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9" r:id="rId2"/>
    <p:sldId id="339" r:id="rId3"/>
    <p:sldId id="370" r:id="rId4"/>
    <p:sldId id="318" r:id="rId5"/>
    <p:sldId id="308" r:id="rId6"/>
    <p:sldId id="312" r:id="rId7"/>
    <p:sldId id="343" r:id="rId8"/>
    <p:sldId id="321" r:id="rId9"/>
    <p:sldId id="303" r:id="rId10"/>
    <p:sldId id="309" r:id="rId11"/>
    <p:sldId id="348" r:id="rId12"/>
    <p:sldId id="368" r:id="rId13"/>
    <p:sldId id="362" r:id="rId14"/>
    <p:sldId id="351" r:id="rId15"/>
    <p:sldId id="365" r:id="rId16"/>
    <p:sldId id="359" r:id="rId17"/>
    <p:sldId id="349" r:id="rId18"/>
    <p:sldId id="322" r:id="rId19"/>
    <p:sldId id="357" r:id="rId20"/>
    <p:sldId id="350" r:id="rId21"/>
    <p:sldId id="360" r:id="rId22"/>
    <p:sldId id="286" r:id="rId23"/>
    <p:sldId id="338" r:id="rId24"/>
    <p:sldId id="366" r:id="rId25"/>
    <p:sldId id="367" r:id="rId26"/>
    <p:sldId id="346" r:id="rId27"/>
    <p:sldId id="369" r:id="rId28"/>
    <p:sldId id="270" r:id="rId29"/>
  </p:sldIdLst>
  <p:sldSz cx="9144000" cy="6858000" type="screen4x3"/>
  <p:notesSz cx="6791325" cy="992187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薏文 賴" initials="薏文" lastIdx="1" clrIdx="0">
    <p:extLst>
      <p:ext uri="{19B8F6BF-5375-455C-9EA6-DF929625EA0E}">
        <p15:presenceInfo xmlns:p15="http://schemas.microsoft.com/office/powerpoint/2012/main" userId="1fea5c9cc22357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309"/>
    <a:srgbClr val="0000FF"/>
    <a:srgbClr val="FFC000"/>
    <a:srgbClr val="EFA3BC"/>
    <a:srgbClr val="00B0F0"/>
    <a:srgbClr val="DE4477"/>
    <a:srgbClr val="F3FEFF"/>
    <a:srgbClr val="EFFEFF"/>
    <a:srgbClr val="D6FCFE"/>
    <a:srgbClr val="E4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503" autoAdjust="0"/>
  </p:normalViewPr>
  <p:slideViewPr>
    <p:cSldViewPr>
      <p:cViewPr varScale="1">
        <p:scale>
          <a:sx n="88" d="100"/>
          <a:sy n="88" d="100"/>
        </p:scale>
        <p:origin x="231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48" y="-90"/>
      </p:cViewPr>
      <p:guideLst>
        <p:guide orient="horz" pos="3125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36084;&#34191;&#25991;\AppData\Local\Packages\Microsoft.MicrosoftEdge_8wekyb3d8bbwe\TempState\Downloads\PPH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36084;&#34191;&#25991;\AppData\Local\Packages\Microsoft.MicrosoftEdge_8wekyb3d8bbwe\TempState\Downloads\PPH%20(1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36084;&#34191;&#25991;\AppData\Local\Packages\Microsoft.MicrosoftEdge_8wekyb3d8bbwe\TempState\Downloads\PPH%20(1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2019Y Color PHD PPH Chart</a:t>
            </a:r>
            <a:endParaRPr lang="zh-TW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'[PPH (1).xlsx]PPH'!$B$4</c:f>
              <c:strCache>
                <c:ptCount val="1"/>
                <c:pt idx="0">
                  <c:v>PHD Act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'[PPH (1).xlsx]PPH'!$C$1:$J$1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'[PPH (1).xlsx]PPH'!$C$4:$H$4</c:f>
              <c:numCache>
                <c:formatCode>0.000</c:formatCode>
                <c:ptCount val="6"/>
                <c:pt idx="0">
                  <c:v>0.96000000000000019</c:v>
                </c:pt>
                <c:pt idx="1">
                  <c:v>0.68400000000000016</c:v>
                </c:pt>
                <c:pt idx="2">
                  <c:v>1.0671249999999997</c:v>
                </c:pt>
                <c:pt idx="3">
                  <c:v>0.95056562777912512</c:v>
                </c:pt>
                <c:pt idx="4">
                  <c:v>1.056</c:v>
                </c:pt>
                <c:pt idx="5">
                  <c:v>1.0580000000000001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8E-441E-B78E-32B14845AC01}"/>
            </c:ext>
          </c:extLst>
        </c:ser>
        <c:ser>
          <c:idx val="2"/>
          <c:order val="2"/>
          <c:tx>
            <c:strRef>
              <c:f>'[PPH (1).xlsx]PPH'!$B$2</c:f>
              <c:strCache>
                <c:ptCount val="1"/>
                <c:pt idx="0">
                  <c:v>PHD AP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3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'[PPH (1).xlsx]PPH'!$C$1:$J$1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'[PPH (1).xlsx]PPH'!$C$2:$J$2</c:f>
              <c:numCache>
                <c:formatCode>0.000</c:formatCode>
                <c:ptCount val="8"/>
                <c:pt idx="0">
                  <c:v>0.99930603747397695</c:v>
                </c:pt>
                <c:pt idx="1">
                  <c:v>1.0630915292276299</c:v>
                </c:pt>
                <c:pt idx="2">
                  <c:v>1.1022747412982401</c:v>
                </c:pt>
                <c:pt idx="3">
                  <c:v>1.1309484353485504</c:v>
                </c:pt>
                <c:pt idx="4">
                  <c:v>1.153702152685</c:v>
                </c:pt>
                <c:pt idx="5">
                  <c:v>1.1726327035087705</c:v>
                </c:pt>
                <c:pt idx="6">
                  <c:v>1.1888803902910801</c:v>
                </c:pt>
                <c:pt idx="7">
                  <c:v>1.2031366333495195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8E-441E-B78E-32B14845A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452544"/>
        <c:axId val="51585408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'[PPH (1).xlsx]PPH'!$B$1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2225" cap="rnd">
                    <a:solidFill>
                      <a:schemeClr val="accent2"/>
                    </a:solidFill>
                  </a:ln>
                  <a:effectLst>
                    <a:glow rad="139700">
                      <a:schemeClr val="accent2">
                        <a:satMod val="175000"/>
                        <a:alpha val="14000"/>
                      </a:schemeClr>
                    </a:glow>
                  </a:effectLst>
                </c:spPr>
                <c:marker>
                  <c:symbol val="circle"/>
                  <c:size val="4"/>
                  <c:spPr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>
                      <a:glow rad="63500">
                        <a:schemeClr val="accent2">
                          <a:satMod val="175000"/>
                          <a:alpha val="25000"/>
                        </a:schemeClr>
                      </a:glow>
                    </a:effectLst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'[PPH (1).xlsx]PPH'!$C$1:$J$1</c15:sqref>
                        </c15:formulaRef>
                      </c:ext>
                    </c:extLst>
                    <c:strCache>
                      <c:ptCount val="8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'[PPH (1).xlsx]PPH'!$C$1:$J$1</c15:sqref>
                        </c15:formulaRef>
                      </c:ext>
                    </c:extLst>
                    <c:numCache>
                      <c:formatCode>_([$€-2]* #,##0.00_);_([$€-2]* \(#,##0.00\);_([$€-2]* "-"??_)</c:formatCode>
                      <c:ptCount val="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568E-441E-B78E-32B14845AC01}"/>
                  </c:ext>
                </c:extLst>
              </c15:ser>
            </c15:filteredLineSeries>
          </c:ext>
        </c:extLst>
      </c:lineChart>
      <c:catAx>
        <c:axId val="514525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1585408"/>
        <c:crosses val="autoZero"/>
        <c:auto val="1"/>
        <c:lblAlgn val="ctr"/>
        <c:lblOffset val="100"/>
        <c:noMultiLvlLbl val="0"/>
      </c:catAx>
      <c:valAx>
        <c:axId val="51585408"/>
        <c:scaling>
          <c:orientation val="minMax"/>
          <c:min val="0.60000000000000031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145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492430914226136"/>
          <c:y val="9.7897377599672097E-2"/>
          <c:w val="0.29015124421698529"/>
          <c:h val="4.77845967036526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800" b="1" i="0" baseline="0" dirty="0" smtClean="0">
                <a:solidFill>
                  <a:schemeClr val="bg1"/>
                </a:solidFill>
                <a:effectLst/>
              </a:rPr>
              <a:t>2019Y Color PHD PPH Chart</a:t>
            </a:r>
            <a:endParaRPr lang="zh-TW" altLang="zh-TW" dirty="0">
              <a:solidFill>
                <a:schemeClr val="bg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PPH!$B$2</c:f>
              <c:strCache>
                <c:ptCount val="1"/>
                <c:pt idx="0">
                  <c:v>PHD AP</c:v>
                </c:pt>
              </c:strCache>
            </c:strRef>
          </c:tx>
          <c:spPr>
            <a:ln w="22225" cap="rnd">
              <a:solidFill>
                <a:schemeClr val="bg1"/>
              </a:solidFill>
            </a:ln>
            <a:effectLst>
              <a:glow rad="139700">
                <a:schemeClr val="bg1">
                  <a:alpha val="14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glow rad="139700">
                  <a:schemeClr val="bg1">
                    <a:alpha val="14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PPH!$C$1:$O$1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WK27</c:v>
                </c:pt>
                <c:pt idx="7">
                  <c:v>WK28</c:v>
                </c:pt>
                <c:pt idx="8">
                  <c:v>WK29</c:v>
                </c:pt>
                <c:pt idx="9">
                  <c:v>WK30</c:v>
                </c:pt>
                <c:pt idx="10">
                  <c:v>WK31</c:v>
                </c:pt>
                <c:pt idx="11">
                  <c:v>WK32</c:v>
                </c:pt>
                <c:pt idx="12">
                  <c:v>WK33</c:v>
                </c:pt>
              </c:strCache>
            </c:strRef>
          </c:cat>
          <c:val>
            <c:numRef>
              <c:f>PPH!$C$2:$O$2</c:f>
              <c:numCache>
                <c:formatCode>0.000</c:formatCode>
                <c:ptCount val="13"/>
                <c:pt idx="0">
                  <c:v>0.99930603747397695</c:v>
                </c:pt>
                <c:pt idx="1">
                  <c:v>1.0630915292276299</c:v>
                </c:pt>
                <c:pt idx="2">
                  <c:v>1.1022747412982401</c:v>
                </c:pt>
                <c:pt idx="3">
                  <c:v>1.1309484353485504</c:v>
                </c:pt>
                <c:pt idx="4">
                  <c:v>1.153702152685</c:v>
                </c:pt>
                <c:pt idx="5">
                  <c:v>1.1726327035087705</c:v>
                </c:pt>
                <c:pt idx="6">
                  <c:v>1.1888803902910801</c:v>
                </c:pt>
                <c:pt idx="7">
                  <c:v>1.1888803902910801</c:v>
                </c:pt>
                <c:pt idx="8">
                  <c:v>1.1888803902910801</c:v>
                </c:pt>
                <c:pt idx="9">
                  <c:v>1.1888803902910801</c:v>
                </c:pt>
                <c:pt idx="10">
                  <c:v>1.2031366333495195</c:v>
                </c:pt>
                <c:pt idx="11">
                  <c:v>1.2031366333495195</c:v>
                </c:pt>
                <c:pt idx="12">
                  <c:v>1.2031366333495195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F9-4D03-AD0A-2F0463958980}"/>
            </c:ext>
          </c:extLst>
        </c:ser>
        <c:ser>
          <c:idx val="1"/>
          <c:order val="1"/>
          <c:tx>
            <c:strRef>
              <c:f>PPH!$B$4</c:f>
              <c:strCache>
                <c:ptCount val="1"/>
                <c:pt idx="0">
                  <c:v>PHD Act</c:v>
                </c:pt>
              </c:strCache>
            </c:strRef>
          </c:tx>
          <c:spPr>
            <a:ln w="22225" cap="rnd">
              <a:solidFill>
                <a:srgbClr val="FFFF00"/>
              </a:solidFill>
            </a:ln>
            <a:effectLst>
              <a:glow rad="139700">
                <a:srgbClr val="FFFF00">
                  <a:alpha val="14000"/>
                </a:srgbClr>
              </a:glow>
            </a:effectLst>
          </c:spPr>
          <c:marker>
            <c:symbol val="circle"/>
            <c:size val="5"/>
            <c:spPr>
              <a:solidFill>
                <a:srgbClr val="FFFF00"/>
              </a:solidFill>
              <a:ln>
                <a:noFill/>
              </a:ln>
              <a:effectLst>
                <a:glow rad="139700">
                  <a:srgbClr val="FFFF00">
                    <a:alpha val="14000"/>
                  </a:srgb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PPH!$C$1:$O$1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WK27</c:v>
                </c:pt>
                <c:pt idx="7">
                  <c:v>WK28</c:v>
                </c:pt>
                <c:pt idx="8">
                  <c:v>WK29</c:v>
                </c:pt>
                <c:pt idx="9">
                  <c:v>WK30</c:v>
                </c:pt>
                <c:pt idx="10">
                  <c:v>WK31</c:v>
                </c:pt>
                <c:pt idx="11">
                  <c:v>WK32</c:v>
                </c:pt>
                <c:pt idx="12">
                  <c:v>WK33</c:v>
                </c:pt>
              </c:strCache>
            </c:strRef>
          </c:cat>
          <c:val>
            <c:numRef>
              <c:f>PPH!$C$4:$O$4</c:f>
              <c:numCache>
                <c:formatCode>0.000</c:formatCode>
                <c:ptCount val="13"/>
                <c:pt idx="0">
                  <c:v>0.96000000000000019</c:v>
                </c:pt>
                <c:pt idx="1">
                  <c:v>0.68400000000000005</c:v>
                </c:pt>
                <c:pt idx="2">
                  <c:v>1.0671249999999997</c:v>
                </c:pt>
                <c:pt idx="3">
                  <c:v>0.95056562777912501</c:v>
                </c:pt>
                <c:pt idx="4">
                  <c:v>1.056</c:v>
                </c:pt>
                <c:pt idx="5">
                  <c:v>1.0580000000000001</c:v>
                </c:pt>
                <c:pt idx="6">
                  <c:v>0.97876082251082275</c:v>
                </c:pt>
                <c:pt idx="7">
                  <c:v>1.0972222222222219</c:v>
                </c:pt>
                <c:pt idx="8">
                  <c:v>1.1306818181818181</c:v>
                </c:pt>
                <c:pt idx="9">
                  <c:v>1.1225378787878793</c:v>
                </c:pt>
                <c:pt idx="10">
                  <c:v>1.0729356060606059</c:v>
                </c:pt>
                <c:pt idx="11">
                  <c:v>1.1555555555555559</c:v>
                </c:pt>
                <c:pt idx="12">
                  <c:v>1.1858465608465611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F9-4D03-AD0A-2F0463958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82016"/>
        <c:axId val="51784704"/>
      </c:lineChart>
      <c:catAx>
        <c:axId val="5178201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1784704"/>
        <c:crosses val="autoZero"/>
        <c:auto val="1"/>
        <c:lblAlgn val="ctr"/>
        <c:lblOffset val="100"/>
        <c:noMultiLvlLbl val="0"/>
      </c:catAx>
      <c:valAx>
        <c:axId val="51784704"/>
        <c:scaling>
          <c:orientation val="minMax"/>
          <c:max val="1.3"/>
          <c:min val="0.60000000000000031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1782016"/>
        <c:crosses val="autoZero"/>
        <c:crossBetween val="between"/>
        <c:majorUnit val="0.1"/>
        <c:minorUnit val="2.0000000000000011E-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2019Y Color PHD PPH Chart</a:t>
            </a:r>
            <a:endParaRPr lang="zh-TW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'[PPH (1).xlsx]PPH'!$B$4</c:f>
              <c:strCache>
                <c:ptCount val="1"/>
                <c:pt idx="0">
                  <c:v>PHD Act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'[PPH (1).xlsx]PPH'!$C$1:$J$1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'[PPH (1).xlsx]PPH'!$C$4:$H$4</c:f>
              <c:numCache>
                <c:formatCode>0.000</c:formatCode>
                <c:ptCount val="6"/>
                <c:pt idx="0">
                  <c:v>0.96000000000000019</c:v>
                </c:pt>
                <c:pt idx="1">
                  <c:v>0.68400000000000005</c:v>
                </c:pt>
                <c:pt idx="2">
                  <c:v>1.0671249999999997</c:v>
                </c:pt>
                <c:pt idx="3">
                  <c:v>0.95056562777912512</c:v>
                </c:pt>
                <c:pt idx="4">
                  <c:v>1.056</c:v>
                </c:pt>
                <c:pt idx="5">
                  <c:v>1.0580000000000001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C3-4A38-BEEC-E3FBA6E1D5BB}"/>
            </c:ext>
          </c:extLst>
        </c:ser>
        <c:ser>
          <c:idx val="2"/>
          <c:order val="2"/>
          <c:tx>
            <c:strRef>
              <c:f>'[PPH (1).xlsx]PPH'!$B$2</c:f>
              <c:strCache>
                <c:ptCount val="1"/>
                <c:pt idx="0">
                  <c:v>PHD AP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circle"/>
            <c:size val="5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3">
                    <a:satMod val="175000"/>
                    <a:alpha val="25000"/>
                  </a:schemeClr>
                </a:glo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'[PPH (1).xlsx]PPH'!$C$1:$J$1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</c:strCache>
            </c:strRef>
          </c:cat>
          <c:val>
            <c:numRef>
              <c:f>'[PPH (1).xlsx]PPH'!$C$2:$J$2</c:f>
              <c:numCache>
                <c:formatCode>0.000</c:formatCode>
                <c:ptCount val="8"/>
                <c:pt idx="0">
                  <c:v>0.99930603747397695</c:v>
                </c:pt>
                <c:pt idx="1">
                  <c:v>1.0630915292276299</c:v>
                </c:pt>
                <c:pt idx="2">
                  <c:v>1.1022747412982401</c:v>
                </c:pt>
                <c:pt idx="3">
                  <c:v>1.1309484353485504</c:v>
                </c:pt>
                <c:pt idx="4">
                  <c:v>1.153702152685</c:v>
                </c:pt>
                <c:pt idx="5">
                  <c:v>1.1726327035087705</c:v>
                </c:pt>
                <c:pt idx="6">
                  <c:v>1.1888803902910801</c:v>
                </c:pt>
                <c:pt idx="7">
                  <c:v>1.2031366333495195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C3-4A38-BEEC-E3FBA6E1D5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336064"/>
        <c:axId val="7144281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'[PPH (1).xlsx]PPH'!$B$1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2225" cap="rnd">
                    <a:solidFill>
                      <a:schemeClr val="accent2"/>
                    </a:solidFill>
                  </a:ln>
                  <a:effectLst>
                    <a:glow rad="139700">
                      <a:schemeClr val="accent2">
                        <a:satMod val="175000"/>
                        <a:alpha val="14000"/>
                      </a:schemeClr>
                    </a:glow>
                  </a:effectLst>
                </c:spPr>
                <c:marker>
                  <c:symbol val="circle"/>
                  <c:size val="4"/>
                  <c:spPr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  <a:effectLst>
                      <a:glow rad="63500">
                        <a:schemeClr val="accent2">
                          <a:satMod val="175000"/>
                          <a:alpha val="25000"/>
                        </a:schemeClr>
                      </a:glow>
                    </a:effectLst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'[PPH (1).xlsx]PPH'!$C$1:$J$1</c15:sqref>
                        </c15:formulaRef>
                      </c:ext>
                    </c:extLst>
                    <c:strCache>
                      <c:ptCount val="8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'[PPH (1).xlsx]PPH'!$C$1:$J$1</c15:sqref>
                        </c15:formulaRef>
                      </c:ext>
                    </c:extLst>
                    <c:numCache>
                      <c:formatCode>_([$€-2]* #,##0.00_);_([$€-2]* \(#,##0.00\);_([$€-2]* "-"??_)</c:formatCode>
                      <c:ptCount val="8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95C3-4A38-BEEC-E3FBA6E1D5BB}"/>
                  </c:ext>
                </c:extLst>
              </c15:ser>
            </c15:filteredLineSeries>
          </c:ext>
        </c:extLst>
      </c:lineChart>
      <c:catAx>
        <c:axId val="6533606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1442816"/>
        <c:crosses val="autoZero"/>
        <c:auto val="1"/>
        <c:lblAlgn val="ctr"/>
        <c:lblOffset val="100"/>
        <c:noMultiLvlLbl val="0"/>
      </c:catAx>
      <c:valAx>
        <c:axId val="71442816"/>
        <c:scaling>
          <c:orientation val="minMax"/>
          <c:min val="0.60000000000000031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6533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0036543677352175"/>
          <c:y val="0.10048115362940388"/>
          <c:w val="0.59451346806200889"/>
          <c:h val="4.77845967036526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PPH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工作表1!$A$2:$A$4</c:f>
              <c:strCache>
                <c:ptCount val="3"/>
                <c:pt idx="0">
                  <c:v>改善前</c:v>
                </c:pt>
                <c:pt idx="1">
                  <c:v>目標</c:v>
                </c:pt>
                <c:pt idx="2">
                  <c:v>改善後</c:v>
                </c:pt>
              </c:strCache>
            </c:strRef>
          </c:cat>
          <c:val>
            <c:numRef>
              <c:f>工作表1!$B$2:$B$4</c:f>
              <c:numCache>
                <c:formatCode>General</c:formatCode>
                <c:ptCount val="3"/>
                <c:pt idx="0">
                  <c:v>0.96300000000000019</c:v>
                </c:pt>
                <c:pt idx="1">
                  <c:v>1.1559999999999995</c:v>
                </c:pt>
                <c:pt idx="2">
                  <c:v>1.1859999999999995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42-420F-B933-9D66099F3F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5308672"/>
        <c:axId val="185310592"/>
      </c:barChart>
      <c:catAx>
        <c:axId val="18530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endParaRPr lang="zh-TW"/>
          </a:p>
        </c:txPr>
        <c:crossAx val="185310592"/>
        <c:crosses val="autoZero"/>
        <c:auto val="1"/>
        <c:lblAlgn val="ctr"/>
        <c:lblOffset val="100"/>
        <c:noMultiLvlLbl val="0"/>
      </c:catAx>
      <c:valAx>
        <c:axId val="185310592"/>
        <c:scaling>
          <c:orientation val="minMax"/>
          <c:max val="1.3"/>
          <c:min val="0.8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85308672"/>
        <c:crosses val="autoZero"/>
        <c:crossBetween val="between"/>
        <c:majorUnit val="0.1"/>
        <c:minorUnit val="5.000000000000002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YPP</a:t>
            </a:r>
            <a:r>
              <a:rPr lang="zh-TW"/>
              <a:t> </a:t>
            </a:r>
            <a:r>
              <a:rPr lang="en-US"/>
              <a:t>PHD</a:t>
            </a:r>
            <a:r>
              <a:rPr lang="zh-TW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 time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工作表1!$A$2:$A$15</c:f>
              <c:strCache>
                <c:ptCount val="1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  <c:pt idx="9">
                  <c:v>A10</c:v>
                </c:pt>
                <c:pt idx="10">
                  <c:v>IT1</c:v>
                </c:pt>
                <c:pt idx="11">
                  <c:v>IT2</c:v>
                </c:pt>
                <c:pt idx="12">
                  <c:v>IT3</c:v>
                </c:pt>
                <c:pt idx="13">
                  <c:v>IT4</c:v>
                </c:pt>
              </c:strCache>
            </c:strRef>
          </c:cat>
          <c:val>
            <c:numRef>
              <c:f>工作表1!$B$2:$B$15</c:f>
              <c:numCache>
                <c:formatCode>0</c:formatCode>
                <c:ptCount val="14"/>
                <c:pt idx="0">
                  <c:v>124.8775</c:v>
                </c:pt>
                <c:pt idx="1">
                  <c:v>132.03173076923076</c:v>
                </c:pt>
                <c:pt idx="2">
                  <c:v>157.71250000000001</c:v>
                </c:pt>
                <c:pt idx="3">
                  <c:v>104.2341666666667</c:v>
                </c:pt>
                <c:pt idx="4">
                  <c:v>127.05000000000001</c:v>
                </c:pt>
                <c:pt idx="5">
                  <c:v>91.024999999999991</c:v>
                </c:pt>
                <c:pt idx="6">
                  <c:v>98.45</c:v>
                </c:pt>
                <c:pt idx="7">
                  <c:v>127.87499999999999</c:v>
                </c:pt>
                <c:pt idx="8">
                  <c:v>81.262500000000003</c:v>
                </c:pt>
                <c:pt idx="9">
                  <c:v>102.43750000000003</c:v>
                </c:pt>
                <c:pt idx="10">
                  <c:v>119.00533333333331</c:v>
                </c:pt>
                <c:pt idx="11">
                  <c:v>112.9553333333333</c:v>
                </c:pt>
                <c:pt idx="12">
                  <c:v>110.55000000000001</c:v>
                </c:pt>
                <c:pt idx="13">
                  <c:v>115.28392857142858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C-4D27-B411-2F24CE227AE7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NVA time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工作表1!$A$2:$A$15</c:f>
              <c:strCache>
                <c:ptCount val="1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  <c:pt idx="9">
                  <c:v>A10</c:v>
                </c:pt>
                <c:pt idx="10">
                  <c:v>IT1</c:v>
                </c:pt>
                <c:pt idx="11">
                  <c:v>IT2</c:v>
                </c:pt>
                <c:pt idx="12">
                  <c:v>IT3</c:v>
                </c:pt>
                <c:pt idx="13">
                  <c:v>IT4</c:v>
                </c:pt>
              </c:strCache>
            </c:strRef>
          </c:cat>
          <c:val>
            <c:numRef>
              <c:f>工作表1!$C$2:$C$15</c:f>
              <c:numCache>
                <c:formatCode>0</c:formatCode>
                <c:ptCount val="14"/>
                <c:pt idx="0">
                  <c:v>18.7</c:v>
                </c:pt>
                <c:pt idx="1">
                  <c:v>16.5</c:v>
                </c:pt>
                <c:pt idx="2">
                  <c:v>10.560000000000002</c:v>
                </c:pt>
                <c:pt idx="3">
                  <c:v>71.5</c:v>
                </c:pt>
                <c:pt idx="4">
                  <c:v>59.4</c:v>
                </c:pt>
                <c:pt idx="5">
                  <c:v>25.3</c:v>
                </c:pt>
                <c:pt idx="6">
                  <c:v>56.1</c:v>
                </c:pt>
                <c:pt idx="7">
                  <c:v>20.9</c:v>
                </c:pt>
                <c:pt idx="8">
                  <c:v>18.7</c:v>
                </c:pt>
                <c:pt idx="9">
                  <c:v>12.1</c:v>
                </c:pt>
                <c:pt idx="10">
                  <c:v>27.060000000000002</c:v>
                </c:pt>
                <c:pt idx="11">
                  <c:v>12.76</c:v>
                </c:pt>
                <c:pt idx="12">
                  <c:v>11.88</c:v>
                </c:pt>
                <c:pt idx="13">
                  <c:v>18.04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C-4D27-B411-2F24CE227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452480"/>
        <c:axId val="170510592"/>
      </c:barChart>
      <c:lineChart>
        <c:grouping val="standard"/>
        <c:varyColors val="0"/>
        <c:ser>
          <c:idx val="2"/>
          <c:order val="2"/>
          <c:tx>
            <c:strRef>
              <c:f>工作表1!$D$1</c:f>
              <c:strCache>
                <c:ptCount val="1"/>
                <c:pt idx="0">
                  <c:v>TT</c:v>
                </c:pt>
              </c:strCache>
            </c:strRef>
          </c:tx>
          <c:spPr>
            <a:ln w="34925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工作表1!$A$2:$A$15</c:f>
              <c:strCache>
                <c:ptCount val="1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  <c:pt idx="9">
                  <c:v>A10</c:v>
                </c:pt>
                <c:pt idx="10">
                  <c:v>IT1</c:v>
                </c:pt>
                <c:pt idx="11">
                  <c:v>IT2</c:v>
                </c:pt>
                <c:pt idx="12">
                  <c:v>IT3</c:v>
                </c:pt>
                <c:pt idx="13">
                  <c:v>IT4</c:v>
                </c:pt>
              </c:strCache>
            </c:strRef>
          </c:cat>
          <c:val>
            <c:numRef>
              <c:f>工作表1!$D$2:$D$15</c:f>
              <c:numCache>
                <c:formatCode>0.00</c:formatCode>
                <c:ptCount val="14"/>
                <c:pt idx="0">
                  <c:v>135</c:v>
                </c:pt>
                <c:pt idx="1">
                  <c:v>135</c:v>
                </c:pt>
                <c:pt idx="2">
                  <c:v>135</c:v>
                </c:pt>
                <c:pt idx="3">
                  <c:v>135</c:v>
                </c:pt>
                <c:pt idx="4">
                  <c:v>135</c:v>
                </c:pt>
                <c:pt idx="5">
                  <c:v>135</c:v>
                </c:pt>
                <c:pt idx="6">
                  <c:v>135</c:v>
                </c:pt>
                <c:pt idx="7">
                  <c:v>135</c:v>
                </c:pt>
                <c:pt idx="8">
                  <c:v>135</c:v>
                </c:pt>
                <c:pt idx="9">
                  <c:v>135</c:v>
                </c:pt>
                <c:pt idx="10">
                  <c:v>135</c:v>
                </c:pt>
                <c:pt idx="11">
                  <c:v>135</c:v>
                </c:pt>
                <c:pt idx="12">
                  <c:v>135</c:v>
                </c:pt>
                <c:pt idx="13">
                  <c:v>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5C-4D27-B411-2F24CE227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452480"/>
        <c:axId val="170510592"/>
      </c:lineChart>
      <c:catAx>
        <c:axId val="17045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70510592"/>
        <c:crosses val="autoZero"/>
        <c:auto val="1"/>
        <c:lblAlgn val="ctr"/>
        <c:lblOffset val="100"/>
        <c:noMultiLvlLbl val="0"/>
      </c:catAx>
      <c:valAx>
        <c:axId val="170510592"/>
        <c:scaling>
          <c:orientation val="minMax"/>
          <c:max val="180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7045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chemeClr val="bg1"/>
                </a:solidFill>
              </a:rPr>
              <a:t>CA</a:t>
            </a:r>
            <a:r>
              <a:rPr lang="zh-TW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PHD</a:t>
            </a:r>
            <a:r>
              <a:rPr lang="zh-TW" dirty="0">
                <a:solidFill>
                  <a:schemeClr val="bg1"/>
                </a:solidFill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 time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工作表1!$A$2:$A$15</c:f>
              <c:strCache>
                <c:ptCount val="14"/>
                <c:pt idx="0">
                  <c:v>RF1</c:v>
                </c:pt>
                <c:pt idx="1">
                  <c:v>RF2</c:v>
                </c:pt>
                <c:pt idx="2">
                  <c:v>RF3</c:v>
                </c:pt>
                <c:pt idx="3">
                  <c:v>LF</c:v>
                </c:pt>
                <c:pt idx="4">
                  <c:v>A1</c:v>
                </c:pt>
                <c:pt idx="5">
                  <c:v>A2</c:v>
                </c:pt>
                <c:pt idx="6">
                  <c:v>A3</c:v>
                </c:pt>
                <c:pt idx="7">
                  <c:v>A4</c:v>
                </c:pt>
                <c:pt idx="8">
                  <c:v>S4-1</c:v>
                </c:pt>
                <c:pt idx="9">
                  <c:v>S4-2</c:v>
                </c:pt>
                <c:pt idx="10">
                  <c:v>S4-3</c:v>
                </c:pt>
                <c:pt idx="11">
                  <c:v>S4-4</c:v>
                </c:pt>
                <c:pt idx="12">
                  <c:v>S4-5</c:v>
                </c:pt>
                <c:pt idx="13">
                  <c:v>S4-6</c:v>
                </c:pt>
              </c:strCache>
            </c:strRef>
          </c:cat>
          <c:val>
            <c:numRef>
              <c:f>工作表1!$B$2:$B$15</c:f>
              <c:numCache>
                <c:formatCode>0</c:formatCode>
                <c:ptCount val="14"/>
                <c:pt idx="0">
                  <c:v>109.34</c:v>
                </c:pt>
                <c:pt idx="1">
                  <c:v>101.3</c:v>
                </c:pt>
                <c:pt idx="2">
                  <c:v>132.66</c:v>
                </c:pt>
                <c:pt idx="3">
                  <c:v>121.55</c:v>
                </c:pt>
                <c:pt idx="4">
                  <c:v>105.52500000000001</c:v>
                </c:pt>
                <c:pt idx="5">
                  <c:v>126.5</c:v>
                </c:pt>
                <c:pt idx="6">
                  <c:v>112.9</c:v>
                </c:pt>
                <c:pt idx="7">
                  <c:v>114.4</c:v>
                </c:pt>
                <c:pt idx="8">
                  <c:v>145.47107142857138</c:v>
                </c:pt>
                <c:pt idx="9">
                  <c:v>136.83076923076894</c:v>
                </c:pt>
                <c:pt idx="10">
                  <c:v>105.10432692307702</c:v>
                </c:pt>
                <c:pt idx="11">
                  <c:v>117.925</c:v>
                </c:pt>
                <c:pt idx="12">
                  <c:v>125.73</c:v>
                </c:pt>
                <c:pt idx="13">
                  <c:v>115.87083333333325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89-4B7E-BAC8-4C337678BAAB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NVA time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2"/>
              <c:layout>
                <c:manualLayout>
                  <c:x val="2.0996347792763088E-3"/>
                  <c:y val="-1.46974410250713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89-4B7E-BAC8-4C337678BA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工作表1!$A$2:$A$15</c:f>
              <c:strCache>
                <c:ptCount val="14"/>
                <c:pt idx="0">
                  <c:v>RF1</c:v>
                </c:pt>
                <c:pt idx="1">
                  <c:v>RF2</c:v>
                </c:pt>
                <c:pt idx="2">
                  <c:v>RF3</c:v>
                </c:pt>
                <c:pt idx="3">
                  <c:v>LF</c:v>
                </c:pt>
                <c:pt idx="4">
                  <c:v>A1</c:v>
                </c:pt>
                <c:pt idx="5">
                  <c:v>A2</c:v>
                </c:pt>
                <c:pt idx="6">
                  <c:v>A3</c:v>
                </c:pt>
                <c:pt idx="7">
                  <c:v>A4</c:v>
                </c:pt>
                <c:pt idx="8">
                  <c:v>S4-1</c:v>
                </c:pt>
                <c:pt idx="9">
                  <c:v>S4-2</c:v>
                </c:pt>
                <c:pt idx="10">
                  <c:v>S4-3</c:v>
                </c:pt>
                <c:pt idx="11">
                  <c:v>S4-4</c:v>
                </c:pt>
                <c:pt idx="12">
                  <c:v>S4-5</c:v>
                </c:pt>
                <c:pt idx="13">
                  <c:v>S4-6</c:v>
                </c:pt>
              </c:strCache>
            </c:strRef>
          </c:cat>
          <c:val>
            <c:numRef>
              <c:f>工作表1!$C$2:$C$15</c:f>
              <c:numCache>
                <c:formatCode>0</c:formatCode>
                <c:ptCount val="14"/>
                <c:pt idx="0">
                  <c:v>8.8000000000000007</c:v>
                </c:pt>
                <c:pt idx="1">
                  <c:v>8.8000000000000007</c:v>
                </c:pt>
                <c:pt idx="2">
                  <c:v>9.9</c:v>
                </c:pt>
                <c:pt idx="3">
                  <c:v>6.6</c:v>
                </c:pt>
                <c:pt idx="4">
                  <c:v>21.175000000000001</c:v>
                </c:pt>
                <c:pt idx="5">
                  <c:v>15.4</c:v>
                </c:pt>
                <c:pt idx="6">
                  <c:v>2.3466666666666667</c:v>
                </c:pt>
                <c:pt idx="7">
                  <c:v>6.6</c:v>
                </c:pt>
                <c:pt idx="8">
                  <c:v>18.149999999999999</c:v>
                </c:pt>
                <c:pt idx="9">
                  <c:v>18.8</c:v>
                </c:pt>
                <c:pt idx="10">
                  <c:v>16.600000000000001</c:v>
                </c:pt>
                <c:pt idx="11">
                  <c:v>14.960000000000004</c:v>
                </c:pt>
                <c:pt idx="12">
                  <c:v>18.8</c:v>
                </c:pt>
                <c:pt idx="13">
                  <c:v>11.55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89-4B7E-BAC8-4C337678B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1539072"/>
        <c:axId val="171771008"/>
      </c:barChart>
      <c:lineChart>
        <c:grouping val="standard"/>
        <c:varyColors val="0"/>
        <c:ser>
          <c:idx val="2"/>
          <c:order val="2"/>
          <c:tx>
            <c:strRef>
              <c:f>工作表1!$D$1</c:f>
              <c:strCache>
                <c:ptCount val="1"/>
                <c:pt idx="0">
                  <c:v>TT</c:v>
                </c:pt>
              </c:strCache>
            </c:strRef>
          </c:tx>
          <c:spPr>
            <a:ln w="34925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工作表1!$A$2:$A$15</c:f>
              <c:strCache>
                <c:ptCount val="14"/>
                <c:pt idx="0">
                  <c:v>RF1</c:v>
                </c:pt>
                <c:pt idx="1">
                  <c:v>RF2</c:v>
                </c:pt>
                <c:pt idx="2">
                  <c:v>RF3</c:v>
                </c:pt>
                <c:pt idx="3">
                  <c:v>LF</c:v>
                </c:pt>
                <c:pt idx="4">
                  <c:v>A1</c:v>
                </c:pt>
                <c:pt idx="5">
                  <c:v>A2</c:v>
                </c:pt>
                <c:pt idx="6">
                  <c:v>A3</c:v>
                </c:pt>
                <c:pt idx="7">
                  <c:v>A4</c:v>
                </c:pt>
                <c:pt idx="8">
                  <c:v>S4-1</c:v>
                </c:pt>
                <c:pt idx="9">
                  <c:v>S4-2</c:v>
                </c:pt>
                <c:pt idx="10">
                  <c:v>S4-3</c:v>
                </c:pt>
                <c:pt idx="11">
                  <c:v>S4-4</c:v>
                </c:pt>
                <c:pt idx="12">
                  <c:v>S4-5</c:v>
                </c:pt>
                <c:pt idx="13">
                  <c:v>S4-6</c:v>
                </c:pt>
              </c:strCache>
            </c:strRef>
          </c:cat>
          <c:val>
            <c:numRef>
              <c:f>工作表1!$D$2:$D$15</c:f>
              <c:numCache>
                <c:formatCode>0.00</c:formatCode>
                <c:ptCount val="14"/>
                <c:pt idx="0">
                  <c:v>135</c:v>
                </c:pt>
                <c:pt idx="1">
                  <c:v>135</c:v>
                </c:pt>
                <c:pt idx="2">
                  <c:v>135</c:v>
                </c:pt>
                <c:pt idx="3">
                  <c:v>135</c:v>
                </c:pt>
                <c:pt idx="4">
                  <c:v>135</c:v>
                </c:pt>
                <c:pt idx="5">
                  <c:v>135</c:v>
                </c:pt>
                <c:pt idx="6">
                  <c:v>135</c:v>
                </c:pt>
                <c:pt idx="7">
                  <c:v>135</c:v>
                </c:pt>
                <c:pt idx="8">
                  <c:v>135</c:v>
                </c:pt>
                <c:pt idx="9">
                  <c:v>135</c:v>
                </c:pt>
                <c:pt idx="10">
                  <c:v>135</c:v>
                </c:pt>
                <c:pt idx="11">
                  <c:v>135</c:v>
                </c:pt>
                <c:pt idx="12">
                  <c:v>135</c:v>
                </c:pt>
                <c:pt idx="13">
                  <c:v>135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89-4B7E-BAC8-4C337678B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1539072"/>
        <c:axId val="171771008"/>
      </c:lineChart>
      <c:catAx>
        <c:axId val="17153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71771008"/>
        <c:crosses val="autoZero"/>
        <c:auto val="1"/>
        <c:lblAlgn val="ctr"/>
        <c:lblOffset val="100"/>
        <c:noMultiLvlLbl val="0"/>
      </c:catAx>
      <c:valAx>
        <c:axId val="171771008"/>
        <c:scaling>
          <c:orientation val="minMax"/>
          <c:max val="180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7153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baseline="0" dirty="0" smtClean="0"/>
              <a:t>YPP PHD </a:t>
            </a:r>
            <a:r>
              <a:rPr lang="zh-TW" altLang="en-US" baseline="0" dirty="0" smtClean="0"/>
              <a:t>外框架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作業時間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1">
                  <a:lumMod val="75000"/>
                  <a:alpha val="99000"/>
                </a:schemeClr>
              </a:solidFill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A8</c:v>
                </c:pt>
              </c:strCache>
            </c:strRef>
          </c:cat>
          <c:val>
            <c:numRef>
              <c:f>工作表1!$B$2:$B$10</c:f>
              <c:numCache>
                <c:formatCode>0</c:formatCode>
                <c:ptCount val="9"/>
                <c:pt idx="0">
                  <c:v>124.8775</c:v>
                </c:pt>
                <c:pt idx="1">
                  <c:v>132.03173076923076</c:v>
                </c:pt>
                <c:pt idx="2">
                  <c:v>157.71250000000001</c:v>
                </c:pt>
                <c:pt idx="3">
                  <c:v>104.72666666666672</c:v>
                </c:pt>
                <c:pt idx="4">
                  <c:v>117.05000000000001</c:v>
                </c:pt>
                <c:pt idx="5">
                  <c:v>154.76666666666694</c:v>
                </c:pt>
                <c:pt idx="6">
                  <c:v>127.87499999999999</c:v>
                </c:pt>
                <c:pt idx="7">
                  <c:v>125.6</c:v>
                </c:pt>
                <c:pt idx="8">
                  <c:v>108.43750000000003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0A-480A-A8E5-721D91D43FCF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拿料時間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A8</c:v>
                </c:pt>
              </c:strCache>
            </c:strRef>
          </c:cat>
          <c:val>
            <c:numRef>
              <c:f>工作表1!$C$2:$C$10</c:f>
              <c:numCache>
                <c:formatCode>0</c:formatCode>
                <c:ptCount val="9"/>
                <c:pt idx="0">
                  <c:v>18.7</c:v>
                </c:pt>
                <c:pt idx="1">
                  <c:v>16.5</c:v>
                </c:pt>
                <c:pt idx="2">
                  <c:v>10.560000000000002</c:v>
                </c:pt>
                <c:pt idx="3">
                  <c:v>71.5</c:v>
                </c:pt>
                <c:pt idx="4">
                  <c:v>59.4</c:v>
                </c:pt>
                <c:pt idx="5">
                  <c:v>56.1</c:v>
                </c:pt>
                <c:pt idx="6">
                  <c:v>26.1</c:v>
                </c:pt>
                <c:pt idx="7">
                  <c:v>28.9</c:v>
                </c:pt>
                <c:pt idx="8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0A-480A-A8E5-721D91D43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8170496"/>
        <c:axId val="71590272"/>
      </c:barChart>
      <c:lineChart>
        <c:grouping val="standard"/>
        <c:varyColors val="0"/>
        <c:ser>
          <c:idx val="2"/>
          <c:order val="2"/>
          <c:tx>
            <c:strRef>
              <c:f>工作表1!$D$1</c:f>
              <c:strCache>
                <c:ptCount val="1"/>
                <c:pt idx="0">
                  <c:v>平均時間</c:v>
                </c:pt>
              </c:strCache>
            </c:strRef>
          </c:tx>
          <c:spPr>
            <a:ln w="28575" cap="rnd">
              <a:solidFill>
                <a:srgbClr val="FF6309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A8</c:v>
                </c:pt>
              </c:strCache>
            </c:strRef>
          </c:cat>
          <c:val>
            <c:numRef>
              <c:f>工作表1!$D$2:$D$10</c:f>
              <c:numCache>
                <c:formatCode>General</c:formatCode>
                <c:ptCount val="9"/>
                <c:pt idx="0">
                  <c:v>145</c:v>
                </c:pt>
                <c:pt idx="1">
                  <c:v>145</c:v>
                </c:pt>
                <c:pt idx="2">
                  <c:v>145</c:v>
                </c:pt>
                <c:pt idx="3">
                  <c:v>145</c:v>
                </c:pt>
                <c:pt idx="4">
                  <c:v>145</c:v>
                </c:pt>
                <c:pt idx="5">
                  <c:v>145</c:v>
                </c:pt>
                <c:pt idx="6">
                  <c:v>145</c:v>
                </c:pt>
                <c:pt idx="7">
                  <c:v>145</c:v>
                </c:pt>
                <c:pt idx="8">
                  <c:v>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0A-480A-A8E5-721D91D43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170496"/>
        <c:axId val="71590272"/>
      </c:lineChart>
      <c:catAx>
        <c:axId val="17817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1590272"/>
        <c:crosses val="autoZero"/>
        <c:auto val="1"/>
        <c:lblAlgn val="ctr"/>
        <c:lblOffset val="100"/>
        <c:noMultiLvlLbl val="0"/>
      </c:catAx>
      <c:valAx>
        <c:axId val="71590272"/>
        <c:scaling>
          <c:orientation val="minMax"/>
          <c:max val="23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78170496"/>
        <c:crosses val="autoZero"/>
        <c:crossBetween val="between"/>
        <c:majorUnit val="30"/>
        <c:min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080260204577001E-2"/>
          <c:y val="0.82864167140260081"/>
          <c:w val="0.9509060899065066"/>
          <c:h val="0.147432705259555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12700">
      <a:solidFill>
        <a:srgbClr val="FF6309"/>
      </a:solidFill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PPH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工作表1!$A$2:$A$3</c:f>
              <c:strCache>
                <c:ptCount val="2"/>
                <c:pt idx="0">
                  <c:v>現況</c:v>
                </c:pt>
                <c:pt idx="1">
                  <c:v>目標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0.96300000000000019</c:v>
                </c:pt>
                <c:pt idx="1">
                  <c:v>1.1559999999999995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F5-4BC8-9E3A-5F0C086792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71656576"/>
        <c:axId val="71658112"/>
        <c:axId val="0"/>
      </c:bar3DChart>
      <c:catAx>
        <c:axId val="7165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endParaRPr lang="zh-TW"/>
          </a:p>
        </c:txPr>
        <c:crossAx val="71658112"/>
        <c:crosses val="autoZero"/>
        <c:auto val="1"/>
        <c:lblAlgn val="ctr"/>
        <c:lblOffset val="100"/>
        <c:noMultiLvlLbl val="0"/>
      </c:catAx>
      <c:valAx>
        <c:axId val="71658112"/>
        <c:scaling>
          <c:orientation val="minMax"/>
          <c:max val="1.3"/>
          <c:min val="0.8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1656576"/>
        <c:crosses val="autoZero"/>
        <c:crossBetween val="between"/>
        <c:majorUnit val="0.1"/>
        <c:minorUnit val="5.000000000000002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dirty="0" smtClean="0"/>
              <a:t>改善前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作業時間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工作表1!$A$2:$A$7</c:f>
              <c:strCache>
                <c:ptCount val="6"/>
                <c:pt idx="0">
                  <c:v>S4-1</c:v>
                </c:pt>
                <c:pt idx="1">
                  <c:v>S4-2</c:v>
                </c:pt>
                <c:pt idx="2">
                  <c:v>S4-3</c:v>
                </c:pt>
                <c:pt idx="3">
                  <c:v>S4-4</c:v>
                </c:pt>
                <c:pt idx="4">
                  <c:v>S4-5</c:v>
                </c:pt>
                <c:pt idx="5">
                  <c:v>S4-6</c:v>
                </c:pt>
              </c:strCache>
            </c:strRef>
          </c:cat>
          <c:val>
            <c:numRef>
              <c:f>工作表1!$B$2:$B$7</c:f>
              <c:numCache>
                <c:formatCode>0.0</c:formatCode>
                <c:ptCount val="6"/>
                <c:pt idx="0">
                  <c:v>145.47107142857138</c:v>
                </c:pt>
                <c:pt idx="1">
                  <c:v>136.83076923076894</c:v>
                </c:pt>
                <c:pt idx="2">
                  <c:v>105.10432692307702</c:v>
                </c:pt>
                <c:pt idx="3">
                  <c:v>117.925</c:v>
                </c:pt>
                <c:pt idx="4">
                  <c:v>125.73</c:v>
                </c:pt>
                <c:pt idx="5">
                  <c:v>115.87083333333325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54-4761-870B-F8C137181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689920"/>
        <c:axId val="134691456"/>
      </c:barChart>
      <c:lineChart>
        <c:grouping val="standard"/>
        <c:varyColors val="0"/>
        <c:ser>
          <c:idx val="1"/>
          <c:order val="1"/>
          <c:tx>
            <c:strRef>
              <c:f>工作表1!$C$1</c:f>
              <c:strCache>
                <c:ptCount val="1"/>
                <c:pt idx="0">
                  <c:v>平均時間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工作表1!$A$2:$A$7</c:f>
              <c:strCache>
                <c:ptCount val="6"/>
                <c:pt idx="0">
                  <c:v>S4-1</c:v>
                </c:pt>
                <c:pt idx="1">
                  <c:v>S4-2</c:v>
                </c:pt>
                <c:pt idx="2">
                  <c:v>S4-3</c:v>
                </c:pt>
                <c:pt idx="3">
                  <c:v>S4-4</c:v>
                </c:pt>
                <c:pt idx="4">
                  <c:v>S4-5</c:v>
                </c:pt>
                <c:pt idx="5">
                  <c:v>S4-6</c:v>
                </c:pt>
              </c:strCache>
            </c:strRef>
          </c:cat>
          <c:val>
            <c:numRef>
              <c:f>工作表1!$C$2:$C$7</c:f>
              <c:numCache>
                <c:formatCode>General</c:formatCode>
                <c:ptCount val="6"/>
                <c:pt idx="0">
                  <c:v>124.5</c:v>
                </c:pt>
                <c:pt idx="1">
                  <c:v>124.5</c:v>
                </c:pt>
                <c:pt idx="2">
                  <c:v>124.5</c:v>
                </c:pt>
                <c:pt idx="3">
                  <c:v>124.5</c:v>
                </c:pt>
                <c:pt idx="4">
                  <c:v>124.5</c:v>
                </c:pt>
                <c:pt idx="5">
                  <c:v>124.5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54-4761-870B-F8C137181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689920"/>
        <c:axId val="134691456"/>
      </c:lineChart>
      <c:catAx>
        <c:axId val="13468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4691456"/>
        <c:crosses val="autoZero"/>
        <c:auto val="1"/>
        <c:lblAlgn val="ctr"/>
        <c:lblOffset val="100"/>
        <c:noMultiLvlLbl val="0"/>
      </c:catAx>
      <c:valAx>
        <c:axId val="134691456"/>
        <c:scaling>
          <c:orientation val="minMax"/>
          <c:max val="15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468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57150">
      <a:solidFill>
        <a:srgbClr val="00B050"/>
      </a:solidFill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dirty="0" smtClean="0"/>
              <a:t>改善後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作業時間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工作表1!$A$2:$A$7</c:f>
              <c:strCache>
                <c:ptCount val="6"/>
                <c:pt idx="0">
                  <c:v>S4-1</c:v>
                </c:pt>
                <c:pt idx="1">
                  <c:v>S4-2</c:v>
                </c:pt>
                <c:pt idx="2">
                  <c:v>S4-3</c:v>
                </c:pt>
                <c:pt idx="3">
                  <c:v>S4-4</c:v>
                </c:pt>
                <c:pt idx="4">
                  <c:v>S4-5</c:v>
                </c:pt>
                <c:pt idx="5">
                  <c:v>S4-6</c:v>
                </c:pt>
              </c:strCache>
            </c:strRef>
          </c:cat>
          <c:val>
            <c:numRef>
              <c:f>工作表1!$B$2:$B$7</c:f>
              <c:numCache>
                <c:formatCode>0.0</c:formatCode>
                <c:ptCount val="6"/>
                <c:pt idx="0">
                  <c:v>127.84107142857141</c:v>
                </c:pt>
                <c:pt idx="1">
                  <c:v>136.83076923076894</c:v>
                </c:pt>
                <c:pt idx="2">
                  <c:v>123</c:v>
                </c:pt>
                <c:pt idx="3">
                  <c:v>116</c:v>
                </c:pt>
                <c:pt idx="4">
                  <c:v>125.73</c:v>
                </c:pt>
                <c:pt idx="5">
                  <c:v>115.87083333333325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87-45FF-B1CA-395F597B1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49664"/>
        <c:axId val="134851200"/>
      </c:barChart>
      <c:lineChart>
        <c:grouping val="standard"/>
        <c:varyColors val="0"/>
        <c:ser>
          <c:idx val="1"/>
          <c:order val="1"/>
          <c:tx>
            <c:strRef>
              <c:f>工作表1!$C$1</c:f>
              <c:strCache>
                <c:ptCount val="1"/>
                <c:pt idx="0">
                  <c:v>平均時間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工作表1!$A$2:$A$7</c:f>
              <c:strCache>
                <c:ptCount val="6"/>
                <c:pt idx="0">
                  <c:v>S4-1</c:v>
                </c:pt>
                <c:pt idx="1">
                  <c:v>S4-2</c:v>
                </c:pt>
                <c:pt idx="2">
                  <c:v>S4-3</c:v>
                </c:pt>
                <c:pt idx="3">
                  <c:v>S4-4</c:v>
                </c:pt>
                <c:pt idx="4">
                  <c:v>S4-5</c:v>
                </c:pt>
                <c:pt idx="5">
                  <c:v>S4-6</c:v>
                </c:pt>
              </c:strCache>
            </c:strRef>
          </c:cat>
          <c:val>
            <c:numRef>
              <c:f>工作表1!$C$2:$C$7</c:f>
              <c:numCache>
                <c:formatCode>General</c:formatCode>
                <c:ptCount val="6"/>
                <c:pt idx="0">
                  <c:v>124.2</c:v>
                </c:pt>
                <c:pt idx="1">
                  <c:v>124.2</c:v>
                </c:pt>
                <c:pt idx="2">
                  <c:v>124.2</c:v>
                </c:pt>
                <c:pt idx="3">
                  <c:v>124.2</c:v>
                </c:pt>
                <c:pt idx="4">
                  <c:v>124.2</c:v>
                </c:pt>
                <c:pt idx="5">
                  <c:v>124.2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87-45FF-B1CA-395F597B1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849664"/>
        <c:axId val="134851200"/>
      </c:lineChart>
      <c:catAx>
        <c:axId val="13484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4851200"/>
        <c:crosses val="autoZero"/>
        <c:auto val="1"/>
        <c:lblAlgn val="ctr"/>
        <c:lblOffset val="100"/>
        <c:noMultiLvlLbl val="0"/>
      </c:catAx>
      <c:valAx>
        <c:axId val="134851200"/>
        <c:scaling>
          <c:orientation val="minMax"/>
          <c:max val="15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484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57150">
      <a:solidFill>
        <a:srgbClr val="FF0000"/>
      </a:solidFill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dirty="0" smtClean="0"/>
              <a:t>改善前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作業時間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</c:strCache>
            </c:strRef>
          </c:cat>
          <c:val>
            <c:numRef>
              <c:f>工作表1!$B$2:$B$10</c:f>
              <c:numCache>
                <c:formatCode>0.0</c:formatCode>
                <c:ptCount val="9"/>
                <c:pt idx="0">
                  <c:v>124.8775</c:v>
                </c:pt>
                <c:pt idx="1">
                  <c:v>132.03173076923076</c:v>
                </c:pt>
                <c:pt idx="2">
                  <c:v>157.71250000000001</c:v>
                </c:pt>
                <c:pt idx="3">
                  <c:v>104.72666666666672</c:v>
                </c:pt>
                <c:pt idx="4">
                  <c:v>117.05000000000001</c:v>
                </c:pt>
                <c:pt idx="5">
                  <c:v>154.76666666666694</c:v>
                </c:pt>
                <c:pt idx="6">
                  <c:v>127.87499999999999</c:v>
                </c:pt>
                <c:pt idx="7">
                  <c:v>125.6</c:v>
                </c:pt>
                <c:pt idx="8">
                  <c:v>108.43750000000003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3-464B-9264-E73C93F63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792704"/>
        <c:axId val="136810880"/>
      </c:barChart>
      <c:lineChart>
        <c:grouping val="standard"/>
        <c:varyColors val="0"/>
        <c:ser>
          <c:idx val="1"/>
          <c:order val="1"/>
          <c:tx>
            <c:strRef>
              <c:f>工作表1!$C$1</c:f>
              <c:strCache>
                <c:ptCount val="1"/>
                <c:pt idx="0">
                  <c:v>平均時間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</c:strCache>
            </c:strRef>
          </c:cat>
          <c:val>
            <c:numRef>
              <c:f>工作表1!$C$2:$C$10</c:f>
              <c:numCache>
                <c:formatCode>General</c:formatCode>
                <c:ptCount val="9"/>
                <c:pt idx="0">
                  <c:v>128.1</c:v>
                </c:pt>
                <c:pt idx="1">
                  <c:v>128.1</c:v>
                </c:pt>
                <c:pt idx="2">
                  <c:v>128.1</c:v>
                </c:pt>
                <c:pt idx="3">
                  <c:v>128.1</c:v>
                </c:pt>
                <c:pt idx="4">
                  <c:v>128.1</c:v>
                </c:pt>
                <c:pt idx="5">
                  <c:v>128.1</c:v>
                </c:pt>
                <c:pt idx="6">
                  <c:v>128.1</c:v>
                </c:pt>
                <c:pt idx="7">
                  <c:v>128.1</c:v>
                </c:pt>
                <c:pt idx="8">
                  <c:v>128.1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63-464B-9264-E73C93F63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792704"/>
        <c:axId val="136810880"/>
      </c:lineChart>
      <c:catAx>
        <c:axId val="13679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6810880"/>
        <c:crosses val="autoZero"/>
        <c:auto val="1"/>
        <c:lblAlgn val="ctr"/>
        <c:lblOffset val="100"/>
        <c:noMultiLvlLbl val="0"/>
      </c:catAx>
      <c:valAx>
        <c:axId val="136810880"/>
        <c:scaling>
          <c:orientation val="minMax"/>
          <c:max val="165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679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57150">
      <a:solidFill>
        <a:srgbClr val="00B050"/>
      </a:solidFill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dirty="0" smtClean="0"/>
              <a:t>改善後</a:t>
            </a:r>
            <a:endParaRPr lang="zh-TW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作業時間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</c:strCache>
            </c:strRef>
          </c:cat>
          <c:val>
            <c:numRef>
              <c:f>工作表1!$B$2:$B$10</c:f>
              <c:numCache>
                <c:formatCode>0.0</c:formatCode>
                <c:ptCount val="9"/>
                <c:pt idx="0">
                  <c:v>124.8775</c:v>
                </c:pt>
                <c:pt idx="1">
                  <c:v>132.03173076923076</c:v>
                </c:pt>
                <c:pt idx="2">
                  <c:v>132.71250000000001</c:v>
                </c:pt>
                <c:pt idx="3">
                  <c:v>114.72666666666672</c:v>
                </c:pt>
                <c:pt idx="4">
                  <c:v>132.05000000000001</c:v>
                </c:pt>
                <c:pt idx="5">
                  <c:v>139.76666666666694</c:v>
                </c:pt>
                <c:pt idx="6">
                  <c:v>127.87499999999999</c:v>
                </c:pt>
                <c:pt idx="7">
                  <c:v>125.6</c:v>
                </c:pt>
                <c:pt idx="8">
                  <c:v>117.64999999999999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BD-480A-8A67-196D67928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739456"/>
        <c:axId val="136749440"/>
      </c:barChart>
      <c:lineChart>
        <c:grouping val="standard"/>
        <c:varyColors val="0"/>
        <c:ser>
          <c:idx val="1"/>
          <c:order val="1"/>
          <c:tx>
            <c:strRef>
              <c:f>工作表1!$C$1</c:f>
              <c:strCache>
                <c:ptCount val="1"/>
                <c:pt idx="0">
                  <c:v>平均時間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工作表1!$A$2:$A$10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  <c:pt idx="6">
                  <c:v>A7</c:v>
                </c:pt>
                <c:pt idx="7">
                  <c:v>A8</c:v>
                </c:pt>
                <c:pt idx="8">
                  <c:v>A9</c:v>
                </c:pt>
              </c:strCache>
            </c:strRef>
          </c:cat>
          <c:val>
            <c:numRef>
              <c:f>工作表1!$C$2:$C$10</c:f>
              <c:numCache>
                <c:formatCode>General</c:formatCode>
                <c:ptCount val="9"/>
                <c:pt idx="0">
                  <c:v>127.5</c:v>
                </c:pt>
                <c:pt idx="1">
                  <c:v>127.4</c:v>
                </c:pt>
                <c:pt idx="2">
                  <c:v>127.4</c:v>
                </c:pt>
                <c:pt idx="3">
                  <c:v>127.4</c:v>
                </c:pt>
                <c:pt idx="4">
                  <c:v>127.4</c:v>
                </c:pt>
                <c:pt idx="5">
                  <c:v>127.4</c:v>
                </c:pt>
                <c:pt idx="6">
                  <c:v>127.4</c:v>
                </c:pt>
                <c:pt idx="7">
                  <c:v>127.4</c:v>
                </c:pt>
                <c:pt idx="8">
                  <c:v>127.4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BD-480A-8A67-196D67928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739456"/>
        <c:axId val="136749440"/>
      </c:lineChart>
      <c:catAx>
        <c:axId val="13673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6749440"/>
        <c:crosses val="autoZero"/>
        <c:auto val="1"/>
        <c:lblAlgn val="ctr"/>
        <c:lblOffset val="100"/>
        <c:noMultiLvlLbl val="0"/>
      </c:catAx>
      <c:valAx>
        <c:axId val="136749440"/>
        <c:scaling>
          <c:orientation val="minMax"/>
          <c:max val="165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3673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57150">
      <a:solidFill>
        <a:srgbClr val="FF0000"/>
      </a:solidFill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B278F-E21B-4F13-9301-7F81C2252B1A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EFDB23C8-74E7-4A25-8EA8-FE276D3531C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B071A54-A4D1-413D-B74A-4EB2DC4C4A73}" type="par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2F8114-18EB-48AF-B9DA-971CF2F6EA2A}" type="sib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0E882CC-9D92-439A-9A1B-E5E97B22217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1BCC33E-1217-4405-8944-7974EE57D686}" type="parTrans" cxnId="{E5839667-B8DF-43DD-ABC8-EC02508549F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F5F4C82-7B86-40D9-897F-E80AB8FE6877}" type="sibTrans" cxnId="{E5839667-B8DF-43DD-ABC8-EC02508549F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1C605B6-8ED2-47F9-AD79-0E79977AC6B7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D7A2F1-9C11-4F67-A68B-FE922B69A816}" type="parTrans" cxnId="{FE05014C-C325-47B5-9782-425B62B2A4B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A75F9E4-85D8-44DA-8E08-E4C6F84E138C}" type="sibTrans" cxnId="{FE05014C-C325-47B5-9782-425B62B2A4B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4A2230-0CBA-4B69-A9CF-58BC840474E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5DB40C-4BB3-41D5-AABF-5F0AD903BAC0}" type="parTrans" cxnId="{EBE1C06B-C17C-4CB1-B973-7AFACCEDDC41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263973-E7A5-4A28-906F-A17BEC2857A4}" type="sibTrans" cxnId="{EBE1C06B-C17C-4CB1-B973-7AFACCEDDC4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EF0981-C454-4A51-A72D-DCCDB0E056FA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ADEEAE-9706-406C-8CFB-918D06BD4DDB}" type="parTrans" cxnId="{6F7B72A2-1A9C-413C-ADF6-543B5736487C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1E8028D-68C5-4889-86DB-369C43CB608D}" type="sibTrans" cxnId="{6F7B72A2-1A9C-413C-ADF6-543B5736487C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2F865C-F952-43B6-801F-C6AA9940B653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7A8A07-9465-4C7E-ACCF-E47125483F4F}" type="parTrans" cxnId="{4BC9E35E-D3AE-4BF5-95B7-9DCD1B1E2A5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9EF8A6-B7AE-4D8E-999F-B1B049D81518}" type="sibTrans" cxnId="{4BC9E35E-D3AE-4BF5-95B7-9DCD1B1E2A5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42B22D-64E7-4E35-A641-C1CC48CD79D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630CA-F158-4019-ABD0-C2811ADCF396}" type="parTrans" cxnId="{FADB85F0-49FA-477B-B6F3-84C2EDFF1AE3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493DB0-2551-413E-9196-F305D39FD6EB}" type="sibTrans" cxnId="{FADB85F0-49FA-477B-B6F3-84C2EDFF1AE3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794A39-3CA2-474C-A727-F943AC9DB9F5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FAB6B3-E292-4EDE-ACF0-89A1A63C7B77}" type="parTrans" cxnId="{D42D2960-94E4-47BE-912A-599E48863B3B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120215-5F63-4B4D-A44F-7322EA022CA7}" type="sibTrans" cxnId="{D42D2960-94E4-47BE-912A-599E48863B3B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9F4083-9D18-4BB2-BC1B-7274B7C78000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05F636-8239-4036-82F3-8EEDC69FB086}" type="parTrans" cxnId="{8530DD34-BE78-4D4C-83F0-FD93CB7BDBCE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604910-22B2-4C39-A571-02AC36B0DCA4}" type="sibTrans" cxnId="{8530DD34-BE78-4D4C-83F0-FD93CB7BDBCE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BD4B833-3C44-4DC0-B415-F03940B46705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F1A1579-4246-4FC0-8F1E-9D9E644300D8}" type="parTrans" cxnId="{1F51D739-8631-4C41-976A-E060DDC80064}">
      <dgm:prSet/>
      <dgm:spPr/>
      <dgm:t>
        <a:bodyPr/>
        <a:lstStyle/>
        <a:p>
          <a:endParaRPr lang="zh-TW" altLang="en-US"/>
        </a:p>
      </dgm:t>
    </dgm:pt>
    <dgm:pt modelId="{70C9F3F5-E929-400D-955C-DA173DB65993}" type="sibTrans" cxnId="{1F51D739-8631-4C41-976A-E060DDC80064}">
      <dgm:prSet/>
      <dgm:spPr/>
      <dgm:t>
        <a:bodyPr/>
        <a:lstStyle/>
        <a:p>
          <a:endParaRPr lang="zh-TW" altLang="en-US"/>
        </a:p>
      </dgm:t>
    </dgm:pt>
    <dgm:pt modelId="{AFC0B018-34EA-43A8-B5D8-146E80CD332E}" type="pres">
      <dgm:prSet presAssocID="{91BB278F-E21B-4F13-9301-7F81C2252B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D8C1A2-1553-4DF6-AB96-E96A8F5097AA}" type="pres">
      <dgm:prSet presAssocID="{EFDB23C8-74E7-4A25-8EA8-FE276D3531C2}" presName="root1" presStyleCnt="0"/>
      <dgm:spPr/>
    </dgm:pt>
    <dgm:pt modelId="{C0480E32-8559-462C-BBDC-03F4B9197EBA}" type="pres">
      <dgm:prSet presAssocID="{EFDB23C8-74E7-4A25-8EA8-FE276D3531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AE04FB-272B-4073-8AF9-4DEB573A5588}" type="pres">
      <dgm:prSet presAssocID="{EFDB23C8-74E7-4A25-8EA8-FE276D3531C2}" presName="level2hierChild" presStyleCnt="0"/>
      <dgm:spPr/>
    </dgm:pt>
    <dgm:pt modelId="{85A89B16-A0C4-4ABC-BF67-6F28787489C8}" type="pres">
      <dgm:prSet presAssocID="{F1BCC33E-1217-4405-8944-7974EE57D686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1A51C5F6-0807-407A-8A3B-137C53631952}" type="pres">
      <dgm:prSet presAssocID="{F1BCC33E-1217-4405-8944-7974EE57D686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05540CFF-3A42-4576-95A0-331E9581498D}" type="pres">
      <dgm:prSet presAssocID="{B0E882CC-9D92-439A-9A1B-E5E97B222174}" presName="root2" presStyleCnt="0"/>
      <dgm:spPr/>
    </dgm:pt>
    <dgm:pt modelId="{F0536BAD-F457-408D-88CC-749F461A9AF8}" type="pres">
      <dgm:prSet presAssocID="{B0E882CC-9D92-439A-9A1B-E5E97B22217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A7EFB32-05E7-45F3-B396-3F95524AF0E2}" type="pres">
      <dgm:prSet presAssocID="{B0E882CC-9D92-439A-9A1B-E5E97B222174}" presName="level3hierChild" presStyleCnt="0"/>
      <dgm:spPr/>
    </dgm:pt>
    <dgm:pt modelId="{3EA06C82-18D3-4C0A-9711-C71FDB0CCD53}" type="pres">
      <dgm:prSet presAssocID="{DAD7A2F1-9C11-4F67-A68B-FE922B69A816}" presName="conn2-1" presStyleLbl="parChTrans1D3" presStyleIdx="0" presStyleCnt="6"/>
      <dgm:spPr/>
      <dgm:t>
        <a:bodyPr/>
        <a:lstStyle/>
        <a:p>
          <a:endParaRPr lang="zh-TW" altLang="en-US"/>
        </a:p>
      </dgm:t>
    </dgm:pt>
    <dgm:pt modelId="{41305D15-B323-409F-8E6E-65B84813CA28}" type="pres">
      <dgm:prSet presAssocID="{DAD7A2F1-9C11-4F67-A68B-FE922B69A816}" presName="connTx" presStyleLbl="parChTrans1D3" presStyleIdx="0" presStyleCnt="6"/>
      <dgm:spPr/>
      <dgm:t>
        <a:bodyPr/>
        <a:lstStyle/>
        <a:p>
          <a:endParaRPr lang="zh-TW" altLang="en-US"/>
        </a:p>
      </dgm:t>
    </dgm:pt>
    <dgm:pt modelId="{C9D25973-233F-4E94-824F-369386D0064B}" type="pres">
      <dgm:prSet presAssocID="{E1C605B6-8ED2-47F9-AD79-0E79977AC6B7}" presName="root2" presStyleCnt="0"/>
      <dgm:spPr/>
    </dgm:pt>
    <dgm:pt modelId="{996304A1-D3F3-42BD-8522-CB8D0BB579A1}" type="pres">
      <dgm:prSet presAssocID="{E1C605B6-8ED2-47F9-AD79-0E79977AC6B7}" presName="LevelTwoTextNode" presStyleLbl="node3" presStyleIdx="0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A62DEA2-ABBC-4886-A2D5-99EF25E6AA04}" type="pres">
      <dgm:prSet presAssocID="{E1C605B6-8ED2-47F9-AD79-0E79977AC6B7}" presName="level3hierChild" presStyleCnt="0"/>
      <dgm:spPr/>
    </dgm:pt>
    <dgm:pt modelId="{E66BCE5C-FE76-4CD7-AE7B-84F4AF32F1DE}" type="pres">
      <dgm:prSet presAssocID="{53F630CA-F158-4019-ABD0-C2811ADCF396}" presName="conn2-1" presStyleLbl="parChTrans1D3" presStyleIdx="1" presStyleCnt="6"/>
      <dgm:spPr/>
      <dgm:t>
        <a:bodyPr/>
        <a:lstStyle/>
        <a:p>
          <a:endParaRPr lang="zh-TW" altLang="en-US"/>
        </a:p>
      </dgm:t>
    </dgm:pt>
    <dgm:pt modelId="{CF281198-4C23-4D11-A883-5800C48CB1BD}" type="pres">
      <dgm:prSet presAssocID="{53F630CA-F158-4019-ABD0-C2811ADCF396}" presName="connTx" presStyleLbl="parChTrans1D3" presStyleIdx="1" presStyleCnt="6"/>
      <dgm:spPr/>
      <dgm:t>
        <a:bodyPr/>
        <a:lstStyle/>
        <a:p>
          <a:endParaRPr lang="zh-TW" altLang="en-US"/>
        </a:p>
      </dgm:t>
    </dgm:pt>
    <dgm:pt modelId="{D693929C-E657-4204-A24A-DDE7966A1A1B}" type="pres">
      <dgm:prSet presAssocID="{2542B22D-64E7-4E35-A641-C1CC48CD79D4}" presName="root2" presStyleCnt="0"/>
      <dgm:spPr/>
    </dgm:pt>
    <dgm:pt modelId="{BEAE8A32-23F1-4B6F-820B-DAB5B52EEBC3}" type="pres">
      <dgm:prSet presAssocID="{2542B22D-64E7-4E35-A641-C1CC48CD79D4}" presName="LevelTwoTextNode" presStyleLbl="node3" presStyleIdx="1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0C2EE2-A901-48BF-8D99-7C77640E09C3}" type="pres">
      <dgm:prSet presAssocID="{2542B22D-64E7-4E35-A641-C1CC48CD79D4}" presName="level3hierChild" presStyleCnt="0"/>
      <dgm:spPr/>
    </dgm:pt>
    <dgm:pt modelId="{E82B21F5-F391-4438-95B0-79099C89218D}" type="pres">
      <dgm:prSet presAssocID="{1B5DB40C-4BB3-41D5-AABF-5F0AD903BAC0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F62B9C30-C0D3-43A2-9E90-B7F9EF475686}" type="pres">
      <dgm:prSet presAssocID="{1B5DB40C-4BB3-41D5-AABF-5F0AD903BAC0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F11C3A87-211F-4827-8F8D-923E0A5C3AAD}" type="pres">
      <dgm:prSet presAssocID="{3E4A2230-0CBA-4B69-A9CF-58BC840474E1}" presName="root2" presStyleCnt="0"/>
      <dgm:spPr/>
    </dgm:pt>
    <dgm:pt modelId="{2D58A749-2BC9-4A6C-AC87-8FE72E18DCB3}" type="pres">
      <dgm:prSet presAssocID="{3E4A2230-0CBA-4B69-A9CF-58BC840474E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05B229-26C6-434E-963E-572B807D5BD1}" type="pres">
      <dgm:prSet presAssocID="{3E4A2230-0CBA-4B69-A9CF-58BC840474E1}" presName="level3hierChild" presStyleCnt="0"/>
      <dgm:spPr/>
    </dgm:pt>
    <dgm:pt modelId="{A8753EC5-5987-4267-AD48-BECE3CEE2D60}" type="pres">
      <dgm:prSet presAssocID="{32FAB6B3-E292-4EDE-ACF0-89A1A63C7B77}" presName="conn2-1" presStyleLbl="parChTrans1D3" presStyleIdx="2" presStyleCnt="6"/>
      <dgm:spPr/>
      <dgm:t>
        <a:bodyPr/>
        <a:lstStyle/>
        <a:p>
          <a:endParaRPr lang="zh-TW" altLang="en-US"/>
        </a:p>
      </dgm:t>
    </dgm:pt>
    <dgm:pt modelId="{FBECE57E-0096-4F7E-8343-5717A9C57634}" type="pres">
      <dgm:prSet presAssocID="{32FAB6B3-E292-4EDE-ACF0-89A1A63C7B77}" presName="connTx" presStyleLbl="parChTrans1D3" presStyleIdx="2" presStyleCnt="6"/>
      <dgm:spPr/>
      <dgm:t>
        <a:bodyPr/>
        <a:lstStyle/>
        <a:p>
          <a:endParaRPr lang="zh-TW" altLang="en-US"/>
        </a:p>
      </dgm:t>
    </dgm:pt>
    <dgm:pt modelId="{209D6F83-485C-42F6-BC7A-294FE5AA308B}" type="pres">
      <dgm:prSet presAssocID="{16794A39-3CA2-474C-A727-F943AC9DB9F5}" presName="root2" presStyleCnt="0"/>
      <dgm:spPr/>
    </dgm:pt>
    <dgm:pt modelId="{0386E940-358C-4631-97B5-8C7010BA95F1}" type="pres">
      <dgm:prSet presAssocID="{16794A39-3CA2-474C-A727-F943AC9DB9F5}" presName="LevelTwoTextNode" presStyleLbl="node3" presStyleIdx="2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C2BA9A9-3E0A-4955-9349-988F7E9186CC}" type="pres">
      <dgm:prSet presAssocID="{16794A39-3CA2-474C-A727-F943AC9DB9F5}" presName="level3hierChild" presStyleCnt="0"/>
      <dgm:spPr/>
    </dgm:pt>
    <dgm:pt modelId="{D6943EEC-D36A-474D-B0A2-38D57BB7E348}" type="pres">
      <dgm:prSet presAssocID="{CB05F636-8239-4036-82F3-8EEDC69FB086}" presName="conn2-1" presStyleLbl="parChTrans1D3" presStyleIdx="3" presStyleCnt="6"/>
      <dgm:spPr/>
      <dgm:t>
        <a:bodyPr/>
        <a:lstStyle/>
        <a:p>
          <a:endParaRPr lang="zh-TW" altLang="en-US"/>
        </a:p>
      </dgm:t>
    </dgm:pt>
    <dgm:pt modelId="{4586E1D1-9557-4B9E-AC66-14CD6CFB3008}" type="pres">
      <dgm:prSet presAssocID="{CB05F636-8239-4036-82F3-8EEDC69FB086}" presName="connTx" presStyleLbl="parChTrans1D3" presStyleIdx="3" presStyleCnt="6"/>
      <dgm:spPr/>
      <dgm:t>
        <a:bodyPr/>
        <a:lstStyle/>
        <a:p>
          <a:endParaRPr lang="zh-TW" altLang="en-US"/>
        </a:p>
      </dgm:t>
    </dgm:pt>
    <dgm:pt modelId="{ACE4B5F1-7DE8-4209-987F-71283ED67D54}" type="pres">
      <dgm:prSet presAssocID="{199F4083-9D18-4BB2-BC1B-7274B7C78000}" presName="root2" presStyleCnt="0"/>
      <dgm:spPr/>
    </dgm:pt>
    <dgm:pt modelId="{E26BD8E9-FBE7-4BD0-942B-2D2699FF6D9C}" type="pres">
      <dgm:prSet presAssocID="{199F4083-9D18-4BB2-BC1B-7274B7C78000}" presName="LevelTwoTextNode" presStyleLbl="node3" presStyleIdx="3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A6B37-13F5-4034-A8D6-F6D38392FB3D}" type="pres">
      <dgm:prSet presAssocID="{199F4083-9D18-4BB2-BC1B-7274B7C78000}" presName="level3hierChild" presStyleCnt="0"/>
      <dgm:spPr/>
    </dgm:pt>
    <dgm:pt modelId="{4CAAF63A-BAEE-4AAA-9199-8DF9E5E191A3}" type="pres">
      <dgm:prSet presAssocID="{11ADEEAE-9706-406C-8CFB-918D06BD4DDB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1D8EDBFF-F99A-4DC0-AD0B-325EA5D0B288}" type="pres">
      <dgm:prSet presAssocID="{11ADEEAE-9706-406C-8CFB-918D06BD4DDB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4FE61DA8-2185-4F07-9EBD-ED838C447971}" type="pres">
      <dgm:prSet presAssocID="{1EEF0981-C454-4A51-A72D-DCCDB0E056FA}" presName="root2" presStyleCnt="0"/>
      <dgm:spPr/>
    </dgm:pt>
    <dgm:pt modelId="{A8876711-23F7-4B11-850D-494160A2EB36}" type="pres">
      <dgm:prSet presAssocID="{1EEF0981-C454-4A51-A72D-DCCDB0E056F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669B81-F8E3-4A1A-B0A2-0C811098D107}" type="pres">
      <dgm:prSet presAssocID="{1EEF0981-C454-4A51-A72D-DCCDB0E056FA}" presName="level3hierChild" presStyleCnt="0"/>
      <dgm:spPr/>
    </dgm:pt>
    <dgm:pt modelId="{38E4AED0-5FD5-47A7-A737-3FEEBE552141}" type="pres">
      <dgm:prSet presAssocID="{2A7A8A07-9465-4C7E-ACCF-E47125483F4F}" presName="conn2-1" presStyleLbl="parChTrans1D3" presStyleIdx="4" presStyleCnt="6"/>
      <dgm:spPr/>
      <dgm:t>
        <a:bodyPr/>
        <a:lstStyle/>
        <a:p>
          <a:endParaRPr lang="zh-TW" altLang="en-US"/>
        </a:p>
      </dgm:t>
    </dgm:pt>
    <dgm:pt modelId="{931B1761-32C5-4A24-A32C-B64F5C312069}" type="pres">
      <dgm:prSet presAssocID="{2A7A8A07-9465-4C7E-ACCF-E47125483F4F}" presName="connTx" presStyleLbl="parChTrans1D3" presStyleIdx="4" presStyleCnt="6"/>
      <dgm:spPr/>
      <dgm:t>
        <a:bodyPr/>
        <a:lstStyle/>
        <a:p>
          <a:endParaRPr lang="zh-TW" altLang="en-US"/>
        </a:p>
      </dgm:t>
    </dgm:pt>
    <dgm:pt modelId="{4D397A7A-A4F6-4D0D-9DA2-A6F8E0093BFC}" type="pres">
      <dgm:prSet presAssocID="{7A2F865C-F952-43B6-801F-C6AA9940B653}" presName="root2" presStyleCnt="0"/>
      <dgm:spPr/>
    </dgm:pt>
    <dgm:pt modelId="{6926C95D-700E-4C35-9362-DEE1C82D1611}" type="pres">
      <dgm:prSet presAssocID="{7A2F865C-F952-43B6-801F-C6AA9940B653}" presName="LevelTwoTextNode" presStyleLbl="node3" presStyleIdx="4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5CD985C-72C1-425E-B6B0-52421CACFCB1}" type="pres">
      <dgm:prSet presAssocID="{7A2F865C-F952-43B6-801F-C6AA9940B653}" presName="level3hierChild" presStyleCnt="0"/>
      <dgm:spPr/>
    </dgm:pt>
    <dgm:pt modelId="{790D1418-0F92-47E2-BC63-48E83CAB728A}" type="pres">
      <dgm:prSet presAssocID="{9F1A1579-4246-4FC0-8F1E-9D9E644300D8}" presName="conn2-1" presStyleLbl="parChTrans1D3" presStyleIdx="5" presStyleCnt="6"/>
      <dgm:spPr/>
      <dgm:t>
        <a:bodyPr/>
        <a:lstStyle/>
        <a:p>
          <a:endParaRPr lang="zh-TW" altLang="en-US"/>
        </a:p>
      </dgm:t>
    </dgm:pt>
    <dgm:pt modelId="{88F87B28-4A32-4D54-90D2-70F9B43BF0FC}" type="pres">
      <dgm:prSet presAssocID="{9F1A1579-4246-4FC0-8F1E-9D9E644300D8}" presName="connTx" presStyleLbl="parChTrans1D3" presStyleIdx="5" presStyleCnt="6"/>
      <dgm:spPr/>
      <dgm:t>
        <a:bodyPr/>
        <a:lstStyle/>
        <a:p>
          <a:endParaRPr lang="zh-TW" altLang="en-US"/>
        </a:p>
      </dgm:t>
    </dgm:pt>
    <dgm:pt modelId="{927C3CB7-968F-40FB-A3F5-2BC829A0B432}" type="pres">
      <dgm:prSet presAssocID="{7BD4B833-3C44-4DC0-B415-F03940B46705}" presName="root2" presStyleCnt="0"/>
      <dgm:spPr/>
    </dgm:pt>
    <dgm:pt modelId="{C7C92997-AB5E-42DE-BCD5-8247D203509B}" type="pres">
      <dgm:prSet presAssocID="{7BD4B833-3C44-4DC0-B415-F03940B46705}" presName="LevelTwoTextNode" presStyleLbl="node3" presStyleIdx="5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EAC2B84-3F6D-4A53-A2E8-5641C0392A69}" type="pres">
      <dgm:prSet presAssocID="{7BD4B833-3C44-4DC0-B415-F03940B46705}" presName="level3hierChild" presStyleCnt="0"/>
      <dgm:spPr/>
    </dgm:pt>
  </dgm:ptLst>
  <dgm:cxnLst>
    <dgm:cxn modelId="{D42D2960-94E4-47BE-912A-599E48863B3B}" srcId="{3E4A2230-0CBA-4B69-A9CF-58BC840474E1}" destId="{16794A39-3CA2-474C-A727-F943AC9DB9F5}" srcOrd="0" destOrd="0" parTransId="{32FAB6B3-E292-4EDE-ACF0-89A1A63C7B77}" sibTransId="{32120215-5F63-4B4D-A44F-7322EA022CA7}"/>
    <dgm:cxn modelId="{1F51D739-8631-4C41-976A-E060DDC80064}" srcId="{1EEF0981-C454-4A51-A72D-DCCDB0E056FA}" destId="{7BD4B833-3C44-4DC0-B415-F03940B46705}" srcOrd="1" destOrd="0" parTransId="{9F1A1579-4246-4FC0-8F1E-9D9E644300D8}" sibTransId="{70C9F3F5-E929-400D-955C-DA173DB65993}"/>
    <dgm:cxn modelId="{DC059A4B-7CB1-4193-B477-43BB05C9EBC0}" type="presOf" srcId="{9F1A1579-4246-4FC0-8F1E-9D9E644300D8}" destId="{790D1418-0F92-47E2-BC63-48E83CAB728A}" srcOrd="0" destOrd="0" presId="urn:microsoft.com/office/officeart/2005/8/layout/hierarchy2"/>
    <dgm:cxn modelId="{62E16631-BB8E-4A06-8602-9C08565377D6}" type="presOf" srcId="{F1BCC33E-1217-4405-8944-7974EE57D686}" destId="{1A51C5F6-0807-407A-8A3B-137C53631952}" srcOrd="1" destOrd="0" presId="urn:microsoft.com/office/officeart/2005/8/layout/hierarchy2"/>
    <dgm:cxn modelId="{1E9A6A92-DBB1-431B-9F68-829ACA957A93}" type="presOf" srcId="{3E4A2230-0CBA-4B69-A9CF-58BC840474E1}" destId="{2D58A749-2BC9-4A6C-AC87-8FE72E18DCB3}" srcOrd="0" destOrd="0" presId="urn:microsoft.com/office/officeart/2005/8/layout/hierarchy2"/>
    <dgm:cxn modelId="{38568EAA-64A8-4ABF-8AFA-62B0698F2E2A}" type="presOf" srcId="{2A7A8A07-9465-4C7E-ACCF-E47125483F4F}" destId="{38E4AED0-5FD5-47A7-A737-3FEEBE552141}" srcOrd="0" destOrd="0" presId="urn:microsoft.com/office/officeart/2005/8/layout/hierarchy2"/>
    <dgm:cxn modelId="{348830C6-6F2B-46E2-8A57-CEEB1DB4C9DC}" type="presOf" srcId="{16794A39-3CA2-474C-A727-F943AC9DB9F5}" destId="{0386E940-358C-4631-97B5-8C7010BA95F1}" srcOrd="0" destOrd="0" presId="urn:microsoft.com/office/officeart/2005/8/layout/hierarchy2"/>
    <dgm:cxn modelId="{781F7ACD-D17C-4C55-81BF-0AF48065BDE2}" type="presOf" srcId="{1B5DB40C-4BB3-41D5-AABF-5F0AD903BAC0}" destId="{F62B9C30-C0D3-43A2-9E90-B7F9EF475686}" srcOrd="1" destOrd="0" presId="urn:microsoft.com/office/officeart/2005/8/layout/hierarchy2"/>
    <dgm:cxn modelId="{F566E355-90A8-4E8D-A029-2B96E6667C50}" type="presOf" srcId="{E1C605B6-8ED2-47F9-AD79-0E79977AC6B7}" destId="{996304A1-D3F3-42BD-8522-CB8D0BB579A1}" srcOrd="0" destOrd="0" presId="urn:microsoft.com/office/officeart/2005/8/layout/hierarchy2"/>
    <dgm:cxn modelId="{4A315258-8C0E-4CC2-86C2-8F3C9704AD51}" type="presOf" srcId="{91BB278F-E21B-4F13-9301-7F81C2252B1A}" destId="{AFC0B018-34EA-43A8-B5D8-146E80CD332E}" srcOrd="0" destOrd="0" presId="urn:microsoft.com/office/officeart/2005/8/layout/hierarchy2"/>
    <dgm:cxn modelId="{8530DD34-BE78-4D4C-83F0-FD93CB7BDBCE}" srcId="{3E4A2230-0CBA-4B69-A9CF-58BC840474E1}" destId="{199F4083-9D18-4BB2-BC1B-7274B7C78000}" srcOrd="1" destOrd="0" parTransId="{CB05F636-8239-4036-82F3-8EEDC69FB086}" sibTransId="{D1604910-22B2-4C39-A571-02AC36B0DCA4}"/>
    <dgm:cxn modelId="{E5808A4D-E1DF-4038-A031-8B9596A96360}" type="presOf" srcId="{1EEF0981-C454-4A51-A72D-DCCDB0E056FA}" destId="{A8876711-23F7-4B11-850D-494160A2EB36}" srcOrd="0" destOrd="0" presId="urn:microsoft.com/office/officeart/2005/8/layout/hierarchy2"/>
    <dgm:cxn modelId="{398D2AC3-A248-4BCC-BC6A-A33B2B1B6436}" type="presOf" srcId="{53F630CA-F158-4019-ABD0-C2811ADCF396}" destId="{CF281198-4C23-4D11-A883-5800C48CB1BD}" srcOrd="1" destOrd="0" presId="urn:microsoft.com/office/officeart/2005/8/layout/hierarchy2"/>
    <dgm:cxn modelId="{0D40A50D-C1DA-4E11-9F6C-15CF15F38B74}" type="presOf" srcId="{11ADEEAE-9706-406C-8CFB-918D06BD4DDB}" destId="{1D8EDBFF-F99A-4DC0-AD0B-325EA5D0B288}" srcOrd="1" destOrd="0" presId="urn:microsoft.com/office/officeart/2005/8/layout/hierarchy2"/>
    <dgm:cxn modelId="{EBE1C06B-C17C-4CB1-B973-7AFACCEDDC41}" srcId="{EFDB23C8-74E7-4A25-8EA8-FE276D3531C2}" destId="{3E4A2230-0CBA-4B69-A9CF-58BC840474E1}" srcOrd="1" destOrd="0" parTransId="{1B5DB40C-4BB3-41D5-AABF-5F0AD903BAC0}" sibTransId="{35263973-E7A5-4A28-906F-A17BEC2857A4}"/>
    <dgm:cxn modelId="{A1C14880-537F-4AF2-A3A8-DD4F671C444D}" type="presOf" srcId="{7A2F865C-F952-43B6-801F-C6AA9940B653}" destId="{6926C95D-700E-4C35-9362-DEE1C82D1611}" srcOrd="0" destOrd="0" presId="urn:microsoft.com/office/officeart/2005/8/layout/hierarchy2"/>
    <dgm:cxn modelId="{4BC9E35E-D3AE-4BF5-95B7-9DCD1B1E2A59}" srcId="{1EEF0981-C454-4A51-A72D-DCCDB0E056FA}" destId="{7A2F865C-F952-43B6-801F-C6AA9940B653}" srcOrd="0" destOrd="0" parTransId="{2A7A8A07-9465-4C7E-ACCF-E47125483F4F}" sibTransId="{419EF8A6-B7AE-4D8E-999F-B1B049D81518}"/>
    <dgm:cxn modelId="{0D079F92-EEB6-4FB4-B685-B6E27E17E1EC}" type="presOf" srcId="{EFDB23C8-74E7-4A25-8EA8-FE276D3531C2}" destId="{C0480E32-8559-462C-BBDC-03F4B9197EBA}" srcOrd="0" destOrd="0" presId="urn:microsoft.com/office/officeart/2005/8/layout/hierarchy2"/>
    <dgm:cxn modelId="{D5A2EDEA-66BE-4F68-A119-906D76ABFB5E}" type="presOf" srcId="{2A7A8A07-9465-4C7E-ACCF-E47125483F4F}" destId="{931B1761-32C5-4A24-A32C-B64F5C312069}" srcOrd="1" destOrd="0" presId="urn:microsoft.com/office/officeart/2005/8/layout/hierarchy2"/>
    <dgm:cxn modelId="{89C3BA98-732F-45E9-8D8C-8EB75491FCE6}" type="presOf" srcId="{53F630CA-F158-4019-ABD0-C2811ADCF396}" destId="{E66BCE5C-FE76-4CD7-AE7B-84F4AF32F1DE}" srcOrd="0" destOrd="0" presId="urn:microsoft.com/office/officeart/2005/8/layout/hierarchy2"/>
    <dgm:cxn modelId="{2FC7D6A2-FC28-433C-8A27-109C34F20D1D}" type="presOf" srcId="{CB05F636-8239-4036-82F3-8EEDC69FB086}" destId="{D6943EEC-D36A-474D-B0A2-38D57BB7E348}" srcOrd="0" destOrd="0" presId="urn:microsoft.com/office/officeart/2005/8/layout/hierarchy2"/>
    <dgm:cxn modelId="{E5839667-B8DF-43DD-ABC8-EC02508549F9}" srcId="{EFDB23C8-74E7-4A25-8EA8-FE276D3531C2}" destId="{B0E882CC-9D92-439A-9A1B-E5E97B222174}" srcOrd="0" destOrd="0" parTransId="{F1BCC33E-1217-4405-8944-7974EE57D686}" sibTransId="{5F5F4C82-7B86-40D9-897F-E80AB8FE6877}"/>
    <dgm:cxn modelId="{6F7B72A2-1A9C-413C-ADF6-543B5736487C}" srcId="{EFDB23C8-74E7-4A25-8EA8-FE276D3531C2}" destId="{1EEF0981-C454-4A51-A72D-DCCDB0E056FA}" srcOrd="2" destOrd="0" parTransId="{11ADEEAE-9706-406C-8CFB-918D06BD4DDB}" sibTransId="{71E8028D-68C5-4889-86DB-369C43CB608D}"/>
    <dgm:cxn modelId="{FADB85F0-49FA-477B-B6F3-84C2EDFF1AE3}" srcId="{B0E882CC-9D92-439A-9A1B-E5E97B222174}" destId="{2542B22D-64E7-4E35-A641-C1CC48CD79D4}" srcOrd="1" destOrd="0" parTransId="{53F630CA-F158-4019-ABD0-C2811ADCF396}" sibTransId="{03493DB0-2551-413E-9196-F305D39FD6EB}"/>
    <dgm:cxn modelId="{0207AE7E-B5A1-4EE8-BD6F-06787C0349EA}" type="presOf" srcId="{DAD7A2F1-9C11-4F67-A68B-FE922B69A816}" destId="{41305D15-B323-409F-8E6E-65B84813CA28}" srcOrd="1" destOrd="0" presId="urn:microsoft.com/office/officeart/2005/8/layout/hierarchy2"/>
    <dgm:cxn modelId="{7C95C492-03E1-4DB8-97F1-ADBC3D3F33BD}" type="presOf" srcId="{32FAB6B3-E292-4EDE-ACF0-89A1A63C7B77}" destId="{A8753EC5-5987-4267-AD48-BECE3CEE2D60}" srcOrd="0" destOrd="0" presId="urn:microsoft.com/office/officeart/2005/8/layout/hierarchy2"/>
    <dgm:cxn modelId="{37603B20-B26D-4EF0-B9DF-A9237133F0AB}" type="presOf" srcId="{DAD7A2F1-9C11-4F67-A68B-FE922B69A816}" destId="{3EA06C82-18D3-4C0A-9711-C71FDB0CCD53}" srcOrd="0" destOrd="0" presId="urn:microsoft.com/office/officeart/2005/8/layout/hierarchy2"/>
    <dgm:cxn modelId="{B7AC14DE-ACD2-42FB-8674-97A173ECA2CD}" type="presOf" srcId="{B0E882CC-9D92-439A-9A1B-E5E97B222174}" destId="{F0536BAD-F457-408D-88CC-749F461A9AF8}" srcOrd="0" destOrd="0" presId="urn:microsoft.com/office/officeart/2005/8/layout/hierarchy2"/>
    <dgm:cxn modelId="{22D8E926-FD49-4540-9F22-89F1A9AE44DC}" type="presOf" srcId="{32FAB6B3-E292-4EDE-ACF0-89A1A63C7B77}" destId="{FBECE57E-0096-4F7E-8343-5717A9C57634}" srcOrd="1" destOrd="0" presId="urn:microsoft.com/office/officeart/2005/8/layout/hierarchy2"/>
    <dgm:cxn modelId="{CD088BDB-A909-4DD0-974D-A74CE07BBA94}" type="presOf" srcId="{9F1A1579-4246-4FC0-8F1E-9D9E644300D8}" destId="{88F87B28-4A32-4D54-90D2-70F9B43BF0FC}" srcOrd="1" destOrd="0" presId="urn:microsoft.com/office/officeart/2005/8/layout/hierarchy2"/>
    <dgm:cxn modelId="{2393A011-7E9F-47A0-BECB-2598FED3DCDF}" type="presOf" srcId="{F1BCC33E-1217-4405-8944-7974EE57D686}" destId="{85A89B16-A0C4-4ABC-BF67-6F28787489C8}" srcOrd="0" destOrd="0" presId="urn:microsoft.com/office/officeart/2005/8/layout/hierarchy2"/>
    <dgm:cxn modelId="{6006A75D-EFA3-49D8-BEA0-819CA9849212}" type="presOf" srcId="{7BD4B833-3C44-4DC0-B415-F03940B46705}" destId="{C7C92997-AB5E-42DE-BCD5-8247D203509B}" srcOrd="0" destOrd="0" presId="urn:microsoft.com/office/officeart/2005/8/layout/hierarchy2"/>
    <dgm:cxn modelId="{A51E27E5-AD27-4DB9-82DD-C9E07ABBD231}" srcId="{91BB278F-E21B-4F13-9301-7F81C2252B1A}" destId="{EFDB23C8-74E7-4A25-8EA8-FE276D3531C2}" srcOrd="0" destOrd="0" parTransId="{6B071A54-A4D1-413D-B74A-4EB2DC4C4A73}" sibTransId="{462F8114-18EB-48AF-B9DA-971CF2F6EA2A}"/>
    <dgm:cxn modelId="{EE81B3DD-904B-41CA-AECC-D2E95AB81463}" type="presOf" srcId="{1B5DB40C-4BB3-41D5-AABF-5F0AD903BAC0}" destId="{E82B21F5-F391-4438-95B0-79099C89218D}" srcOrd="0" destOrd="0" presId="urn:microsoft.com/office/officeart/2005/8/layout/hierarchy2"/>
    <dgm:cxn modelId="{8BECAD0F-0DFD-4FA8-B846-FE866BA80973}" type="presOf" srcId="{CB05F636-8239-4036-82F3-8EEDC69FB086}" destId="{4586E1D1-9557-4B9E-AC66-14CD6CFB3008}" srcOrd="1" destOrd="0" presId="urn:microsoft.com/office/officeart/2005/8/layout/hierarchy2"/>
    <dgm:cxn modelId="{5FDFEAAE-79F5-447C-9D61-09F8553391DC}" type="presOf" srcId="{2542B22D-64E7-4E35-A641-C1CC48CD79D4}" destId="{BEAE8A32-23F1-4B6F-820B-DAB5B52EEBC3}" srcOrd="0" destOrd="0" presId="urn:microsoft.com/office/officeart/2005/8/layout/hierarchy2"/>
    <dgm:cxn modelId="{E2D49821-4506-435B-8D3D-12B2C0C479F2}" type="presOf" srcId="{11ADEEAE-9706-406C-8CFB-918D06BD4DDB}" destId="{4CAAF63A-BAEE-4AAA-9199-8DF9E5E191A3}" srcOrd="0" destOrd="0" presId="urn:microsoft.com/office/officeart/2005/8/layout/hierarchy2"/>
    <dgm:cxn modelId="{8AAEAD4D-EDD8-473A-A0CD-B7C31EC3F541}" type="presOf" srcId="{199F4083-9D18-4BB2-BC1B-7274B7C78000}" destId="{E26BD8E9-FBE7-4BD0-942B-2D2699FF6D9C}" srcOrd="0" destOrd="0" presId="urn:microsoft.com/office/officeart/2005/8/layout/hierarchy2"/>
    <dgm:cxn modelId="{FE05014C-C325-47B5-9782-425B62B2A4B9}" srcId="{B0E882CC-9D92-439A-9A1B-E5E97B222174}" destId="{E1C605B6-8ED2-47F9-AD79-0E79977AC6B7}" srcOrd="0" destOrd="0" parTransId="{DAD7A2F1-9C11-4F67-A68B-FE922B69A816}" sibTransId="{EA75F9E4-85D8-44DA-8E08-E4C6F84E138C}"/>
    <dgm:cxn modelId="{44491170-38D7-4A2A-A41B-EF406B8C6DCA}" type="presParOf" srcId="{AFC0B018-34EA-43A8-B5D8-146E80CD332E}" destId="{6DD8C1A2-1553-4DF6-AB96-E96A8F5097AA}" srcOrd="0" destOrd="0" presId="urn:microsoft.com/office/officeart/2005/8/layout/hierarchy2"/>
    <dgm:cxn modelId="{8A198087-4FDE-4344-BB07-A977F95BCD85}" type="presParOf" srcId="{6DD8C1A2-1553-4DF6-AB96-E96A8F5097AA}" destId="{C0480E32-8559-462C-BBDC-03F4B9197EBA}" srcOrd="0" destOrd="0" presId="urn:microsoft.com/office/officeart/2005/8/layout/hierarchy2"/>
    <dgm:cxn modelId="{60088F40-B3AA-4344-8B8E-39D349ECA6C8}" type="presParOf" srcId="{6DD8C1A2-1553-4DF6-AB96-E96A8F5097AA}" destId="{66AE04FB-272B-4073-8AF9-4DEB573A5588}" srcOrd="1" destOrd="0" presId="urn:microsoft.com/office/officeart/2005/8/layout/hierarchy2"/>
    <dgm:cxn modelId="{05FD6233-CA30-4FB5-8BC0-92C99D3AE1A8}" type="presParOf" srcId="{66AE04FB-272B-4073-8AF9-4DEB573A5588}" destId="{85A89B16-A0C4-4ABC-BF67-6F28787489C8}" srcOrd="0" destOrd="0" presId="urn:microsoft.com/office/officeart/2005/8/layout/hierarchy2"/>
    <dgm:cxn modelId="{47F2D85B-F1AF-4182-9856-140C18AB36A5}" type="presParOf" srcId="{85A89B16-A0C4-4ABC-BF67-6F28787489C8}" destId="{1A51C5F6-0807-407A-8A3B-137C53631952}" srcOrd="0" destOrd="0" presId="urn:microsoft.com/office/officeart/2005/8/layout/hierarchy2"/>
    <dgm:cxn modelId="{BA6AEAC7-BA16-45C1-8E21-299FE46E70BF}" type="presParOf" srcId="{66AE04FB-272B-4073-8AF9-4DEB573A5588}" destId="{05540CFF-3A42-4576-95A0-331E9581498D}" srcOrd="1" destOrd="0" presId="urn:microsoft.com/office/officeart/2005/8/layout/hierarchy2"/>
    <dgm:cxn modelId="{1DD98756-7ED2-4657-9E1C-55A8F7E0FCC2}" type="presParOf" srcId="{05540CFF-3A42-4576-95A0-331E9581498D}" destId="{F0536BAD-F457-408D-88CC-749F461A9AF8}" srcOrd="0" destOrd="0" presId="urn:microsoft.com/office/officeart/2005/8/layout/hierarchy2"/>
    <dgm:cxn modelId="{DD879AF7-E95A-4ADB-9DB3-59D791CB1E39}" type="presParOf" srcId="{05540CFF-3A42-4576-95A0-331E9581498D}" destId="{3A7EFB32-05E7-45F3-B396-3F95524AF0E2}" srcOrd="1" destOrd="0" presId="urn:microsoft.com/office/officeart/2005/8/layout/hierarchy2"/>
    <dgm:cxn modelId="{F7115510-3824-42B7-A036-6981DA8525A3}" type="presParOf" srcId="{3A7EFB32-05E7-45F3-B396-3F95524AF0E2}" destId="{3EA06C82-18D3-4C0A-9711-C71FDB0CCD53}" srcOrd="0" destOrd="0" presId="urn:microsoft.com/office/officeart/2005/8/layout/hierarchy2"/>
    <dgm:cxn modelId="{FD1C9F23-1122-4D66-A562-1B0BC17FFB16}" type="presParOf" srcId="{3EA06C82-18D3-4C0A-9711-C71FDB0CCD53}" destId="{41305D15-B323-409F-8E6E-65B84813CA28}" srcOrd="0" destOrd="0" presId="urn:microsoft.com/office/officeart/2005/8/layout/hierarchy2"/>
    <dgm:cxn modelId="{497C5CF6-A14C-4493-A4CE-1A7D225F2979}" type="presParOf" srcId="{3A7EFB32-05E7-45F3-B396-3F95524AF0E2}" destId="{C9D25973-233F-4E94-824F-369386D0064B}" srcOrd="1" destOrd="0" presId="urn:microsoft.com/office/officeart/2005/8/layout/hierarchy2"/>
    <dgm:cxn modelId="{65AAC6FF-56D2-4F30-BDE7-9D010B5A9B12}" type="presParOf" srcId="{C9D25973-233F-4E94-824F-369386D0064B}" destId="{996304A1-D3F3-42BD-8522-CB8D0BB579A1}" srcOrd="0" destOrd="0" presId="urn:microsoft.com/office/officeart/2005/8/layout/hierarchy2"/>
    <dgm:cxn modelId="{6098D4EF-3824-47E5-B53D-0AB893610EBF}" type="presParOf" srcId="{C9D25973-233F-4E94-824F-369386D0064B}" destId="{7A62DEA2-ABBC-4886-A2D5-99EF25E6AA04}" srcOrd="1" destOrd="0" presId="urn:microsoft.com/office/officeart/2005/8/layout/hierarchy2"/>
    <dgm:cxn modelId="{ABFE9E88-198E-4E77-9554-527DE7AE6627}" type="presParOf" srcId="{3A7EFB32-05E7-45F3-B396-3F95524AF0E2}" destId="{E66BCE5C-FE76-4CD7-AE7B-84F4AF32F1DE}" srcOrd="2" destOrd="0" presId="urn:microsoft.com/office/officeart/2005/8/layout/hierarchy2"/>
    <dgm:cxn modelId="{0D4F5F0D-6964-45E0-8F0A-71661548746F}" type="presParOf" srcId="{E66BCE5C-FE76-4CD7-AE7B-84F4AF32F1DE}" destId="{CF281198-4C23-4D11-A883-5800C48CB1BD}" srcOrd="0" destOrd="0" presId="urn:microsoft.com/office/officeart/2005/8/layout/hierarchy2"/>
    <dgm:cxn modelId="{1CF41F0C-EC72-463B-9239-DC7F2957FB9F}" type="presParOf" srcId="{3A7EFB32-05E7-45F3-B396-3F95524AF0E2}" destId="{D693929C-E657-4204-A24A-DDE7966A1A1B}" srcOrd="3" destOrd="0" presId="urn:microsoft.com/office/officeart/2005/8/layout/hierarchy2"/>
    <dgm:cxn modelId="{A1E2F5B3-F39B-4E7C-96B7-D04EFD243A23}" type="presParOf" srcId="{D693929C-E657-4204-A24A-DDE7966A1A1B}" destId="{BEAE8A32-23F1-4B6F-820B-DAB5B52EEBC3}" srcOrd="0" destOrd="0" presId="urn:microsoft.com/office/officeart/2005/8/layout/hierarchy2"/>
    <dgm:cxn modelId="{ED3563F3-97FE-47FC-9EE0-48426E4628F8}" type="presParOf" srcId="{D693929C-E657-4204-A24A-DDE7966A1A1B}" destId="{AB0C2EE2-A901-48BF-8D99-7C77640E09C3}" srcOrd="1" destOrd="0" presId="urn:microsoft.com/office/officeart/2005/8/layout/hierarchy2"/>
    <dgm:cxn modelId="{250E1430-AF09-46A8-9E17-B99BABE70612}" type="presParOf" srcId="{66AE04FB-272B-4073-8AF9-4DEB573A5588}" destId="{E82B21F5-F391-4438-95B0-79099C89218D}" srcOrd="2" destOrd="0" presId="urn:microsoft.com/office/officeart/2005/8/layout/hierarchy2"/>
    <dgm:cxn modelId="{D2DA4A9A-6A56-49FB-ABDC-19315F868A07}" type="presParOf" srcId="{E82B21F5-F391-4438-95B0-79099C89218D}" destId="{F62B9C30-C0D3-43A2-9E90-B7F9EF475686}" srcOrd="0" destOrd="0" presId="urn:microsoft.com/office/officeart/2005/8/layout/hierarchy2"/>
    <dgm:cxn modelId="{439C4BD8-5957-4E6D-B2ED-27E265F130CE}" type="presParOf" srcId="{66AE04FB-272B-4073-8AF9-4DEB573A5588}" destId="{F11C3A87-211F-4827-8F8D-923E0A5C3AAD}" srcOrd="3" destOrd="0" presId="urn:microsoft.com/office/officeart/2005/8/layout/hierarchy2"/>
    <dgm:cxn modelId="{86260804-9D61-4F18-AB6C-F69AF056377C}" type="presParOf" srcId="{F11C3A87-211F-4827-8F8D-923E0A5C3AAD}" destId="{2D58A749-2BC9-4A6C-AC87-8FE72E18DCB3}" srcOrd="0" destOrd="0" presId="urn:microsoft.com/office/officeart/2005/8/layout/hierarchy2"/>
    <dgm:cxn modelId="{66F8473D-8DC4-44AF-87C0-B8489BB2F3A0}" type="presParOf" srcId="{F11C3A87-211F-4827-8F8D-923E0A5C3AAD}" destId="{9205B229-26C6-434E-963E-572B807D5BD1}" srcOrd="1" destOrd="0" presId="urn:microsoft.com/office/officeart/2005/8/layout/hierarchy2"/>
    <dgm:cxn modelId="{FF49190B-ACD6-47E2-8E3F-C70F58853F8E}" type="presParOf" srcId="{9205B229-26C6-434E-963E-572B807D5BD1}" destId="{A8753EC5-5987-4267-AD48-BECE3CEE2D60}" srcOrd="0" destOrd="0" presId="urn:microsoft.com/office/officeart/2005/8/layout/hierarchy2"/>
    <dgm:cxn modelId="{3980FAE5-B7F9-4031-8B75-5891AAE7EF90}" type="presParOf" srcId="{A8753EC5-5987-4267-AD48-BECE3CEE2D60}" destId="{FBECE57E-0096-4F7E-8343-5717A9C57634}" srcOrd="0" destOrd="0" presId="urn:microsoft.com/office/officeart/2005/8/layout/hierarchy2"/>
    <dgm:cxn modelId="{F872AA03-06B9-4862-BB9A-EBFE88237893}" type="presParOf" srcId="{9205B229-26C6-434E-963E-572B807D5BD1}" destId="{209D6F83-485C-42F6-BC7A-294FE5AA308B}" srcOrd="1" destOrd="0" presId="urn:microsoft.com/office/officeart/2005/8/layout/hierarchy2"/>
    <dgm:cxn modelId="{93F38331-F6EB-4A23-A9EE-C844C6F404C3}" type="presParOf" srcId="{209D6F83-485C-42F6-BC7A-294FE5AA308B}" destId="{0386E940-358C-4631-97B5-8C7010BA95F1}" srcOrd="0" destOrd="0" presId="urn:microsoft.com/office/officeart/2005/8/layout/hierarchy2"/>
    <dgm:cxn modelId="{6E367E2B-352E-4B18-AD60-C4B2FFC332FA}" type="presParOf" srcId="{209D6F83-485C-42F6-BC7A-294FE5AA308B}" destId="{4C2BA9A9-3E0A-4955-9349-988F7E9186CC}" srcOrd="1" destOrd="0" presId="urn:microsoft.com/office/officeart/2005/8/layout/hierarchy2"/>
    <dgm:cxn modelId="{97F8C041-91DD-48AA-9C68-6671D87721A9}" type="presParOf" srcId="{9205B229-26C6-434E-963E-572B807D5BD1}" destId="{D6943EEC-D36A-474D-B0A2-38D57BB7E348}" srcOrd="2" destOrd="0" presId="urn:microsoft.com/office/officeart/2005/8/layout/hierarchy2"/>
    <dgm:cxn modelId="{4B140D67-4B33-4178-80C2-2C2E5E16F04B}" type="presParOf" srcId="{D6943EEC-D36A-474D-B0A2-38D57BB7E348}" destId="{4586E1D1-9557-4B9E-AC66-14CD6CFB3008}" srcOrd="0" destOrd="0" presId="urn:microsoft.com/office/officeart/2005/8/layout/hierarchy2"/>
    <dgm:cxn modelId="{582E0D7B-2693-4B05-88D1-48894B7A11E3}" type="presParOf" srcId="{9205B229-26C6-434E-963E-572B807D5BD1}" destId="{ACE4B5F1-7DE8-4209-987F-71283ED67D54}" srcOrd="3" destOrd="0" presId="urn:microsoft.com/office/officeart/2005/8/layout/hierarchy2"/>
    <dgm:cxn modelId="{F1BC1FD6-3AC2-4C89-9392-A67CFD292B17}" type="presParOf" srcId="{ACE4B5F1-7DE8-4209-987F-71283ED67D54}" destId="{E26BD8E9-FBE7-4BD0-942B-2D2699FF6D9C}" srcOrd="0" destOrd="0" presId="urn:microsoft.com/office/officeart/2005/8/layout/hierarchy2"/>
    <dgm:cxn modelId="{5549C4BE-3EE3-4191-9E45-331D5F40195B}" type="presParOf" srcId="{ACE4B5F1-7DE8-4209-987F-71283ED67D54}" destId="{C3AA6B37-13F5-4034-A8D6-F6D38392FB3D}" srcOrd="1" destOrd="0" presId="urn:microsoft.com/office/officeart/2005/8/layout/hierarchy2"/>
    <dgm:cxn modelId="{8FEF762C-EF08-43A5-8AF1-EA68252182F4}" type="presParOf" srcId="{66AE04FB-272B-4073-8AF9-4DEB573A5588}" destId="{4CAAF63A-BAEE-4AAA-9199-8DF9E5E191A3}" srcOrd="4" destOrd="0" presId="urn:microsoft.com/office/officeart/2005/8/layout/hierarchy2"/>
    <dgm:cxn modelId="{061D6C15-DA84-44F4-B757-D7058E8B335F}" type="presParOf" srcId="{4CAAF63A-BAEE-4AAA-9199-8DF9E5E191A3}" destId="{1D8EDBFF-F99A-4DC0-AD0B-325EA5D0B288}" srcOrd="0" destOrd="0" presId="urn:microsoft.com/office/officeart/2005/8/layout/hierarchy2"/>
    <dgm:cxn modelId="{7331BD18-062F-4321-855A-4BCDE724E1C4}" type="presParOf" srcId="{66AE04FB-272B-4073-8AF9-4DEB573A5588}" destId="{4FE61DA8-2185-4F07-9EBD-ED838C447971}" srcOrd="5" destOrd="0" presId="urn:microsoft.com/office/officeart/2005/8/layout/hierarchy2"/>
    <dgm:cxn modelId="{1AF17396-69F9-4FAB-9547-F7DCF4A87B08}" type="presParOf" srcId="{4FE61DA8-2185-4F07-9EBD-ED838C447971}" destId="{A8876711-23F7-4B11-850D-494160A2EB36}" srcOrd="0" destOrd="0" presId="urn:microsoft.com/office/officeart/2005/8/layout/hierarchy2"/>
    <dgm:cxn modelId="{E00ED455-941B-40C9-82F3-6358ECACC922}" type="presParOf" srcId="{4FE61DA8-2185-4F07-9EBD-ED838C447971}" destId="{AF669B81-F8E3-4A1A-B0A2-0C811098D107}" srcOrd="1" destOrd="0" presId="urn:microsoft.com/office/officeart/2005/8/layout/hierarchy2"/>
    <dgm:cxn modelId="{7E58F190-55BC-4F03-A44F-93568B554178}" type="presParOf" srcId="{AF669B81-F8E3-4A1A-B0A2-0C811098D107}" destId="{38E4AED0-5FD5-47A7-A737-3FEEBE552141}" srcOrd="0" destOrd="0" presId="urn:microsoft.com/office/officeart/2005/8/layout/hierarchy2"/>
    <dgm:cxn modelId="{964C319B-DDE4-4A4B-AB76-F25C9D0A85E6}" type="presParOf" srcId="{38E4AED0-5FD5-47A7-A737-3FEEBE552141}" destId="{931B1761-32C5-4A24-A32C-B64F5C312069}" srcOrd="0" destOrd="0" presId="urn:microsoft.com/office/officeart/2005/8/layout/hierarchy2"/>
    <dgm:cxn modelId="{9857DA79-076E-4571-A4D0-92D739D502ED}" type="presParOf" srcId="{AF669B81-F8E3-4A1A-B0A2-0C811098D107}" destId="{4D397A7A-A4F6-4D0D-9DA2-A6F8E0093BFC}" srcOrd="1" destOrd="0" presId="urn:microsoft.com/office/officeart/2005/8/layout/hierarchy2"/>
    <dgm:cxn modelId="{1BCFFD80-3F91-469C-A75A-848941670F53}" type="presParOf" srcId="{4D397A7A-A4F6-4D0D-9DA2-A6F8E0093BFC}" destId="{6926C95D-700E-4C35-9362-DEE1C82D1611}" srcOrd="0" destOrd="0" presId="urn:microsoft.com/office/officeart/2005/8/layout/hierarchy2"/>
    <dgm:cxn modelId="{8763D0CC-A866-408F-B2F6-6EDC1AB47557}" type="presParOf" srcId="{4D397A7A-A4F6-4D0D-9DA2-A6F8E0093BFC}" destId="{05CD985C-72C1-425E-B6B0-52421CACFCB1}" srcOrd="1" destOrd="0" presId="urn:microsoft.com/office/officeart/2005/8/layout/hierarchy2"/>
    <dgm:cxn modelId="{6BA52F44-D2E6-4C1A-9E14-1FCCB76D4DEB}" type="presParOf" srcId="{AF669B81-F8E3-4A1A-B0A2-0C811098D107}" destId="{790D1418-0F92-47E2-BC63-48E83CAB728A}" srcOrd="2" destOrd="0" presId="urn:microsoft.com/office/officeart/2005/8/layout/hierarchy2"/>
    <dgm:cxn modelId="{C5DEDDDC-DAB4-451B-8643-C0F0EF10AC90}" type="presParOf" srcId="{790D1418-0F92-47E2-BC63-48E83CAB728A}" destId="{88F87B28-4A32-4D54-90D2-70F9B43BF0FC}" srcOrd="0" destOrd="0" presId="urn:microsoft.com/office/officeart/2005/8/layout/hierarchy2"/>
    <dgm:cxn modelId="{4B30F802-D7A3-45B6-8AE4-07CE76227BE3}" type="presParOf" srcId="{AF669B81-F8E3-4A1A-B0A2-0C811098D107}" destId="{927C3CB7-968F-40FB-A3F5-2BC829A0B432}" srcOrd="3" destOrd="0" presId="urn:microsoft.com/office/officeart/2005/8/layout/hierarchy2"/>
    <dgm:cxn modelId="{EA4CADB2-1557-43BF-96C2-0EE99E78161B}" type="presParOf" srcId="{927C3CB7-968F-40FB-A3F5-2BC829A0B432}" destId="{C7C92997-AB5E-42DE-BCD5-8247D203509B}" srcOrd="0" destOrd="0" presId="urn:microsoft.com/office/officeart/2005/8/layout/hierarchy2"/>
    <dgm:cxn modelId="{8679BDB4-A503-457C-ADAC-1DEB0F49E64D}" type="presParOf" srcId="{927C3CB7-968F-40FB-A3F5-2BC829A0B432}" destId="{AEAC2B84-3F6D-4A53-A2E8-5641C0392A6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BB278F-E21B-4F13-9301-7F81C2252B1A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EFDB23C8-74E7-4A25-8EA8-FE276D3531C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B071A54-A4D1-413D-B74A-4EB2DC4C4A73}" type="par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2F8114-18EB-48AF-B9DA-971CF2F6EA2A}" type="sib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0E882CC-9D92-439A-9A1B-E5E97B22217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1BCC33E-1217-4405-8944-7974EE57D686}" type="parTrans" cxnId="{E5839667-B8DF-43DD-ABC8-EC02508549F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F5F4C82-7B86-40D9-897F-E80AB8FE6877}" type="sibTrans" cxnId="{E5839667-B8DF-43DD-ABC8-EC02508549F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1C605B6-8ED2-47F9-AD79-0E79977AC6B7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D7A2F1-9C11-4F67-A68B-FE922B69A816}" type="parTrans" cxnId="{FE05014C-C325-47B5-9782-425B62B2A4B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A75F9E4-85D8-44DA-8E08-E4C6F84E138C}" type="sibTrans" cxnId="{FE05014C-C325-47B5-9782-425B62B2A4B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4A2230-0CBA-4B69-A9CF-58BC840474E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5DB40C-4BB3-41D5-AABF-5F0AD903BAC0}" type="parTrans" cxnId="{EBE1C06B-C17C-4CB1-B973-7AFACCEDDC41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263973-E7A5-4A28-906F-A17BEC2857A4}" type="sibTrans" cxnId="{EBE1C06B-C17C-4CB1-B973-7AFACCEDDC4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EF0981-C454-4A51-A72D-DCCDB0E056FA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ADEEAE-9706-406C-8CFB-918D06BD4DDB}" type="parTrans" cxnId="{6F7B72A2-1A9C-413C-ADF6-543B5736487C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1E8028D-68C5-4889-86DB-369C43CB608D}" type="sibTrans" cxnId="{6F7B72A2-1A9C-413C-ADF6-543B5736487C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2F865C-F952-43B6-801F-C6AA9940B653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7A8A07-9465-4C7E-ACCF-E47125483F4F}" type="parTrans" cxnId="{4BC9E35E-D3AE-4BF5-95B7-9DCD1B1E2A5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9EF8A6-B7AE-4D8E-999F-B1B049D81518}" type="sibTrans" cxnId="{4BC9E35E-D3AE-4BF5-95B7-9DCD1B1E2A5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42B22D-64E7-4E35-A641-C1CC48CD79D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630CA-F158-4019-ABD0-C2811ADCF396}" type="parTrans" cxnId="{FADB85F0-49FA-477B-B6F3-84C2EDFF1AE3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493DB0-2551-413E-9196-F305D39FD6EB}" type="sibTrans" cxnId="{FADB85F0-49FA-477B-B6F3-84C2EDFF1AE3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794A39-3CA2-474C-A727-F943AC9DB9F5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FAB6B3-E292-4EDE-ACF0-89A1A63C7B77}" type="parTrans" cxnId="{D42D2960-94E4-47BE-912A-599E48863B3B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120215-5F63-4B4D-A44F-7322EA022CA7}" type="sibTrans" cxnId="{D42D2960-94E4-47BE-912A-599E48863B3B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9F4083-9D18-4BB2-BC1B-7274B7C78000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05F636-8239-4036-82F3-8EEDC69FB086}" type="parTrans" cxnId="{8530DD34-BE78-4D4C-83F0-FD93CB7BDBCE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604910-22B2-4C39-A571-02AC36B0DCA4}" type="sibTrans" cxnId="{8530DD34-BE78-4D4C-83F0-FD93CB7BDBCE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7C0CEFB-04A2-4290-8B71-AD0E5D670627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02FA837-8A4E-4642-A550-7EDC1E528529}" type="parTrans" cxnId="{FB7BDF08-35A8-4814-AB1D-C727C64323F3}">
      <dgm:prSet/>
      <dgm:spPr/>
      <dgm:t>
        <a:bodyPr/>
        <a:lstStyle/>
        <a:p>
          <a:endParaRPr lang="zh-TW" altLang="en-US"/>
        </a:p>
      </dgm:t>
    </dgm:pt>
    <dgm:pt modelId="{F8B0FC39-7148-46AE-A7D4-E8F3458113BC}" type="sibTrans" cxnId="{FB7BDF08-35A8-4814-AB1D-C727C64323F3}">
      <dgm:prSet/>
      <dgm:spPr/>
      <dgm:t>
        <a:bodyPr/>
        <a:lstStyle/>
        <a:p>
          <a:endParaRPr lang="zh-TW" altLang="en-US"/>
        </a:p>
      </dgm:t>
    </dgm:pt>
    <dgm:pt modelId="{AFC0B018-34EA-43A8-B5D8-146E80CD332E}" type="pres">
      <dgm:prSet presAssocID="{91BB278F-E21B-4F13-9301-7F81C2252B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D8C1A2-1553-4DF6-AB96-E96A8F5097AA}" type="pres">
      <dgm:prSet presAssocID="{EFDB23C8-74E7-4A25-8EA8-FE276D3531C2}" presName="root1" presStyleCnt="0"/>
      <dgm:spPr/>
    </dgm:pt>
    <dgm:pt modelId="{C0480E32-8559-462C-BBDC-03F4B9197EBA}" type="pres">
      <dgm:prSet presAssocID="{EFDB23C8-74E7-4A25-8EA8-FE276D3531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AE04FB-272B-4073-8AF9-4DEB573A5588}" type="pres">
      <dgm:prSet presAssocID="{EFDB23C8-74E7-4A25-8EA8-FE276D3531C2}" presName="level2hierChild" presStyleCnt="0"/>
      <dgm:spPr/>
    </dgm:pt>
    <dgm:pt modelId="{85A89B16-A0C4-4ABC-BF67-6F28787489C8}" type="pres">
      <dgm:prSet presAssocID="{F1BCC33E-1217-4405-8944-7974EE57D686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1A51C5F6-0807-407A-8A3B-137C53631952}" type="pres">
      <dgm:prSet presAssocID="{F1BCC33E-1217-4405-8944-7974EE57D686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05540CFF-3A42-4576-95A0-331E9581498D}" type="pres">
      <dgm:prSet presAssocID="{B0E882CC-9D92-439A-9A1B-E5E97B222174}" presName="root2" presStyleCnt="0"/>
      <dgm:spPr/>
    </dgm:pt>
    <dgm:pt modelId="{F0536BAD-F457-408D-88CC-749F461A9AF8}" type="pres">
      <dgm:prSet presAssocID="{B0E882CC-9D92-439A-9A1B-E5E97B22217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A7EFB32-05E7-45F3-B396-3F95524AF0E2}" type="pres">
      <dgm:prSet presAssocID="{B0E882CC-9D92-439A-9A1B-E5E97B222174}" presName="level3hierChild" presStyleCnt="0"/>
      <dgm:spPr/>
    </dgm:pt>
    <dgm:pt modelId="{3EA06C82-18D3-4C0A-9711-C71FDB0CCD53}" type="pres">
      <dgm:prSet presAssocID="{DAD7A2F1-9C11-4F67-A68B-FE922B69A816}" presName="conn2-1" presStyleLbl="parChTrans1D3" presStyleIdx="0" presStyleCnt="6"/>
      <dgm:spPr/>
      <dgm:t>
        <a:bodyPr/>
        <a:lstStyle/>
        <a:p>
          <a:endParaRPr lang="zh-TW" altLang="en-US"/>
        </a:p>
      </dgm:t>
    </dgm:pt>
    <dgm:pt modelId="{41305D15-B323-409F-8E6E-65B84813CA28}" type="pres">
      <dgm:prSet presAssocID="{DAD7A2F1-9C11-4F67-A68B-FE922B69A816}" presName="connTx" presStyleLbl="parChTrans1D3" presStyleIdx="0" presStyleCnt="6"/>
      <dgm:spPr/>
      <dgm:t>
        <a:bodyPr/>
        <a:lstStyle/>
        <a:p>
          <a:endParaRPr lang="zh-TW" altLang="en-US"/>
        </a:p>
      </dgm:t>
    </dgm:pt>
    <dgm:pt modelId="{C9D25973-233F-4E94-824F-369386D0064B}" type="pres">
      <dgm:prSet presAssocID="{E1C605B6-8ED2-47F9-AD79-0E79977AC6B7}" presName="root2" presStyleCnt="0"/>
      <dgm:spPr/>
    </dgm:pt>
    <dgm:pt modelId="{996304A1-D3F3-42BD-8522-CB8D0BB579A1}" type="pres">
      <dgm:prSet presAssocID="{E1C605B6-8ED2-47F9-AD79-0E79977AC6B7}" presName="LevelTwoTextNode" presStyleLbl="node3" presStyleIdx="0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A62DEA2-ABBC-4886-A2D5-99EF25E6AA04}" type="pres">
      <dgm:prSet presAssocID="{E1C605B6-8ED2-47F9-AD79-0E79977AC6B7}" presName="level3hierChild" presStyleCnt="0"/>
      <dgm:spPr/>
    </dgm:pt>
    <dgm:pt modelId="{E66BCE5C-FE76-4CD7-AE7B-84F4AF32F1DE}" type="pres">
      <dgm:prSet presAssocID="{53F630CA-F158-4019-ABD0-C2811ADCF396}" presName="conn2-1" presStyleLbl="parChTrans1D3" presStyleIdx="1" presStyleCnt="6"/>
      <dgm:spPr/>
      <dgm:t>
        <a:bodyPr/>
        <a:lstStyle/>
        <a:p>
          <a:endParaRPr lang="zh-TW" altLang="en-US"/>
        </a:p>
      </dgm:t>
    </dgm:pt>
    <dgm:pt modelId="{CF281198-4C23-4D11-A883-5800C48CB1BD}" type="pres">
      <dgm:prSet presAssocID="{53F630CA-F158-4019-ABD0-C2811ADCF396}" presName="connTx" presStyleLbl="parChTrans1D3" presStyleIdx="1" presStyleCnt="6"/>
      <dgm:spPr/>
      <dgm:t>
        <a:bodyPr/>
        <a:lstStyle/>
        <a:p>
          <a:endParaRPr lang="zh-TW" altLang="en-US"/>
        </a:p>
      </dgm:t>
    </dgm:pt>
    <dgm:pt modelId="{D693929C-E657-4204-A24A-DDE7966A1A1B}" type="pres">
      <dgm:prSet presAssocID="{2542B22D-64E7-4E35-A641-C1CC48CD79D4}" presName="root2" presStyleCnt="0"/>
      <dgm:spPr/>
    </dgm:pt>
    <dgm:pt modelId="{BEAE8A32-23F1-4B6F-820B-DAB5B52EEBC3}" type="pres">
      <dgm:prSet presAssocID="{2542B22D-64E7-4E35-A641-C1CC48CD79D4}" presName="LevelTwoTextNode" presStyleLbl="node3" presStyleIdx="1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0C2EE2-A901-48BF-8D99-7C77640E09C3}" type="pres">
      <dgm:prSet presAssocID="{2542B22D-64E7-4E35-A641-C1CC48CD79D4}" presName="level3hierChild" presStyleCnt="0"/>
      <dgm:spPr/>
    </dgm:pt>
    <dgm:pt modelId="{E82B21F5-F391-4438-95B0-79099C89218D}" type="pres">
      <dgm:prSet presAssocID="{1B5DB40C-4BB3-41D5-AABF-5F0AD903BAC0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F62B9C30-C0D3-43A2-9E90-B7F9EF475686}" type="pres">
      <dgm:prSet presAssocID="{1B5DB40C-4BB3-41D5-AABF-5F0AD903BAC0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F11C3A87-211F-4827-8F8D-923E0A5C3AAD}" type="pres">
      <dgm:prSet presAssocID="{3E4A2230-0CBA-4B69-A9CF-58BC840474E1}" presName="root2" presStyleCnt="0"/>
      <dgm:spPr/>
    </dgm:pt>
    <dgm:pt modelId="{2D58A749-2BC9-4A6C-AC87-8FE72E18DCB3}" type="pres">
      <dgm:prSet presAssocID="{3E4A2230-0CBA-4B69-A9CF-58BC840474E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05B229-26C6-434E-963E-572B807D5BD1}" type="pres">
      <dgm:prSet presAssocID="{3E4A2230-0CBA-4B69-A9CF-58BC840474E1}" presName="level3hierChild" presStyleCnt="0"/>
      <dgm:spPr/>
    </dgm:pt>
    <dgm:pt modelId="{A8753EC5-5987-4267-AD48-BECE3CEE2D60}" type="pres">
      <dgm:prSet presAssocID="{32FAB6B3-E292-4EDE-ACF0-89A1A63C7B77}" presName="conn2-1" presStyleLbl="parChTrans1D3" presStyleIdx="2" presStyleCnt="6"/>
      <dgm:spPr/>
      <dgm:t>
        <a:bodyPr/>
        <a:lstStyle/>
        <a:p>
          <a:endParaRPr lang="zh-TW" altLang="en-US"/>
        </a:p>
      </dgm:t>
    </dgm:pt>
    <dgm:pt modelId="{FBECE57E-0096-4F7E-8343-5717A9C57634}" type="pres">
      <dgm:prSet presAssocID="{32FAB6B3-E292-4EDE-ACF0-89A1A63C7B77}" presName="connTx" presStyleLbl="parChTrans1D3" presStyleIdx="2" presStyleCnt="6"/>
      <dgm:spPr/>
      <dgm:t>
        <a:bodyPr/>
        <a:lstStyle/>
        <a:p>
          <a:endParaRPr lang="zh-TW" altLang="en-US"/>
        </a:p>
      </dgm:t>
    </dgm:pt>
    <dgm:pt modelId="{209D6F83-485C-42F6-BC7A-294FE5AA308B}" type="pres">
      <dgm:prSet presAssocID="{16794A39-3CA2-474C-A727-F943AC9DB9F5}" presName="root2" presStyleCnt="0"/>
      <dgm:spPr/>
    </dgm:pt>
    <dgm:pt modelId="{0386E940-358C-4631-97B5-8C7010BA95F1}" type="pres">
      <dgm:prSet presAssocID="{16794A39-3CA2-474C-A727-F943AC9DB9F5}" presName="LevelTwoTextNode" presStyleLbl="node3" presStyleIdx="2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C2BA9A9-3E0A-4955-9349-988F7E9186CC}" type="pres">
      <dgm:prSet presAssocID="{16794A39-3CA2-474C-A727-F943AC9DB9F5}" presName="level3hierChild" presStyleCnt="0"/>
      <dgm:spPr/>
    </dgm:pt>
    <dgm:pt modelId="{D6943EEC-D36A-474D-B0A2-38D57BB7E348}" type="pres">
      <dgm:prSet presAssocID="{CB05F636-8239-4036-82F3-8EEDC69FB086}" presName="conn2-1" presStyleLbl="parChTrans1D3" presStyleIdx="3" presStyleCnt="6"/>
      <dgm:spPr/>
      <dgm:t>
        <a:bodyPr/>
        <a:lstStyle/>
        <a:p>
          <a:endParaRPr lang="zh-TW" altLang="en-US"/>
        </a:p>
      </dgm:t>
    </dgm:pt>
    <dgm:pt modelId="{4586E1D1-9557-4B9E-AC66-14CD6CFB3008}" type="pres">
      <dgm:prSet presAssocID="{CB05F636-8239-4036-82F3-8EEDC69FB086}" presName="connTx" presStyleLbl="parChTrans1D3" presStyleIdx="3" presStyleCnt="6"/>
      <dgm:spPr/>
      <dgm:t>
        <a:bodyPr/>
        <a:lstStyle/>
        <a:p>
          <a:endParaRPr lang="zh-TW" altLang="en-US"/>
        </a:p>
      </dgm:t>
    </dgm:pt>
    <dgm:pt modelId="{ACE4B5F1-7DE8-4209-987F-71283ED67D54}" type="pres">
      <dgm:prSet presAssocID="{199F4083-9D18-4BB2-BC1B-7274B7C78000}" presName="root2" presStyleCnt="0"/>
      <dgm:spPr/>
    </dgm:pt>
    <dgm:pt modelId="{E26BD8E9-FBE7-4BD0-942B-2D2699FF6D9C}" type="pres">
      <dgm:prSet presAssocID="{199F4083-9D18-4BB2-BC1B-7274B7C78000}" presName="LevelTwoTextNode" presStyleLbl="node3" presStyleIdx="3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A6B37-13F5-4034-A8D6-F6D38392FB3D}" type="pres">
      <dgm:prSet presAssocID="{199F4083-9D18-4BB2-BC1B-7274B7C78000}" presName="level3hierChild" presStyleCnt="0"/>
      <dgm:spPr/>
    </dgm:pt>
    <dgm:pt modelId="{4CAAF63A-BAEE-4AAA-9199-8DF9E5E191A3}" type="pres">
      <dgm:prSet presAssocID="{11ADEEAE-9706-406C-8CFB-918D06BD4DDB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1D8EDBFF-F99A-4DC0-AD0B-325EA5D0B288}" type="pres">
      <dgm:prSet presAssocID="{11ADEEAE-9706-406C-8CFB-918D06BD4DDB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4FE61DA8-2185-4F07-9EBD-ED838C447971}" type="pres">
      <dgm:prSet presAssocID="{1EEF0981-C454-4A51-A72D-DCCDB0E056FA}" presName="root2" presStyleCnt="0"/>
      <dgm:spPr/>
    </dgm:pt>
    <dgm:pt modelId="{A8876711-23F7-4B11-850D-494160A2EB36}" type="pres">
      <dgm:prSet presAssocID="{1EEF0981-C454-4A51-A72D-DCCDB0E056F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669B81-F8E3-4A1A-B0A2-0C811098D107}" type="pres">
      <dgm:prSet presAssocID="{1EEF0981-C454-4A51-A72D-DCCDB0E056FA}" presName="level3hierChild" presStyleCnt="0"/>
      <dgm:spPr/>
    </dgm:pt>
    <dgm:pt modelId="{38E4AED0-5FD5-47A7-A737-3FEEBE552141}" type="pres">
      <dgm:prSet presAssocID="{2A7A8A07-9465-4C7E-ACCF-E47125483F4F}" presName="conn2-1" presStyleLbl="parChTrans1D3" presStyleIdx="4" presStyleCnt="6"/>
      <dgm:spPr/>
      <dgm:t>
        <a:bodyPr/>
        <a:lstStyle/>
        <a:p>
          <a:endParaRPr lang="zh-TW" altLang="en-US"/>
        </a:p>
      </dgm:t>
    </dgm:pt>
    <dgm:pt modelId="{931B1761-32C5-4A24-A32C-B64F5C312069}" type="pres">
      <dgm:prSet presAssocID="{2A7A8A07-9465-4C7E-ACCF-E47125483F4F}" presName="connTx" presStyleLbl="parChTrans1D3" presStyleIdx="4" presStyleCnt="6"/>
      <dgm:spPr/>
      <dgm:t>
        <a:bodyPr/>
        <a:lstStyle/>
        <a:p>
          <a:endParaRPr lang="zh-TW" altLang="en-US"/>
        </a:p>
      </dgm:t>
    </dgm:pt>
    <dgm:pt modelId="{4D397A7A-A4F6-4D0D-9DA2-A6F8E0093BFC}" type="pres">
      <dgm:prSet presAssocID="{7A2F865C-F952-43B6-801F-C6AA9940B653}" presName="root2" presStyleCnt="0"/>
      <dgm:spPr/>
    </dgm:pt>
    <dgm:pt modelId="{6926C95D-700E-4C35-9362-DEE1C82D1611}" type="pres">
      <dgm:prSet presAssocID="{7A2F865C-F952-43B6-801F-C6AA9940B653}" presName="LevelTwoTextNode" presStyleLbl="node3" presStyleIdx="4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5CD985C-72C1-425E-B6B0-52421CACFCB1}" type="pres">
      <dgm:prSet presAssocID="{7A2F865C-F952-43B6-801F-C6AA9940B653}" presName="level3hierChild" presStyleCnt="0"/>
      <dgm:spPr/>
    </dgm:pt>
    <dgm:pt modelId="{3616E3FC-8F8F-4D7E-8ADB-68A0E81DB332}" type="pres">
      <dgm:prSet presAssocID="{402FA837-8A4E-4642-A550-7EDC1E528529}" presName="conn2-1" presStyleLbl="parChTrans1D3" presStyleIdx="5" presStyleCnt="6"/>
      <dgm:spPr/>
      <dgm:t>
        <a:bodyPr/>
        <a:lstStyle/>
        <a:p>
          <a:endParaRPr lang="zh-TW" altLang="en-US"/>
        </a:p>
      </dgm:t>
    </dgm:pt>
    <dgm:pt modelId="{8959C7BE-671A-46CC-A3E2-11A258138D97}" type="pres">
      <dgm:prSet presAssocID="{402FA837-8A4E-4642-A550-7EDC1E528529}" presName="connTx" presStyleLbl="parChTrans1D3" presStyleIdx="5" presStyleCnt="6"/>
      <dgm:spPr/>
      <dgm:t>
        <a:bodyPr/>
        <a:lstStyle/>
        <a:p>
          <a:endParaRPr lang="zh-TW" altLang="en-US"/>
        </a:p>
      </dgm:t>
    </dgm:pt>
    <dgm:pt modelId="{E0ADBD92-FD39-412F-ADC9-F0D23BA48D63}" type="pres">
      <dgm:prSet presAssocID="{D7C0CEFB-04A2-4290-8B71-AD0E5D670627}" presName="root2" presStyleCnt="0"/>
      <dgm:spPr/>
    </dgm:pt>
    <dgm:pt modelId="{DA354525-44EB-4C3B-94E0-64C12B01717B}" type="pres">
      <dgm:prSet presAssocID="{D7C0CEFB-04A2-4290-8B71-AD0E5D670627}" presName="LevelTwoTextNode" presStyleLbl="node3" presStyleIdx="5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0F049A2-AC92-4869-8A3D-2319E36C2573}" type="pres">
      <dgm:prSet presAssocID="{D7C0CEFB-04A2-4290-8B71-AD0E5D670627}" presName="level3hierChild" presStyleCnt="0"/>
      <dgm:spPr/>
    </dgm:pt>
  </dgm:ptLst>
  <dgm:cxnLst>
    <dgm:cxn modelId="{5C1477BA-2DD0-43EA-B0BF-3B82E71091A3}" type="presOf" srcId="{402FA837-8A4E-4642-A550-7EDC1E528529}" destId="{3616E3FC-8F8F-4D7E-8ADB-68A0E81DB332}" srcOrd="0" destOrd="0" presId="urn:microsoft.com/office/officeart/2005/8/layout/hierarchy2"/>
    <dgm:cxn modelId="{49A70BA3-A044-42FA-B9C4-A70A6304F688}" type="presOf" srcId="{402FA837-8A4E-4642-A550-7EDC1E528529}" destId="{8959C7BE-671A-46CC-A3E2-11A258138D97}" srcOrd="1" destOrd="0" presId="urn:microsoft.com/office/officeart/2005/8/layout/hierarchy2"/>
    <dgm:cxn modelId="{D42D2960-94E4-47BE-912A-599E48863B3B}" srcId="{3E4A2230-0CBA-4B69-A9CF-58BC840474E1}" destId="{16794A39-3CA2-474C-A727-F943AC9DB9F5}" srcOrd="0" destOrd="0" parTransId="{32FAB6B3-E292-4EDE-ACF0-89A1A63C7B77}" sibTransId="{32120215-5F63-4B4D-A44F-7322EA022CA7}"/>
    <dgm:cxn modelId="{F8FC7689-8B7D-4760-9E34-723252FE7A05}" type="presOf" srcId="{CB05F636-8239-4036-82F3-8EEDC69FB086}" destId="{D6943EEC-D36A-474D-B0A2-38D57BB7E348}" srcOrd="0" destOrd="0" presId="urn:microsoft.com/office/officeart/2005/8/layout/hierarchy2"/>
    <dgm:cxn modelId="{A473508F-CFF7-442C-AF84-EE10BB9CAF45}" type="presOf" srcId="{3E4A2230-0CBA-4B69-A9CF-58BC840474E1}" destId="{2D58A749-2BC9-4A6C-AC87-8FE72E18DCB3}" srcOrd="0" destOrd="0" presId="urn:microsoft.com/office/officeart/2005/8/layout/hierarchy2"/>
    <dgm:cxn modelId="{E1ED98B8-D96D-4980-BA49-E3A1F159CEA1}" type="presOf" srcId="{2A7A8A07-9465-4C7E-ACCF-E47125483F4F}" destId="{38E4AED0-5FD5-47A7-A737-3FEEBE552141}" srcOrd="0" destOrd="0" presId="urn:microsoft.com/office/officeart/2005/8/layout/hierarchy2"/>
    <dgm:cxn modelId="{B91F818C-4434-408E-9220-A9382D02A9D5}" type="presOf" srcId="{11ADEEAE-9706-406C-8CFB-918D06BD4DDB}" destId="{1D8EDBFF-F99A-4DC0-AD0B-325EA5D0B288}" srcOrd="1" destOrd="0" presId="urn:microsoft.com/office/officeart/2005/8/layout/hierarchy2"/>
    <dgm:cxn modelId="{9144D0BE-0634-4C99-850F-F23E4F66E208}" type="presOf" srcId="{B0E882CC-9D92-439A-9A1B-E5E97B222174}" destId="{F0536BAD-F457-408D-88CC-749F461A9AF8}" srcOrd="0" destOrd="0" presId="urn:microsoft.com/office/officeart/2005/8/layout/hierarchy2"/>
    <dgm:cxn modelId="{7B7AF508-8F24-4E15-8269-8F4DAC3EA3BD}" type="presOf" srcId="{E1C605B6-8ED2-47F9-AD79-0E79977AC6B7}" destId="{996304A1-D3F3-42BD-8522-CB8D0BB579A1}" srcOrd="0" destOrd="0" presId="urn:microsoft.com/office/officeart/2005/8/layout/hierarchy2"/>
    <dgm:cxn modelId="{61F447BF-24AF-4E1C-827F-146FA07AD66C}" type="presOf" srcId="{F1BCC33E-1217-4405-8944-7974EE57D686}" destId="{1A51C5F6-0807-407A-8A3B-137C53631952}" srcOrd="1" destOrd="0" presId="urn:microsoft.com/office/officeart/2005/8/layout/hierarchy2"/>
    <dgm:cxn modelId="{47ED9D0E-BF06-4EA5-B82E-D3EBC1E70C31}" type="presOf" srcId="{DAD7A2F1-9C11-4F67-A68B-FE922B69A816}" destId="{3EA06C82-18D3-4C0A-9711-C71FDB0CCD53}" srcOrd="0" destOrd="0" presId="urn:microsoft.com/office/officeart/2005/8/layout/hierarchy2"/>
    <dgm:cxn modelId="{43FDAF67-AF0C-4433-B822-DC34068EFC55}" type="presOf" srcId="{1B5DB40C-4BB3-41D5-AABF-5F0AD903BAC0}" destId="{F62B9C30-C0D3-43A2-9E90-B7F9EF475686}" srcOrd="1" destOrd="0" presId="urn:microsoft.com/office/officeart/2005/8/layout/hierarchy2"/>
    <dgm:cxn modelId="{081FB1FB-6337-4A8B-ABAF-2C5BB60FA0DA}" type="presOf" srcId="{53F630CA-F158-4019-ABD0-C2811ADCF396}" destId="{E66BCE5C-FE76-4CD7-AE7B-84F4AF32F1DE}" srcOrd="0" destOrd="0" presId="urn:microsoft.com/office/officeart/2005/8/layout/hierarchy2"/>
    <dgm:cxn modelId="{B96A4321-3B76-4E74-BA15-4C466C3F1FF1}" type="presOf" srcId="{32FAB6B3-E292-4EDE-ACF0-89A1A63C7B77}" destId="{A8753EC5-5987-4267-AD48-BECE3CEE2D60}" srcOrd="0" destOrd="0" presId="urn:microsoft.com/office/officeart/2005/8/layout/hierarchy2"/>
    <dgm:cxn modelId="{BE37128A-35D3-41B6-B562-44A6120D004D}" type="presOf" srcId="{DAD7A2F1-9C11-4F67-A68B-FE922B69A816}" destId="{41305D15-B323-409F-8E6E-65B84813CA28}" srcOrd="1" destOrd="0" presId="urn:microsoft.com/office/officeart/2005/8/layout/hierarchy2"/>
    <dgm:cxn modelId="{3560A42C-8F74-411C-A855-8D22281E7FA1}" type="presOf" srcId="{F1BCC33E-1217-4405-8944-7974EE57D686}" destId="{85A89B16-A0C4-4ABC-BF67-6F28787489C8}" srcOrd="0" destOrd="0" presId="urn:microsoft.com/office/officeart/2005/8/layout/hierarchy2"/>
    <dgm:cxn modelId="{8530DD34-BE78-4D4C-83F0-FD93CB7BDBCE}" srcId="{3E4A2230-0CBA-4B69-A9CF-58BC840474E1}" destId="{199F4083-9D18-4BB2-BC1B-7274B7C78000}" srcOrd="1" destOrd="0" parTransId="{CB05F636-8239-4036-82F3-8EEDC69FB086}" sibTransId="{D1604910-22B2-4C39-A571-02AC36B0DCA4}"/>
    <dgm:cxn modelId="{8396416B-D057-4F7E-A50C-FC95362114DF}" type="presOf" srcId="{CB05F636-8239-4036-82F3-8EEDC69FB086}" destId="{4586E1D1-9557-4B9E-AC66-14CD6CFB3008}" srcOrd="1" destOrd="0" presId="urn:microsoft.com/office/officeart/2005/8/layout/hierarchy2"/>
    <dgm:cxn modelId="{B4329FAB-0A19-43B8-9A10-843732DF5175}" type="presOf" srcId="{7A2F865C-F952-43B6-801F-C6AA9940B653}" destId="{6926C95D-700E-4C35-9362-DEE1C82D1611}" srcOrd="0" destOrd="0" presId="urn:microsoft.com/office/officeart/2005/8/layout/hierarchy2"/>
    <dgm:cxn modelId="{F2D16D9D-FD59-4FA7-9301-5543FBFF2AE4}" type="presOf" srcId="{D7C0CEFB-04A2-4290-8B71-AD0E5D670627}" destId="{DA354525-44EB-4C3B-94E0-64C12B01717B}" srcOrd="0" destOrd="0" presId="urn:microsoft.com/office/officeart/2005/8/layout/hierarchy2"/>
    <dgm:cxn modelId="{EBE1C06B-C17C-4CB1-B973-7AFACCEDDC41}" srcId="{EFDB23C8-74E7-4A25-8EA8-FE276D3531C2}" destId="{3E4A2230-0CBA-4B69-A9CF-58BC840474E1}" srcOrd="1" destOrd="0" parTransId="{1B5DB40C-4BB3-41D5-AABF-5F0AD903BAC0}" sibTransId="{35263973-E7A5-4A28-906F-A17BEC2857A4}"/>
    <dgm:cxn modelId="{096F01FA-EE37-4B47-BE15-C84B16875C67}" type="presOf" srcId="{32FAB6B3-E292-4EDE-ACF0-89A1A63C7B77}" destId="{FBECE57E-0096-4F7E-8343-5717A9C57634}" srcOrd="1" destOrd="0" presId="urn:microsoft.com/office/officeart/2005/8/layout/hierarchy2"/>
    <dgm:cxn modelId="{2A17183A-1C95-404A-A0B2-A45992727AED}" type="presOf" srcId="{2542B22D-64E7-4E35-A641-C1CC48CD79D4}" destId="{BEAE8A32-23F1-4B6F-820B-DAB5B52EEBC3}" srcOrd="0" destOrd="0" presId="urn:microsoft.com/office/officeart/2005/8/layout/hierarchy2"/>
    <dgm:cxn modelId="{4BC9E35E-D3AE-4BF5-95B7-9DCD1B1E2A59}" srcId="{1EEF0981-C454-4A51-A72D-DCCDB0E056FA}" destId="{7A2F865C-F952-43B6-801F-C6AA9940B653}" srcOrd="0" destOrd="0" parTransId="{2A7A8A07-9465-4C7E-ACCF-E47125483F4F}" sibTransId="{419EF8A6-B7AE-4D8E-999F-B1B049D81518}"/>
    <dgm:cxn modelId="{85411B45-D709-4BD1-8E8E-8C59DEA3F4A3}" type="presOf" srcId="{16794A39-3CA2-474C-A727-F943AC9DB9F5}" destId="{0386E940-358C-4631-97B5-8C7010BA95F1}" srcOrd="0" destOrd="0" presId="urn:microsoft.com/office/officeart/2005/8/layout/hierarchy2"/>
    <dgm:cxn modelId="{578B20AF-107B-40F9-8E5A-3DC778568763}" type="presOf" srcId="{1EEF0981-C454-4A51-A72D-DCCDB0E056FA}" destId="{A8876711-23F7-4B11-850D-494160A2EB36}" srcOrd="0" destOrd="0" presId="urn:microsoft.com/office/officeart/2005/8/layout/hierarchy2"/>
    <dgm:cxn modelId="{8A93303B-472C-42DA-A487-CEB7664A33EB}" type="presOf" srcId="{1B5DB40C-4BB3-41D5-AABF-5F0AD903BAC0}" destId="{E82B21F5-F391-4438-95B0-79099C89218D}" srcOrd="0" destOrd="0" presId="urn:microsoft.com/office/officeart/2005/8/layout/hierarchy2"/>
    <dgm:cxn modelId="{96B946A3-6F11-489F-8D9F-193D31D27CD3}" type="presOf" srcId="{11ADEEAE-9706-406C-8CFB-918D06BD4DDB}" destId="{4CAAF63A-BAEE-4AAA-9199-8DF9E5E191A3}" srcOrd="0" destOrd="0" presId="urn:microsoft.com/office/officeart/2005/8/layout/hierarchy2"/>
    <dgm:cxn modelId="{4ABA0480-3317-45F9-9ACE-63D11467AABA}" type="presOf" srcId="{91BB278F-E21B-4F13-9301-7F81C2252B1A}" destId="{AFC0B018-34EA-43A8-B5D8-146E80CD332E}" srcOrd="0" destOrd="0" presId="urn:microsoft.com/office/officeart/2005/8/layout/hierarchy2"/>
    <dgm:cxn modelId="{FB7BDF08-35A8-4814-AB1D-C727C64323F3}" srcId="{1EEF0981-C454-4A51-A72D-DCCDB0E056FA}" destId="{D7C0CEFB-04A2-4290-8B71-AD0E5D670627}" srcOrd="1" destOrd="0" parTransId="{402FA837-8A4E-4642-A550-7EDC1E528529}" sibTransId="{F8B0FC39-7148-46AE-A7D4-E8F3458113BC}"/>
    <dgm:cxn modelId="{BE39A3C1-4EC0-4765-9F15-A4BD6D09724E}" type="presOf" srcId="{EFDB23C8-74E7-4A25-8EA8-FE276D3531C2}" destId="{C0480E32-8559-462C-BBDC-03F4B9197EBA}" srcOrd="0" destOrd="0" presId="urn:microsoft.com/office/officeart/2005/8/layout/hierarchy2"/>
    <dgm:cxn modelId="{00DC810C-31D2-450B-A450-04DE34F8AD07}" type="presOf" srcId="{53F630CA-F158-4019-ABD0-C2811ADCF396}" destId="{CF281198-4C23-4D11-A883-5800C48CB1BD}" srcOrd="1" destOrd="0" presId="urn:microsoft.com/office/officeart/2005/8/layout/hierarchy2"/>
    <dgm:cxn modelId="{E5839667-B8DF-43DD-ABC8-EC02508549F9}" srcId="{EFDB23C8-74E7-4A25-8EA8-FE276D3531C2}" destId="{B0E882CC-9D92-439A-9A1B-E5E97B222174}" srcOrd="0" destOrd="0" parTransId="{F1BCC33E-1217-4405-8944-7974EE57D686}" sibTransId="{5F5F4C82-7B86-40D9-897F-E80AB8FE6877}"/>
    <dgm:cxn modelId="{6F7B72A2-1A9C-413C-ADF6-543B5736487C}" srcId="{EFDB23C8-74E7-4A25-8EA8-FE276D3531C2}" destId="{1EEF0981-C454-4A51-A72D-DCCDB0E056FA}" srcOrd="2" destOrd="0" parTransId="{11ADEEAE-9706-406C-8CFB-918D06BD4DDB}" sibTransId="{71E8028D-68C5-4889-86DB-369C43CB608D}"/>
    <dgm:cxn modelId="{FADB85F0-49FA-477B-B6F3-84C2EDFF1AE3}" srcId="{B0E882CC-9D92-439A-9A1B-E5E97B222174}" destId="{2542B22D-64E7-4E35-A641-C1CC48CD79D4}" srcOrd="1" destOrd="0" parTransId="{53F630CA-F158-4019-ABD0-C2811ADCF396}" sibTransId="{03493DB0-2551-413E-9196-F305D39FD6EB}"/>
    <dgm:cxn modelId="{37117AD0-3D40-48EA-9316-FA366046E826}" type="presOf" srcId="{2A7A8A07-9465-4C7E-ACCF-E47125483F4F}" destId="{931B1761-32C5-4A24-A32C-B64F5C312069}" srcOrd="1" destOrd="0" presId="urn:microsoft.com/office/officeart/2005/8/layout/hierarchy2"/>
    <dgm:cxn modelId="{85A0E3F1-91F3-4D18-B8D4-C932387970B8}" type="presOf" srcId="{199F4083-9D18-4BB2-BC1B-7274B7C78000}" destId="{E26BD8E9-FBE7-4BD0-942B-2D2699FF6D9C}" srcOrd="0" destOrd="0" presId="urn:microsoft.com/office/officeart/2005/8/layout/hierarchy2"/>
    <dgm:cxn modelId="{A51E27E5-AD27-4DB9-82DD-C9E07ABBD231}" srcId="{91BB278F-E21B-4F13-9301-7F81C2252B1A}" destId="{EFDB23C8-74E7-4A25-8EA8-FE276D3531C2}" srcOrd="0" destOrd="0" parTransId="{6B071A54-A4D1-413D-B74A-4EB2DC4C4A73}" sibTransId="{462F8114-18EB-48AF-B9DA-971CF2F6EA2A}"/>
    <dgm:cxn modelId="{FE05014C-C325-47B5-9782-425B62B2A4B9}" srcId="{B0E882CC-9D92-439A-9A1B-E5E97B222174}" destId="{E1C605B6-8ED2-47F9-AD79-0E79977AC6B7}" srcOrd="0" destOrd="0" parTransId="{DAD7A2F1-9C11-4F67-A68B-FE922B69A816}" sibTransId="{EA75F9E4-85D8-44DA-8E08-E4C6F84E138C}"/>
    <dgm:cxn modelId="{20976622-7DC8-46DC-AFE1-BBA126835495}" type="presParOf" srcId="{AFC0B018-34EA-43A8-B5D8-146E80CD332E}" destId="{6DD8C1A2-1553-4DF6-AB96-E96A8F5097AA}" srcOrd="0" destOrd="0" presId="urn:microsoft.com/office/officeart/2005/8/layout/hierarchy2"/>
    <dgm:cxn modelId="{DB576D73-68EE-478A-99B7-B0677AE36EAC}" type="presParOf" srcId="{6DD8C1A2-1553-4DF6-AB96-E96A8F5097AA}" destId="{C0480E32-8559-462C-BBDC-03F4B9197EBA}" srcOrd="0" destOrd="0" presId="urn:microsoft.com/office/officeart/2005/8/layout/hierarchy2"/>
    <dgm:cxn modelId="{ED2DE49E-B19C-4DAF-A312-4A3669B27A59}" type="presParOf" srcId="{6DD8C1A2-1553-4DF6-AB96-E96A8F5097AA}" destId="{66AE04FB-272B-4073-8AF9-4DEB573A5588}" srcOrd="1" destOrd="0" presId="urn:microsoft.com/office/officeart/2005/8/layout/hierarchy2"/>
    <dgm:cxn modelId="{71BA780C-41F7-4E85-84A0-918AD0EB545C}" type="presParOf" srcId="{66AE04FB-272B-4073-8AF9-4DEB573A5588}" destId="{85A89B16-A0C4-4ABC-BF67-6F28787489C8}" srcOrd="0" destOrd="0" presId="urn:microsoft.com/office/officeart/2005/8/layout/hierarchy2"/>
    <dgm:cxn modelId="{6555EE55-DCA2-4187-92B3-D1D0A9DF867B}" type="presParOf" srcId="{85A89B16-A0C4-4ABC-BF67-6F28787489C8}" destId="{1A51C5F6-0807-407A-8A3B-137C53631952}" srcOrd="0" destOrd="0" presId="urn:microsoft.com/office/officeart/2005/8/layout/hierarchy2"/>
    <dgm:cxn modelId="{A0242064-B173-4125-8EAD-17BBDB912273}" type="presParOf" srcId="{66AE04FB-272B-4073-8AF9-4DEB573A5588}" destId="{05540CFF-3A42-4576-95A0-331E9581498D}" srcOrd="1" destOrd="0" presId="urn:microsoft.com/office/officeart/2005/8/layout/hierarchy2"/>
    <dgm:cxn modelId="{463BBAAC-8156-487B-B7CD-2365AD2110D3}" type="presParOf" srcId="{05540CFF-3A42-4576-95A0-331E9581498D}" destId="{F0536BAD-F457-408D-88CC-749F461A9AF8}" srcOrd="0" destOrd="0" presId="urn:microsoft.com/office/officeart/2005/8/layout/hierarchy2"/>
    <dgm:cxn modelId="{622081C6-58DB-4A3F-B64E-85E5B0281C21}" type="presParOf" srcId="{05540CFF-3A42-4576-95A0-331E9581498D}" destId="{3A7EFB32-05E7-45F3-B396-3F95524AF0E2}" srcOrd="1" destOrd="0" presId="urn:microsoft.com/office/officeart/2005/8/layout/hierarchy2"/>
    <dgm:cxn modelId="{9B270353-AAFC-4002-973A-07BE078F49B8}" type="presParOf" srcId="{3A7EFB32-05E7-45F3-B396-3F95524AF0E2}" destId="{3EA06C82-18D3-4C0A-9711-C71FDB0CCD53}" srcOrd="0" destOrd="0" presId="urn:microsoft.com/office/officeart/2005/8/layout/hierarchy2"/>
    <dgm:cxn modelId="{AEE37AD0-8879-4216-A062-F8E142EE14FA}" type="presParOf" srcId="{3EA06C82-18D3-4C0A-9711-C71FDB0CCD53}" destId="{41305D15-B323-409F-8E6E-65B84813CA28}" srcOrd="0" destOrd="0" presId="urn:microsoft.com/office/officeart/2005/8/layout/hierarchy2"/>
    <dgm:cxn modelId="{19568163-783C-42D3-90AF-74C66B9FF147}" type="presParOf" srcId="{3A7EFB32-05E7-45F3-B396-3F95524AF0E2}" destId="{C9D25973-233F-4E94-824F-369386D0064B}" srcOrd="1" destOrd="0" presId="urn:microsoft.com/office/officeart/2005/8/layout/hierarchy2"/>
    <dgm:cxn modelId="{355A2DE5-1753-4A50-B1C6-E1B32EF1B2F6}" type="presParOf" srcId="{C9D25973-233F-4E94-824F-369386D0064B}" destId="{996304A1-D3F3-42BD-8522-CB8D0BB579A1}" srcOrd="0" destOrd="0" presId="urn:microsoft.com/office/officeart/2005/8/layout/hierarchy2"/>
    <dgm:cxn modelId="{94C896AE-5C61-44BE-BAE0-D9861D537174}" type="presParOf" srcId="{C9D25973-233F-4E94-824F-369386D0064B}" destId="{7A62DEA2-ABBC-4886-A2D5-99EF25E6AA04}" srcOrd="1" destOrd="0" presId="urn:microsoft.com/office/officeart/2005/8/layout/hierarchy2"/>
    <dgm:cxn modelId="{38E69D6E-AF52-4AF9-9463-FAD63E70A4B0}" type="presParOf" srcId="{3A7EFB32-05E7-45F3-B396-3F95524AF0E2}" destId="{E66BCE5C-FE76-4CD7-AE7B-84F4AF32F1DE}" srcOrd="2" destOrd="0" presId="urn:microsoft.com/office/officeart/2005/8/layout/hierarchy2"/>
    <dgm:cxn modelId="{FBD458C7-7724-405A-9934-6041C4850AE2}" type="presParOf" srcId="{E66BCE5C-FE76-4CD7-AE7B-84F4AF32F1DE}" destId="{CF281198-4C23-4D11-A883-5800C48CB1BD}" srcOrd="0" destOrd="0" presId="urn:microsoft.com/office/officeart/2005/8/layout/hierarchy2"/>
    <dgm:cxn modelId="{002D39E7-3480-4C68-8682-2FBF45D512FB}" type="presParOf" srcId="{3A7EFB32-05E7-45F3-B396-3F95524AF0E2}" destId="{D693929C-E657-4204-A24A-DDE7966A1A1B}" srcOrd="3" destOrd="0" presId="urn:microsoft.com/office/officeart/2005/8/layout/hierarchy2"/>
    <dgm:cxn modelId="{4A538188-6E8A-4847-B242-3CFA45E48FCD}" type="presParOf" srcId="{D693929C-E657-4204-A24A-DDE7966A1A1B}" destId="{BEAE8A32-23F1-4B6F-820B-DAB5B52EEBC3}" srcOrd="0" destOrd="0" presId="urn:microsoft.com/office/officeart/2005/8/layout/hierarchy2"/>
    <dgm:cxn modelId="{C648062D-41D3-463E-B96A-12AA59EA4DE0}" type="presParOf" srcId="{D693929C-E657-4204-A24A-DDE7966A1A1B}" destId="{AB0C2EE2-A901-48BF-8D99-7C77640E09C3}" srcOrd="1" destOrd="0" presId="urn:microsoft.com/office/officeart/2005/8/layout/hierarchy2"/>
    <dgm:cxn modelId="{0F56CB69-53D9-4870-BEDE-7A8FC5AB19AB}" type="presParOf" srcId="{66AE04FB-272B-4073-8AF9-4DEB573A5588}" destId="{E82B21F5-F391-4438-95B0-79099C89218D}" srcOrd="2" destOrd="0" presId="urn:microsoft.com/office/officeart/2005/8/layout/hierarchy2"/>
    <dgm:cxn modelId="{E9E02AF7-4E45-4DC9-84F9-020281342DD1}" type="presParOf" srcId="{E82B21F5-F391-4438-95B0-79099C89218D}" destId="{F62B9C30-C0D3-43A2-9E90-B7F9EF475686}" srcOrd="0" destOrd="0" presId="urn:microsoft.com/office/officeart/2005/8/layout/hierarchy2"/>
    <dgm:cxn modelId="{BF66D906-EA0D-41FF-9FC1-E199D9E9AF85}" type="presParOf" srcId="{66AE04FB-272B-4073-8AF9-4DEB573A5588}" destId="{F11C3A87-211F-4827-8F8D-923E0A5C3AAD}" srcOrd="3" destOrd="0" presId="urn:microsoft.com/office/officeart/2005/8/layout/hierarchy2"/>
    <dgm:cxn modelId="{ACFA959C-A326-45EF-93CB-8D6CA376A1D7}" type="presParOf" srcId="{F11C3A87-211F-4827-8F8D-923E0A5C3AAD}" destId="{2D58A749-2BC9-4A6C-AC87-8FE72E18DCB3}" srcOrd="0" destOrd="0" presId="urn:microsoft.com/office/officeart/2005/8/layout/hierarchy2"/>
    <dgm:cxn modelId="{99DB576D-14C4-4A53-ADEA-3971A727E3F1}" type="presParOf" srcId="{F11C3A87-211F-4827-8F8D-923E0A5C3AAD}" destId="{9205B229-26C6-434E-963E-572B807D5BD1}" srcOrd="1" destOrd="0" presId="urn:microsoft.com/office/officeart/2005/8/layout/hierarchy2"/>
    <dgm:cxn modelId="{FB3162C8-6044-4B41-8C25-6748D7466032}" type="presParOf" srcId="{9205B229-26C6-434E-963E-572B807D5BD1}" destId="{A8753EC5-5987-4267-AD48-BECE3CEE2D60}" srcOrd="0" destOrd="0" presId="urn:microsoft.com/office/officeart/2005/8/layout/hierarchy2"/>
    <dgm:cxn modelId="{7B468BB2-2C65-4C82-A748-84516E0C5DD1}" type="presParOf" srcId="{A8753EC5-5987-4267-AD48-BECE3CEE2D60}" destId="{FBECE57E-0096-4F7E-8343-5717A9C57634}" srcOrd="0" destOrd="0" presId="urn:microsoft.com/office/officeart/2005/8/layout/hierarchy2"/>
    <dgm:cxn modelId="{591ECA67-E41D-4F77-8D21-B5A245E53CF8}" type="presParOf" srcId="{9205B229-26C6-434E-963E-572B807D5BD1}" destId="{209D6F83-485C-42F6-BC7A-294FE5AA308B}" srcOrd="1" destOrd="0" presId="urn:microsoft.com/office/officeart/2005/8/layout/hierarchy2"/>
    <dgm:cxn modelId="{7BFFEB4D-A51E-4366-B6B0-6F5B437AB012}" type="presParOf" srcId="{209D6F83-485C-42F6-BC7A-294FE5AA308B}" destId="{0386E940-358C-4631-97B5-8C7010BA95F1}" srcOrd="0" destOrd="0" presId="urn:microsoft.com/office/officeart/2005/8/layout/hierarchy2"/>
    <dgm:cxn modelId="{721219DF-3C44-4B56-8ABA-576F461AC84C}" type="presParOf" srcId="{209D6F83-485C-42F6-BC7A-294FE5AA308B}" destId="{4C2BA9A9-3E0A-4955-9349-988F7E9186CC}" srcOrd="1" destOrd="0" presId="urn:microsoft.com/office/officeart/2005/8/layout/hierarchy2"/>
    <dgm:cxn modelId="{42FAA26A-51DC-4782-A6A3-9AF9C36F479B}" type="presParOf" srcId="{9205B229-26C6-434E-963E-572B807D5BD1}" destId="{D6943EEC-D36A-474D-B0A2-38D57BB7E348}" srcOrd="2" destOrd="0" presId="urn:microsoft.com/office/officeart/2005/8/layout/hierarchy2"/>
    <dgm:cxn modelId="{3BB348EC-2E7A-4CDE-8E63-11A3F1FD093A}" type="presParOf" srcId="{D6943EEC-D36A-474D-B0A2-38D57BB7E348}" destId="{4586E1D1-9557-4B9E-AC66-14CD6CFB3008}" srcOrd="0" destOrd="0" presId="urn:microsoft.com/office/officeart/2005/8/layout/hierarchy2"/>
    <dgm:cxn modelId="{8858173C-EA4B-4B4C-BFEA-8CFD317B8A9D}" type="presParOf" srcId="{9205B229-26C6-434E-963E-572B807D5BD1}" destId="{ACE4B5F1-7DE8-4209-987F-71283ED67D54}" srcOrd="3" destOrd="0" presId="urn:microsoft.com/office/officeart/2005/8/layout/hierarchy2"/>
    <dgm:cxn modelId="{5211F0CB-B72D-4420-827E-6A2B9532D9CF}" type="presParOf" srcId="{ACE4B5F1-7DE8-4209-987F-71283ED67D54}" destId="{E26BD8E9-FBE7-4BD0-942B-2D2699FF6D9C}" srcOrd="0" destOrd="0" presId="urn:microsoft.com/office/officeart/2005/8/layout/hierarchy2"/>
    <dgm:cxn modelId="{A14CE00C-3E8E-4552-B1D9-A3CF0FC6C719}" type="presParOf" srcId="{ACE4B5F1-7DE8-4209-987F-71283ED67D54}" destId="{C3AA6B37-13F5-4034-A8D6-F6D38392FB3D}" srcOrd="1" destOrd="0" presId="urn:microsoft.com/office/officeart/2005/8/layout/hierarchy2"/>
    <dgm:cxn modelId="{40307CA7-E97D-467E-8482-6A9C6E8AC300}" type="presParOf" srcId="{66AE04FB-272B-4073-8AF9-4DEB573A5588}" destId="{4CAAF63A-BAEE-4AAA-9199-8DF9E5E191A3}" srcOrd="4" destOrd="0" presId="urn:microsoft.com/office/officeart/2005/8/layout/hierarchy2"/>
    <dgm:cxn modelId="{2E58E010-C8B7-4FF4-8B5C-BE45DC4AB953}" type="presParOf" srcId="{4CAAF63A-BAEE-4AAA-9199-8DF9E5E191A3}" destId="{1D8EDBFF-F99A-4DC0-AD0B-325EA5D0B288}" srcOrd="0" destOrd="0" presId="urn:microsoft.com/office/officeart/2005/8/layout/hierarchy2"/>
    <dgm:cxn modelId="{15B32E5F-9BDD-4FB4-9F93-1AD317BAD980}" type="presParOf" srcId="{66AE04FB-272B-4073-8AF9-4DEB573A5588}" destId="{4FE61DA8-2185-4F07-9EBD-ED838C447971}" srcOrd="5" destOrd="0" presId="urn:microsoft.com/office/officeart/2005/8/layout/hierarchy2"/>
    <dgm:cxn modelId="{F452B566-7356-449A-84E2-C98A5FF85100}" type="presParOf" srcId="{4FE61DA8-2185-4F07-9EBD-ED838C447971}" destId="{A8876711-23F7-4B11-850D-494160A2EB36}" srcOrd="0" destOrd="0" presId="urn:microsoft.com/office/officeart/2005/8/layout/hierarchy2"/>
    <dgm:cxn modelId="{705F16D3-5137-4127-8AED-D229D03E110A}" type="presParOf" srcId="{4FE61DA8-2185-4F07-9EBD-ED838C447971}" destId="{AF669B81-F8E3-4A1A-B0A2-0C811098D107}" srcOrd="1" destOrd="0" presId="urn:microsoft.com/office/officeart/2005/8/layout/hierarchy2"/>
    <dgm:cxn modelId="{4CF7483C-AEBA-48F5-BCC0-8681C08A4C2B}" type="presParOf" srcId="{AF669B81-F8E3-4A1A-B0A2-0C811098D107}" destId="{38E4AED0-5FD5-47A7-A737-3FEEBE552141}" srcOrd="0" destOrd="0" presId="urn:microsoft.com/office/officeart/2005/8/layout/hierarchy2"/>
    <dgm:cxn modelId="{B94604DD-6D19-4980-A20B-2728EFED3E16}" type="presParOf" srcId="{38E4AED0-5FD5-47A7-A737-3FEEBE552141}" destId="{931B1761-32C5-4A24-A32C-B64F5C312069}" srcOrd="0" destOrd="0" presId="urn:microsoft.com/office/officeart/2005/8/layout/hierarchy2"/>
    <dgm:cxn modelId="{6FCE3752-2DEC-4E72-9E3B-3DC593251C27}" type="presParOf" srcId="{AF669B81-F8E3-4A1A-B0A2-0C811098D107}" destId="{4D397A7A-A4F6-4D0D-9DA2-A6F8E0093BFC}" srcOrd="1" destOrd="0" presId="urn:microsoft.com/office/officeart/2005/8/layout/hierarchy2"/>
    <dgm:cxn modelId="{3F4B350D-9351-4D43-843A-83E15BBF2AF4}" type="presParOf" srcId="{4D397A7A-A4F6-4D0D-9DA2-A6F8E0093BFC}" destId="{6926C95D-700E-4C35-9362-DEE1C82D1611}" srcOrd="0" destOrd="0" presId="urn:microsoft.com/office/officeart/2005/8/layout/hierarchy2"/>
    <dgm:cxn modelId="{0B898F06-57E9-4A41-8DDA-EB8982AE5013}" type="presParOf" srcId="{4D397A7A-A4F6-4D0D-9DA2-A6F8E0093BFC}" destId="{05CD985C-72C1-425E-B6B0-52421CACFCB1}" srcOrd="1" destOrd="0" presId="urn:microsoft.com/office/officeart/2005/8/layout/hierarchy2"/>
    <dgm:cxn modelId="{3249A32E-B695-4F01-AE50-84439F4A628E}" type="presParOf" srcId="{AF669B81-F8E3-4A1A-B0A2-0C811098D107}" destId="{3616E3FC-8F8F-4D7E-8ADB-68A0E81DB332}" srcOrd="2" destOrd="0" presId="urn:microsoft.com/office/officeart/2005/8/layout/hierarchy2"/>
    <dgm:cxn modelId="{124E1E55-499B-4165-A92B-C93A077B09BC}" type="presParOf" srcId="{3616E3FC-8F8F-4D7E-8ADB-68A0E81DB332}" destId="{8959C7BE-671A-46CC-A3E2-11A258138D97}" srcOrd="0" destOrd="0" presId="urn:microsoft.com/office/officeart/2005/8/layout/hierarchy2"/>
    <dgm:cxn modelId="{59F807A3-503D-4310-A28B-9FA5A134C69E}" type="presParOf" srcId="{AF669B81-F8E3-4A1A-B0A2-0C811098D107}" destId="{E0ADBD92-FD39-412F-ADC9-F0D23BA48D63}" srcOrd="3" destOrd="0" presId="urn:microsoft.com/office/officeart/2005/8/layout/hierarchy2"/>
    <dgm:cxn modelId="{D0AB5342-986B-4D4A-B74C-446D539F5565}" type="presParOf" srcId="{E0ADBD92-FD39-412F-ADC9-F0D23BA48D63}" destId="{DA354525-44EB-4C3B-94E0-64C12B01717B}" srcOrd="0" destOrd="0" presId="urn:microsoft.com/office/officeart/2005/8/layout/hierarchy2"/>
    <dgm:cxn modelId="{3EFBA18B-EA77-4321-95F5-C7F716351E6E}" type="presParOf" srcId="{E0ADBD92-FD39-412F-ADC9-F0D23BA48D63}" destId="{C0F049A2-AC92-4869-8A3D-2319E36C25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BB278F-E21B-4F13-9301-7F81C2252B1A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EFDB23C8-74E7-4A25-8EA8-FE276D3531C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B071A54-A4D1-413D-B74A-4EB2DC4C4A73}" type="par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2F8114-18EB-48AF-B9DA-971CF2F6EA2A}" type="sib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0E882CC-9D92-439A-9A1B-E5E97B22217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1BCC33E-1217-4405-8944-7974EE57D686}" type="parTrans" cxnId="{E5839667-B8DF-43DD-ABC8-EC02508549F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F5F4C82-7B86-40D9-897F-E80AB8FE6877}" type="sibTrans" cxnId="{E5839667-B8DF-43DD-ABC8-EC02508549F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1C605B6-8ED2-47F9-AD79-0E79977AC6B7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D7A2F1-9C11-4F67-A68B-FE922B69A816}" type="parTrans" cxnId="{FE05014C-C325-47B5-9782-425B62B2A4B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A75F9E4-85D8-44DA-8E08-E4C6F84E138C}" type="sibTrans" cxnId="{FE05014C-C325-47B5-9782-425B62B2A4B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4A2230-0CBA-4B69-A9CF-58BC840474E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5DB40C-4BB3-41D5-AABF-5F0AD903BAC0}" type="parTrans" cxnId="{EBE1C06B-C17C-4CB1-B973-7AFACCEDDC41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263973-E7A5-4A28-906F-A17BEC2857A4}" type="sibTrans" cxnId="{EBE1C06B-C17C-4CB1-B973-7AFACCEDDC4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EF0981-C454-4A51-A72D-DCCDB0E056FA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ADEEAE-9706-406C-8CFB-918D06BD4DDB}" type="parTrans" cxnId="{6F7B72A2-1A9C-413C-ADF6-543B5736487C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1E8028D-68C5-4889-86DB-369C43CB608D}" type="sibTrans" cxnId="{6F7B72A2-1A9C-413C-ADF6-543B5736487C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2F865C-F952-43B6-801F-C6AA9940B653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7A8A07-9465-4C7E-ACCF-E47125483F4F}" type="parTrans" cxnId="{4BC9E35E-D3AE-4BF5-95B7-9DCD1B1E2A5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9EF8A6-B7AE-4D8E-999F-B1B049D81518}" type="sibTrans" cxnId="{4BC9E35E-D3AE-4BF5-95B7-9DCD1B1E2A5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42B22D-64E7-4E35-A641-C1CC48CD79D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630CA-F158-4019-ABD0-C2811ADCF396}" type="parTrans" cxnId="{FADB85F0-49FA-477B-B6F3-84C2EDFF1AE3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493DB0-2551-413E-9196-F305D39FD6EB}" type="sibTrans" cxnId="{FADB85F0-49FA-477B-B6F3-84C2EDFF1AE3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794A39-3CA2-474C-A727-F943AC9DB9F5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FAB6B3-E292-4EDE-ACF0-89A1A63C7B77}" type="parTrans" cxnId="{D42D2960-94E4-47BE-912A-599E48863B3B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120215-5F63-4B4D-A44F-7322EA022CA7}" type="sibTrans" cxnId="{D42D2960-94E4-47BE-912A-599E48863B3B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9F4083-9D18-4BB2-BC1B-7274B7C78000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05F636-8239-4036-82F3-8EEDC69FB086}" type="parTrans" cxnId="{8530DD34-BE78-4D4C-83F0-FD93CB7BDBCE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604910-22B2-4C39-A571-02AC36B0DCA4}" type="sibTrans" cxnId="{8530DD34-BE78-4D4C-83F0-FD93CB7BDBCE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41DA6F6-D18F-4C9D-BE42-6593C997753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FEB5595-A720-40F6-BADF-7425AE3D8A8F}" type="parTrans" cxnId="{0F18452C-A52B-4D0B-8084-7C04B62E7020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FFF4C2-AEFA-4206-9ADB-40545DFC55AE}" type="sibTrans" cxnId="{0F18452C-A52B-4D0B-8084-7C04B62E7020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FC0B018-34EA-43A8-B5D8-146E80CD332E}" type="pres">
      <dgm:prSet presAssocID="{91BB278F-E21B-4F13-9301-7F81C2252B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D8C1A2-1553-4DF6-AB96-E96A8F5097AA}" type="pres">
      <dgm:prSet presAssocID="{EFDB23C8-74E7-4A25-8EA8-FE276D3531C2}" presName="root1" presStyleCnt="0"/>
      <dgm:spPr/>
    </dgm:pt>
    <dgm:pt modelId="{C0480E32-8559-462C-BBDC-03F4B9197EBA}" type="pres">
      <dgm:prSet presAssocID="{EFDB23C8-74E7-4A25-8EA8-FE276D3531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AE04FB-272B-4073-8AF9-4DEB573A5588}" type="pres">
      <dgm:prSet presAssocID="{EFDB23C8-74E7-4A25-8EA8-FE276D3531C2}" presName="level2hierChild" presStyleCnt="0"/>
      <dgm:spPr/>
    </dgm:pt>
    <dgm:pt modelId="{85A89B16-A0C4-4ABC-BF67-6F28787489C8}" type="pres">
      <dgm:prSet presAssocID="{F1BCC33E-1217-4405-8944-7974EE57D686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1A51C5F6-0807-407A-8A3B-137C53631952}" type="pres">
      <dgm:prSet presAssocID="{F1BCC33E-1217-4405-8944-7974EE57D686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05540CFF-3A42-4576-95A0-331E9581498D}" type="pres">
      <dgm:prSet presAssocID="{B0E882CC-9D92-439A-9A1B-E5E97B222174}" presName="root2" presStyleCnt="0"/>
      <dgm:spPr/>
    </dgm:pt>
    <dgm:pt modelId="{F0536BAD-F457-408D-88CC-749F461A9AF8}" type="pres">
      <dgm:prSet presAssocID="{B0E882CC-9D92-439A-9A1B-E5E97B22217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A7EFB32-05E7-45F3-B396-3F95524AF0E2}" type="pres">
      <dgm:prSet presAssocID="{B0E882CC-9D92-439A-9A1B-E5E97B222174}" presName="level3hierChild" presStyleCnt="0"/>
      <dgm:spPr/>
    </dgm:pt>
    <dgm:pt modelId="{3EA06C82-18D3-4C0A-9711-C71FDB0CCD53}" type="pres">
      <dgm:prSet presAssocID="{DAD7A2F1-9C11-4F67-A68B-FE922B69A816}" presName="conn2-1" presStyleLbl="parChTrans1D3" presStyleIdx="0" presStyleCnt="6"/>
      <dgm:spPr/>
      <dgm:t>
        <a:bodyPr/>
        <a:lstStyle/>
        <a:p>
          <a:endParaRPr lang="zh-TW" altLang="en-US"/>
        </a:p>
      </dgm:t>
    </dgm:pt>
    <dgm:pt modelId="{41305D15-B323-409F-8E6E-65B84813CA28}" type="pres">
      <dgm:prSet presAssocID="{DAD7A2F1-9C11-4F67-A68B-FE922B69A816}" presName="connTx" presStyleLbl="parChTrans1D3" presStyleIdx="0" presStyleCnt="6"/>
      <dgm:spPr/>
      <dgm:t>
        <a:bodyPr/>
        <a:lstStyle/>
        <a:p>
          <a:endParaRPr lang="zh-TW" altLang="en-US"/>
        </a:p>
      </dgm:t>
    </dgm:pt>
    <dgm:pt modelId="{C9D25973-233F-4E94-824F-369386D0064B}" type="pres">
      <dgm:prSet presAssocID="{E1C605B6-8ED2-47F9-AD79-0E79977AC6B7}" presName="root2" presStyleCnt="0"/>
      <dgm:spPr/>
    </dgm:pt>
    <dgm:pt modelId="{996304A1-D3F3-42BD-8522-CB8D0BB579A1}" type="pres">
      <dgm:prSet presAssocID="{E1C605B6-8ED2-47F9-AD79-0E79977AC6B7}" presName="LevelTwoTextNode" presStyleLbl="node3" presStyleIdx="0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A62DEA2-ABBC-4886-A2D5-99EF25E6AA04}" type="pres">
      <dgm:prSet presAssocID="{E1C605B6-8ED2-47F9-AD79-0E79977AC6B7}" presName="level3hierChild" presStyleCnt="0"/>
      <dgm:spPr/>
    </dgm:pt>
    <dgm:pt modelId="{E66BCE5C-FE76-4CD7-AE7B-84F4AF32F1DE}" type="pres">
      <dgm:prSet presAssocID="{53F630CA-F158-4019-ABD0-C2811ADCF396}" presName="conn2-1" presStyleLbl="parChTrans1D3" presStyleIdx="1" presStyleCnt="6"/>
      <dgm:spPr/>
      <dgm:t>
        <a:bodyPr/>
        <a:lstStyle/>
        <a:p>
          <a:endParaRPr lang="zh-TW" altLang="en-US"/>
        </a:p>
      </dgm:t>
    </dgm:pt>
    <dgm:pt modelId="{CF281198-4C23-4D11-A883-5800C48CB1BD}" type="pres">
      <dgm:prSet presAssocID="{53F630CA-F158-4019-ABD0-C2811ADCF396}" presName="connTx" presStyleLbl="parChTrans1D3" presStyleIdx="1" presStyleCnt="6"/>
      <dgm:spPr/>
      <dgm:t>
        <a:bodyPr/>
        <a:lstStyle/>
        <a:p>
          <a:endParaRPr lang="zh-TW" altLang="en-US"/>
        </a:p>
      </dgm:t>
    </dgm:pt>
    <dgm:pt modelId="{D693929C-E657-4204-A24A-DDE7966A1A1B}" type="pres">
      <dgm:prSet presAssocID="{2542B22D-64E7-4E35-A641-C1CC48CD79D4}" presName="root2" presStyleCnt="0"/>
      <dgm:spPr/>
    </dgm:pt>
    <dgm:pt modelId="{BEAE8A32-23F1-4B6F-820B-DAB5B52EEBC3}" type="pres">
      <dgm:prSet presAssocID="{2542B22D-64E7-4E35-A641-C1CC48CD79D4}" presName="LevelTwoTextNode" presStyleLbl="node3" presStyleIdx="1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0C2EE2-A901-48BF-8D99-7C77640E09C3}" type="pres">
      <dgm:prSet presAssocID="{2542B22D-64E7-4E35-A641-C1CC48CD79D4}" presName="level3hierChild" presStyleCnt="0"/>
      <dgm:spPr/>
    </dgm:pt>
    <dgm:pt modelId="{E82B21F5-F391-4438-95B0-79099C89218D}" type="pres">
      <dgm:prSet presAssocID="{1B5DB40C-4BB3-41D5-AABF-5F0AD903BAC0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F62B9C30-C0D3-43A2-9E90-B7F9EF475686}" type="pres">
      <dgm:prSet presAssocID="{1B5DB40C-4BB3-41D5-AABF-5F0AD903BAC0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F11C3A87-211F-4827-8F8D-923E0A5C3AAD}" type="pres">
      <dgm:prSet presAssocID="{3E4A2230-0CBA-4B69-A9CF-58BC840474E1}" presName="root2" presStyleCnt="0"/>
      <dgm:spPr/>
    </dgm:pt>
    <dgm:pt modelId="{2D58A749-2BC9-4A6C-AC87-8FE72E18DCB3}" type="pres">
      <dgm:prSet presAssocID="{3E4A2230-0CBA-4B69-A9CF-58BC840474E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05B229-26C6-434E-963E-572B807D5BD1}" type="pres">
      <dgm:prSet presAssocID="{3E4A2230-0CBA-4B69-A9CF-58BC840474E1}" presName="level3hierChild" presStyleCnt="0"/>
      <dgm:spPr/>
    </dgm:pt>
    <dgm:pt modelId="{A8753EC5-5987-4267-AD48-BECE3CEE2D60}" type="pres">
      <dgm:prSet presAssocID="{32FAB6B3-E292-4EDE-ACF0-89A1A63C7B77}" presName="conn2-1" presStyleLbl="parChTrans1D3" presStyleIdx="2" presStyleCnt="6"/>
      <dgm:spPr/>
      <dgm:t>
        <a:bodyPr/>
        <a:lstStyle/>
        <a:p>
          <a:endParaRPr lang="zh-TW" altLang="en-US"/>
        </a:p>
      </dgm:t>
    </dgm:pt>
    <dgm:pt modelId="{FBECE57E-0096-4F7E-8343-5717A9C57634}" type="pres">
      <dgm:prSet presAssocID="{32FAB6B3-E292-4EDE-ACF0-89A1A63C7B77}" presName="connTx" presStyleLbl="parChTrans1D3" presStyleIdx="2" presStyleCnt="6"/>
      <dgm:spPr/>
      <dgm:t>
        <a:bodyPr/>
        <a:lstStyle/>
        <a:p>
          <a:endParaRPr lang="zh-TW" altLang="en-US"/>
        </a:p>
      </dgm:t>
    </dgm:pt>
    <dgm:pt modelId="{209D6F83-485C-42F6-BC7A-294FE5AA308B}" type="pres">
      <dgm:prSet presAssocID="{16794A39-3CA2-474C-A727-F943AC9DB9F5}" presName="root2" presStyleCnt="0"/>
      <dgm:spPr/>
    </dgm:pt>
    <dgm:pt modelId="{0386E940-358C-4631-97B5-8C7010BA95F1}" type="pres">
      <dgm:prSet presAssocID="{16794A39-3CA2-474C-A727-F943AC9DB9F5}" presName="LevelTwoTextNode" presStyleLbl="node3" presStyleIdx="2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C2BA9A9-3E0A-4955-9349-988F7E9186CC}" type="pres">
      <dgm:prSet presAssocID="{16794A39-3CA2-474C-A727-F943AC9DB9F5}" presName="level3hierChild" presStyleCnt="0"/>
      <dgm:spPr/>
    </dgm:pt>
    <dgm:pt modelId="{D6943EEC-D36A-474D-B0A2-38D57BB7E348}" type="pres">
      <dgm:prSet presAssocID="{CB05F636-8239-4036-82F3-8EEDC69FB086}" presName="conn2-1" presStyleLbl="parChTrans1D3" presStyleIdx="3" presStyleCnt="6"/>
      <dgm:spPr/>
      <dgm:t>
        <a:bodyPr/>
        <a:lstStyle/>
        <a:p>
          <a:endParaRPr lang="zh-TW" altLang="en-US"/>
        </a:p>
      </dgm:t>
    </dgm:pt>
    <dgm:pt modelId="{4586E1D1-9557-4B9E-AC66-14CD6CFB3008}" type="pres">
      <dgm:prSet presAssocID="{CB05F636-8239-4036-82F3-8EEDC69FB086}" presName="connTx" presStyleLbl="parChTrans1D3" presStyleIdx="3" presStyleCnt="6"/>
      <dgm:spPr/>
      <dgm:t>
        <a:bodyPr/>
        <a:lstStyle/>
        <a:p>
          <a:endParaRPr lang="zh-TW" altLang="en-US"/>
        </a:p>
      </dgm:t>
    </dgm:pt>
    <dgm:pt modelId="{ACE4B5F1-7DE8-4209-987F-71283ED67D54}" type="pres">
      <dgm:prSet presAssocID="{199F4083-9D18-4BB2-BC1B-7274B7C78000}" presName="root2" presStyleCnt="0"/>
      <dgm:spPr/>
    </dgm:pt>
    <dgm:pt modelId="{E26BD8E9-FBE7-4BD0-942B-2D2699FF6D9C}" type="pres">
      <dgm:prSet presAssocID="{199F4083-9D18-4BB2-BC1B-7274B7C78000}" presName="LevelTwoTextNode" presStyleLbl="node3" presStyleIdx="3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A6B37-13F5-4034-A8D6-F6D38392FB3D}" type="pres">
      <dgm:prSet presAssocID="{199F4083-9D18-4BB2-BC1B-7274B7C78000}" presName="level3hierChild" presStyleCnt="0"/>
      <dgm:spPr/>
    </dgm:pt>
    <dgm:pt modelId="{4CAAF63A-BAEE-4AAA-9199-8DF9E5E191A3}" type="pres">
      <dgm:prSet presAssocID="{11ADEEAE-9706-406C-8CFB-918D06BD4DDB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1D8EDBFF-F99A-4DC0-AD0B-325EA5D0B288}" type="pres">
      <dgm:prSet presAssocID="{11ADEEAE-9706-406C-8CFB-918D06BD4DDB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4FE61DA8-2185-4F07-9EBD-ED838C447971}" type="pres">
      <dgm:prSet presAssocID="{1EEF0981-C454-4A51-A72D-DCCDB0E056FA}" presName="root2" presStyleCnt="0"/>
      <dgm:spPr/>
    </dgm:pt>
    <dgm:pt modelId="{A8876711-23F7-4B11-850D-494160A2EB36}" type="pres">
      <dgm:prSet presAssocID="{1EEF0981-C454-4A51-A72D-DCCDB0E056F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669B81-F8E3-4A1A-B0A2-0C811098D107}" type="pres">
      <dgm:prSet presAssocID="{1EEF0981-C454-4A51-A72D-DCCDB0E056FA}" presName="level3hierChild" presStyleCnt="0"/>
      <dgm:spPr/>
    </dgm:pt>
    <dgm:pt modelId="{38E4AED0-5FD5-47A7-A737-3FEEBE552141}" type="pres">
      <dgm:prSet presAssocID="{2A7A8A07-9465-4C7E-ACCF-E47125483F4F}" presName="conn2-1" presStyleLbl="parChTrans1D3" presStyleIdx="4" presStyleCnt="6"/>
      <dgm:spPr/>
      <dgm:t>
        <a:bodyPr/>
        <a:lstStyle/>
        <a:p>
          <a:endParaRPr lang="zh-TW" altLang="en-US"/>
        </a:p>
      </dgm:t>
    </dgm:pt>
    <dgm:pt modelId="{931B1761-32C5-4A24-A32C-B64F5C312069}" type="pres">
      <dgm:prSet presAssocID="{2A7A8A07-9465-4C7E-ACCF-E47125483F4F}" presName="connTx" presStyleLbl="parChTrans1D3" presStyleIdx="4" presStyleCnt="6"/>
      <dgm:spPr/>
      <dgm:t>
        <a:bodyPr/>
        <a:lstStyle/>
        <a:p>
          <a:endParaRPr lang="zh-TW" altLang="en-US"/>
        </a:p>
      </dgm:t>
    </dgm:pt>
    <dgm:pt modelId="{4D397A7A-A4F6-4D0D-9DA2-A6F8E0093BFC}" type="pres">
      <dgm:prSet presAssocID="{7A2F865C-F952-43B6-801F-C6AA9940B653}" presName="root2" presStyleCnt="0"/>
      <dgm:spPr/>
    </dgm:pt>
    <dgm:pt modelId="{6926C95D-700E-4C35-9362-DEE1C82D1611}" type="pres">
      <dgm:prSet presAssocID="{7A2F865C-F952-43B6-801F-C6AA9940B653}" presName="LevelTwoTextNode" presStyleLbl="node3" presStyleIdx="4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5CD985C-72C1-425E-B6B0-52421CACFCB1}" type="pres">
      <dgm:prSet presAssocID="{7A2F865C-F952-43B6-801F-C6AA9940B653}" presName="level3hierChild" presStyleCnt="0"/>
      <dgm:spPr/>
    </dgm:pt>
    <dgm:pt modelId="{CA7AF9D6-173D-446C-BE1E-872CEAFD85F4}" type="pres">
      <dgm:prSet presAssocID="{1FEB5595-A720-40F6-BADF-7425AE3D8A8F}" presName="conn2-1" presStyleLbl="parChTrans1D3" presStyleIdx="5" presStyleCnt="6"/>
      <dgm:spPr/>
      <dgm:t>
        <a:bodyPr/>
        <a:lstStyle/>
        <a:p>
          <a:endParaRPr lang="zh-TW" altLang="en-US"/>
        </a:p>
      </dgm:t>
    </dgm:pt>
    <dgm:pt modelId="{EE37E294-DDDC-4F73-8083-EF7711B90AE9}" type="pres">
      <dgm:prSet presAssocID="{1FEB5595-A720-40F6-BADF-7425AE3D8A8F}" presName="connTx" presStyleLbl="parChTrans1D3" presStyleIdx="5" presStyleCnt="6"/>
      <dgm:spPr/>
      <dgm:t>
        <a:bodyPr/>
        <a:lstStyle/>
        <a:p>
          <a:endParaRPr lang="zh-TW" altLang="en-US"/>
        </a:p>
      </dgm:t>
    </dgm:pt>
    <dgm:pt modelId="{476162AB-478D-4CEA-926A-096382AD40C3}" type="pres">
      <dgm:prSet presAssocID="{741DA6F6-D18F-4C9D-BE42-6593C9977532}" presName="root2" presStyleCnt="0"/>
      <dgm:spPr/>
    </dgm:pt>
    <dgm:pt modelId="{844759AD-5DB3-4FDA-9913-FFFCF9483C95}" type="pres">
      <dgm:prSet presAssocID="{741DA6F6-D18F-4C9D-BE42-6593C9977532}" presName="LevelTwoTextNode" presStyleLbl="node3" presStyleIdx="5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7C3A4EA-A3D5-459D-B6FA-754805D75EDD}" type="pres">
      <dgm:prSet presAssocID="{741DA6F6-D18F-4C9D-BE42-6593C9977532}" presName="level3hierChild" presStyleCnt="0"/>
      <dgm:spPr/>
    </dgm:pt>
  </dgm:ptLst>
  <dgm:cxnLst>
    <dgm:cxn modelId="{EBE1C06B-C17C-4CB1-B973-7AFACCEDDC41}" srcId="{EFDB23C8-74E7-4A25-8EA8-FE276D3531C2}" destId="{3E4A2230-0CBA-4B69-A9CF-58BC840474E1}" srcOrd="1" destOrd="0" parTransId="{1B5DB40C-4BB3-41D5-AABF-5F0AD903BAC0}" sibTransId="{35263973-E7A5-4A28-906F-A17BEC2857A4}"/>
    <dgm:cxn modelId="{6D77D1E9-BF68-4428-84B7-14CAB0D682D5}" type="presOf" srcId="{741DA6F6-D18F-4C9D-BE42-6593C9977532}" destId="{844759AD-5DB3-4FDA-9913-FFFCF9483C95}" srcOrd="0" destOrd="0" presId="urn:microsoft.com/office/officeart/2005/8/layout/hierarchy2"/>
    <dgm:cxn modelId="{107131BF-6A04-403B-9F63-6C25F8AF05A9}" type="presOf" srcId="{1EEF0981-C454-4A51-A72D-DCCDB0E056FA}" destId="{A8876711-23F7-4B11-850D-494160A2EB36}" srcOrd="0" destOrd="0" presId="urn:microsoft.com/office/officeart/2005/8/layout/hierarchy2"/>
    <dgm:cxn modelId="{283CBE53-D74F-4B4E-B135-A0624E5381DD}" type="presOf" srcId="{2542B22D-64E7-4E35-A641-C1CC48CD79D4}" destId="{BEAE8A32-23F1-4B6F-820B-DAB5B52EEBC3}" srcOrd="0" destOrd="0" presId="urn:microsoft.com/office/officeart/2005/8/layout/hierarchy2"/>
    <dgm:cxn modelId="{66FE11A7-3AA5-4DCC-8E1A-D325EA7B9CF1}" type="presOf" srcId="{1B5DB40C-4BB3-41D5-AABF-5F0AD903BAC0}" destId="{E82B21F5-F391-4438-95B0-79099C89218D}" srcOrd="0" destOrd="0" presId="urn:microsoft.com/office/officeart/2005/8/layout/hierarchy2"/>
    <dgm:cxn modelId="{26F2E6B1-FA64-41DF-BB6D-ECC24DE4925E}" type="presOf" srcId="{2A7A8A07-9465-4C7E-ACCF-E47125483F4F}" destId="{931B1761-32C5-4A24-A32C-B64F5C312069}" srcOrd="1" destOrd="0" presId="urn:microsoft.com/office/officeart/2005/8/layout/hierarchy2"/>
    <dgm:cxn modelId="{3DCAEBBD-EFB2-4A84-B43D-51FF19CFFF5F}" type="presOf" srcId="{EFDB23C8-74E7-4A25-8EA8-FE276D3531C2}" destId="{C0480E32-8559-462C-BBDC-03F4B9197EBA}" srcOrd="0" destOrd="0" presId="urn:microsoft.com/office/officeart/2005/8/layout/hierarchy2"/>
    <dgm:cxn modelId="{E5839667-B8DF-43DD-ABC8-EC02508549F9}" srcId="{EFDB23C8-74E7-4A25-8EA8-FE276D3531C2}" destId="{B0E882CC-9D92-439A-9A1B-E5E97B222174}" srcOrd="0" destOrd="0" parTransId="{F1BCC33E-1217-4405-8944-7974EE57D686}" sibTransId="{5F5F4C82-7B86-40D9-897F-E80AB8FE6877}"/>
    <dgm:cxn modelId="{793F14BA-BB8E-48B3-B884-8FD7B3110C60}" type="presOf" srcId="{1FEB5595-A720-40F6-BADF-7425AE3D8A8F}" destId="{CA7AF9D6-173D-446C-BE1E-872CEAFD85F4}" srcOrd="0" destOrd="0" presId="urn:microsoft.com/office/officeart/2005/8/layout/hierarchy2"/>
    <dgm:cxn modelId="{6F7B72A2-1A9C-413C-ADF6-543B5736487C}" srcId="{EFDB23C8-74E7-4A25-8EA8-FE276D3531C2}" destId="{1EEF0981-C454-4A51-A72D-DCCDB0E056FA}" srcOrd="2" destOrd="0" parTransId="{11ADEEAE-9706-406C-8CFB-918D06BD4DDB}" sibTransId="{71E8028D-68C5-4889-86DB-369C43CB608D}"/>
    <dgm:cxn modelId="{2CF6BF13-CFB7-4632-AC2E-F55A18C9B73D}" type="presOf" srcId="{53F630CA-F158-4019-ABD0-C2811ADCF396}" destId="{CF281198-4C23-4D11-A883-5800C48CB1BD}" srcOrd="1" destOrd="0" presId="urn:microsoft.com/office/officeart/2005/8/layout/hierarchy2"/>
    <dgm:cxn modelId="{02D21780-AE7C-47C1-BC16-CB10ECCA317E}" type="presOf" srcId="{B0E882CC-9D92-439A-9A1B-E5E97B222174}" destId="{F0536BAD-F457-408D-88CC-749F461A9AF8}" srcOrd="0" destOrd="0" presId="urn:microsoft.com/office/officeart/2005/8/layout/hierarchy2"/>
    <dgm:cxn modelId="{4BC9E35E-D3AE-4BF5-95B7-9DCD1B1E2A59}" srcId="{1EEF0981-C454-4A51-A72D-DCCDB0E056FA}" destId="{7A2F865C-F952-43B6-801F-C6AA9940B653}" srcOrd="0" destOrd="0" parTransId="{2A7A8A07-9465-4C7E-ACCF-E47125483F4F}" sibTransId="{419EF8A6-B7AE-4D8E-999F-B1B049D81518}"/>
    <dgm:cxn modelId="{0F18452C-A52B-4D0B-8084-7C04B62E7020}" srcId="{1EEF0981-C454-4A51-A72D-DCCDB0E056FA}" destId="{741DA6F6-D18F-4C9D-BE42-6593C9977532}" srcOrd="1" destOrd="0" parTransId="{1FEB5595-A720-40F6-BADF-7425AE3D8A8F}" sibTransId="{1EFFF4C2-AEFA-4206-9ADB-40545DFC55AE}"/>
    <dgm:cxn modelId="{5BF89FA3-5C15-472C-8F56-9671ED6A1F71}" type="presOf" srcId="{E1C605B6-8ED2-47F9-AD79-0E79977AC6B7}" destId="{996304A1-D3F3-42BD-8522-CB8D0BB579A1}" srcOrd="0" destOrd="0" presId="urn:microsoft.com/office/officeart/2005/8/layout/hierarchy2"/>
    <dgm:cxn modelId="{F2EB5BE9-A00C-4822-BBD0-CF4639C2076A}" type="presOf" srcId="{7A2F865C-F952-43B6-801F-C6AA9940B653}" destId="{6926C95D-700E-4C35-9362-DEE1C82D1611}" srcOrd="0" destOrd="0" presId="urn:microsoft.com/office/officeart/2005/8/layout/hierarchy2"/>
    <dgm:cxn modelId="{A51E27E5-AD27-4DB9-82DD-C9E07ABBD231}" srcId="{91BB278F-E21B-4F13-9301-7F81C2252B1A}" destId="{EFDB23C8-74E7-4A25-8EA8-FE276D3531C2}" srcOrd="0" destOrd="0" parTransId="{6B071A54-A4D1-413D-B74A-4EB2DC4C4A73}" sibTransId="{462F8114-18EB-48AF-B9DA-971CF2F6EA2A}"/>
    <dgm:cxn modelId="{FE05014C-C325-47B5-9782-425B62B2A4B9}" srcId="{B0E882CC-9D92-439A-9A1B-E5E97B222174}" destId="{E1C605B6-8ED2-47F9-AD79-0E79977AC6B7}" srcOrd="0" destOrd="0" parTransId="{DAD7A2F1-9C11-4F67-A68B-FE922B69A816}" sibTransId="{EA75F9E4-85D8-44DA-8E08-E4C6F84E138C}"/>
    <dgm:cxn modelId="{175916A0-694C-45F1-A5B3-6E342916CD0C}" type="presOf" srcId="{F1BCC33E-1217-4405-8944-7974EE57D686}" destId="{1A51C5F6-0807-407A-8A3B-137C53631952}" srcOrd="1" destOrd="0" presId="urn:microsoft.com/office/officeart/2005/8/layout/hierarchy2"/>
    <dgm:cxn modelId="{D42D2960-94E4-47BE-912A-599E48863B3B}" srcId="{3E4A2230-0CBA-4B69-A9CF-58BC840474E1}" destId="{16794A39-3CA2-474C-A727-F943AC9DB9F5}" srcOrd="0" destOrd="0" parTransId="{32FAB6B3-E292-4EDE-ACF0-89A1A63C7B77}" sibTransId="{32120215-5F63-4B4D-A44F-7322EA022CA7}"/>
    <dgm:cxn modelId="{C088CEE4-8DCB-4529-A98B-A585E966EA9F}" type="presOf" srcId="{32FAB6B3-E292-4EDE-ACF0-89A1A63C7B77}" destId="{A8753EC5-5987-4267-AD48-BECE3CEE2D60}" srcOrd="0" destOrd="0" presId="urn:microsoft.com/office/officeart/2005/8/layout/hierarchy2"/>
    <dgm:cxn modelId="{8530DD34-BE78-4D4C-83F0-FD93CB7BDBCE}" srcId="{3E4A2230-0CBA-4B69-A9CF-58BC840474E1}" destId="{199F4083-9D18-4BB2-BC1B-7274B7C78000}" srcOrd="1" destOrd="0" parTransId="{CB05F636-8239-4036-82F3-8EEDC69FB086}" sibTransId="{D1604910-22B2-4C39-A571-02AC36B0DCA4}"/>
    <dgm:cxn modelId="{98710109-CBA0-408B-8DA2-E3575819DE8C}" type="presOf" srcId="{DAD7A2F1-9C11-4F67-A68B-FE922B69A816}" destId="{41305D15-B323-409F-8E6E-65B84813CA28}" srcOrd="1" destOrd="0" presId="urn:microsoft.com/office/officeart/2005/8/layout/hierarchy2"/>
    <dgm:cxn modelId="{BA895637-3C2C-4F30-ADC9-248DF7CD4902}" type="presOf" srcId="{CB05F636-8239-4036-82F3-8EEDC69FB086}" destId="{D6943EEC-D36A-474D-B0A2-38D57BB7E348}" srcOrd="0" destOrd="0" presId="urn:microsoft.com/office/officeart/2005/8/layout/hierarchy2"/>
    <dgm:cxn modelId="{FADB85F0-49FA-477B-B6F3-84C2EDFF1AE3}" srcId="{B0E882CC-9D92-439A-9A1B-E5E97B222174}" destId="{2542B22D-64E7-4E35-A641-C1CC48CD79D4}" srcOrd="1" destOrd="0" parTransId="{53F630CA-F158-4019-ABD0-C2811ADCF396}" sibTransId="{03493DB0-2551-413E-9196-F305D39FD6EB}"/>
    <dgm:cxn modelId="{ECF3C654-92A4-4E29-9389-2B47B1B6E4CB}" type="presOf" srcId="{91BB278F-E21B-4F13-9301-7F81C2252B1A}" destId="{AFC0B018-34EA-43A8-B5D8-146E80CD332E}" srcOrd="0" destOrd="0" presId="urn:microsoft.com/office/officeart/2005/8/layout/hierarchy2"/>
    <dgm:cxn modelId="{FFC40759-2AF8-48B7-848A-9DAECA93CFE3}" type="presOf" srcId="{1FEB5595-A720-40F6-BADF-7425AE3D8A8F}" destId="{EE37E294-DDDC-4F73-8083-EF7711B90AE9}" srcOrd="1" destOrd="0" presId="urn:microsoft.com/office/officeart/2005/8/layout/hierarchy2"/>
    <dgm:cxn modelId="{1CDDFCF4-7CC9-469A-A7AB-938FD28C683C}" type="presOf" srcId="{F1BCC33E-1217-4405-8944-7974EE57D686}" destId="{85A89B16-A0C4-4ABC-BF67-6F28787489C8}" srcOrd="0" destOrd="0" presId="urn:microsoft.com/office/officeart/2005/8/layout/hierarchy2"/>
    <dgm:cxn modelId="{B9A63CE8-2A31-4BD8-9182-FCD74077D099}" type="presOf" srcId="{11ADEEAE-9706-406C-8CFB-918D06BD4DDB}" destId="{1D8EDBFF-F99A-4DC0-AD0B-325EA5D0B288}" srcOrd="1" destOrd="0" presId="urn:microsoft.com/office/officeart/2005/8/layout/hierarchy2"/>
    <dgm:cxn modelId="{0EF9DDC5-E28E-453A-AC93-B3B4EB67AEAF}" type="presOf" srcId="{32FAB6B3-E292-4EDE-ACF0-89A1A63C7B77}" destId="{FBECE57E-0096-4F7E-8343-5717A9C57634}" srcOrd="1" destOrd="0" presId="urn:microsoft.com/office/officeart/2005/8/layout/hierarchy2"/>
    <dgm:cxn modelId="{65E939F4-756D-449B-B866-C27909FAA55F}" type="presOf" srcId="{2A7A8A07-9465-4C7E-ACCF-E47125483F4F}" destId="{38E4AED0-5FD5-47A7-A737-3FEEBE552141}" srcOrd="0" destOrd="0" presId="urn:microsoft.com/office/officeart/2005/8/layout/hierarchy2"/>
    <dgm:cxn modelId="{7274806D-13F3-47C9-B5D8-6295F87E14FC}" type="presOf" srcId="{11ADEEAE-9706-406C-8CFB-918D06BD4DDB}" destId="{4CAAF63A-BAEE-4AAA-9199-8DF9E5E191A3}" srcOrd="0" destOrd="0" presId="urn:microsoft.com/office/officeart/2005/8/layout/hierarchy2"/>
    <dgm:cxn modelId="{0BAE098F-EA29-4B72-8CC0-D68A8AEAAFCA}" type="presOf" srcId="{DAD7A2F1-9C11-4F67-A68B-FE922B69A816}" destId="{3EA06C82-18D3-4C0A-9711-C71FDB0CCD53}" srcOrd="0" destOrd="0" presId="urn:microsoft.com/office/officeart/2005/8/layout/hierarchy2"/>
    <dgm:cxn modelId="{1D4E9ACE-D439-4DEC-B8F2-635A7B3E2297}" type="presOf" srcId="{53F630CA-F158-4019-ABD0-C2811ADCF396}" destId="{E66BCE5C-FE76-4CD7-AE7B-84F4AF32F1DE}" srcOrd="0" destOrd="0" presId="urn:microsoft.com/office/officeart/2005/8/layout/hierarchy2"/>
    <dgm:cxn modelId="{9C010D7A-DFBC-439F-B469-D3E88876BA1A}" type="presOf" srcId="{16794A39-3CA2-474C-A727-F943AC9DB9F5}" destId="{0386E940-358C-4631-97B5-8C7010BA95F1}" srcOrd="0" destOrd="0" presId="urn:microsoft.com/office/officeart/2005/8/layout/hierarchy2"/>
    <dgm:cxn modelId="{17D039DA-EF94-4BCC-8F4C-A82C66AA28BB}" type="presOf" srcId="{1B5DB40C-4BB3-41D5-AABF-5F0AD903BAC0}" destId="{F62B9C30-C0D3-43A2-9E90-B7F9EF475686}" srcOrd="1" destOrd="0" presId="urn:microsoft.com/office/officeart/2005/8/layout/hierarchy2"/>
    <dgm:cxn modelId="{84DB2A18-9901-480A-B244-D143756D4178}" type="presOf" srcId="{199F4083-9D18-4BB2-BC1B-7274B7C78000}" destId="{E26BD8E9-FBE7-4BD0-942B-2D2699FF6D9C}" srcOrd="0" destOrd="0" presId="urn:microsoft.com/office/officeart/2005/8/layout/hierarchy2"/>
    <dgm:cxn modelId="{3D9ED582-0728-4CA6-875C-506FDBAF714D}" type="presOf" srcId="{CB05F636-8239-4036-82F3-8EEDC69FB086}" destId="{4586E1D1-9557-4B9E-AC66-14CD6CFB3008}" srcOrd="1" destOrd="0" presId="urn:microsoft.com/office/officeart/2005/8/layout/hierarchy2"/>
    <dgm:cxn modelId="{D2703421-C5FF-479B-BCE1-D3992BC70424}" type="presOf" srcId="{3E4A2230-0CBA-4B69-A9CF-58BC840474E1}" destId="{2D58A749-2BC9-4A6C-AC87-8FE72E18DCB3}" srcOrd="0" destOrd="0" presId="urn:microsoft.com/office/officeart/2005/8/layout/hierarchy2"/>
    <dgm:cxn modelId="{C3DFE6FC-0FB1-4191-9783-4D6A06273952}" type="presParOf" srcId="{AFC0B018-34EA-43A8-B5D8-146E80CD332E}" destId="{6DD8C1A2-1553-4DF6-AB96-E96A8F5097AA}" srcOrd="0" destOrd="0" presId="urn:microsoft.com/office/officeart/2005/8/layout/hierarchy2"/>
    <dgm:cxn modelId="{9F1B3104-CC6D-4381-92BB-06BAEF1922AD}" type="presParOf" srcId="{6DD8C1A2-1553-4DF6-AB96-E96A8F5097AA}" destId="{C0480E32-8559-462C-BBDC-03F4B9197EBA}" srcOrd="0" destOrd="0" presId="urn:microsoft.com/office/officeart/2005/8/layout/hierarchy2"/>
    <dgm:cxn modelId="{CB87DB1F-FEB0-4EBF-B447-1EDFDB6304C7}" type="presParOf" srcId="{6DD8C1A2-1553-4DF6-AB96-E96A8F5097AA}" destId="{66AE04FB-272B-4073-8AF9-4DEB573A5588}" srcOrd="1" destOrd="0" presId="urn:microsoft.com/office/officeart/2005/8/layout/hierarchy2"/>
    <dgm:cxn modelId="{48135A6F-25BA-4CE3-B6FF-5C038CA6F0B5}" type="presParOf" srcId="{66AE04FB-272B-4073-8AF9-4DEB573A5588}" destId="{85A89B16-A0C4-4ABC-BF67-6F28787489C8}" srcOrd="0" destOrd="0" presId="urn:microsoft.com/office/officeart/2005/8/layout/hierarchy2"/>
    <dgm:cxn modelId="{6A1E3919-C3F7-4276-9516-87FA0B11687D}" type="presParOf" srcId="{85A89B16-A0C4-4ABC-BF67-6F28787489C8}" destId="{1A51C5F6-0807-407A-8A3B-137C53631952}" srcOrd="0" destOrd="0" presId="urn:microsoft.com/office/officeart/2005/8/layout/hierarchy2"/>
    <dgm:cxn modelId="{5037D3CD-12DB-465F-A6AC-950F18F66C9E}" type="presParOf" srcId="{66AE04FB-272B-4073-8AF9-4DEB573A5588}" destId="{05540CFF-3A42-4576-95A0-331E9581498D}" srcOrd="1" destOrd="0" presId="urn:microsoft.com/office/officeart/2005/8/layout/hierarchy2"/>
    <dgm:cxn modelId="{C7F80B6A-14CF-401A-B92C-E6D222CB6C73}" type="presParOf" srcId="{05540CFF-3A42-4576-95A0-331E9581498D}" destId="{F0536BAD-F457-408D-88CC-749F461A9AF8}" srcOrd="0" destOrd="0" presId="urn:microsoft.com/office/officeart/2005/8/layout/hierarchy2"/>
    <dgm:cxn modelId="{7B2AB5FC-C918-48A3-8B32-23BD960C3C2B}" type="presParOf" srcId="{05540CFF-3A42-4576-95A0-331E9581498D}" destId="{3A7EFB32-05E7-45F3-B396-3F95524AF0E2}" srcOrd="1" destOrd="0" presId="urn:microsoft.com/office/officeart/2005/8/layout/hierarchy2"/>
    <dgm:cxn modelId="{53DF9BDA-EF4F-49F4-A7A6-A0F68416A13C}" type="presParOf" srcId="{3A7EFB32-05E7-45F3-B396-3F95524AF0E2}" destId="{3EA06C82-18D3-4C0A-9711-C71FDB0CCD53}" srcOrd="0" destOrd="0" presId="urn:microsoft.com/office/officeart/2005/8/layout/hierarchy2"/>
    <dgm:cxn modelId="{9D707873-B659-4BDD-9E85-81159FA27107}" type="presParOf" srcId="{3EA06C82-18D3-4C0A-9711-C71FDB0CCD53}" destId="{41305D15-B323-409F-8E6E-65B84813CA28}" srcOrd="0" destOrd="0" presId="urn:microsoft.com/office/officeart/2005/8/layout/hierarchy2"/>
    <dgm:cxn modelId="{F9195654-1CBC-43E1-A051-189EBDA828BC}" type="presParOf" srcId="{3A7EFB32-05E7-45F3-B396-3F95524AF0E2}" destId="{C9D25973-233F-4E94-824F-369386D0064B}" srcOrd="1" destOrd="0" presId="urn:microsoft.com/office/officeart/2005/8/layout/hierarchy2"/>
    <dgm:cxn modelId="{603C5802-C0F6-447E-ABC0-0FE03B9AF09F}" type="presParOf" srcId="{C9D25973-233F-4E94-824F-369386D0064B}" destId="{996304A1-D3F3-42BD-8522-CB8D0BB579A1}" srcOrd="0" destOrd="0" presId="urn:microsoft.com/office/officeart/2005/8/layout/hierarchy2"/>
    <dgm:cxn modelId="{CAA2AA52-3CF8-4199-8D18-6D837BAF4740}" type="presParOf" srcId="{C9D25973-233F-4E94-824F-369386D0064B}" destId="{7A62DEA2-ABBC-4886-A2D5-99EF25E6AA04}" srcOrd="1" destOrd="0" presId="urn:microsoft.com/office/officeart/2005/8/layout/hierarchy2"/>
    <dgm:cxn modelId="{364F47FD-B18B-47E9-9FB0-07B4ED194CD4}" type="presParOf" srcId="{3A7EFB32-05E7-45F3-B396-3F95524AF0E2}" destId="{E66BCE5C-FE76-4CD7-AE7B-84F4AF32F1DE}" srcOrd="2" destOrd="0" presId="urn:microsoft.com/office/officeart/2005/8/layout/hierarchy2"/>
    <dgm:cxn modelId="{D2ACC004-FF18-4D1C-84BD-42ADD057E12F}" type="presParOf" srcId="{E66BCE5C-FE76-4CD7-AE7B-84F4AF32F1DE}" destId="{CF281198-4C23-4D11-A883-5800C48CB1BD}" srcOrd="0" destOrd="0" presId="urn:microsoft.com/office/officeart/2005/8/layout/hierarchy2"/>
    <dgm:cxn modelId="{DFCF55CB-42BC-4B79-BB4A-CA3206AA1BBA}" type="presParOf" srcId="{3A7EFB32-05E7-45F3-B396-3F95524AF0E2}" destId="{D693929C-E657-4204-A24A-DDE7966A1A1B}" srcOrd="3" destOrd="0" presId="urn:microsoft.com/office/officeart/2005/8/layout/hierarchy2"/>
    <dgm:cxn modelId="{6B10E125-B070-4218-B880-FBE66B1CBF70}" type="presParOf" srcId="{D693929C-E657-4204-A24A-DDE7966A1A1B}" destId="{BEAE8A32-23F1-4B6F-820B-DAB5B52EEBC3}" srcOrd="0" destOrd="0" presId="urn:microsoft.com/office/officeart/2005/8/layout/hierarchy2"/>
    <dgm:cxn modelId="{8071CB33-6F29-4DFD-8726-984AB96EF86E}" type="presParOf" srcId="{D693929C-E657-4204-A24A-DDE7966A1A1B}" destId="{AB0C2EE2-A901-48BF-8D99-7C77640E09C3}" srcOrd="1" destOrd="0" presId="urn:microsoft.com/office/officeart/2005/8/layout/hierarchy2"/>
    <dgm:cxn modelId="{86B5724B-5A95-4671-B61C-CACB86ADE23E}" type="presParOf" srcId="{66AE04FB-272B-4073-8AF9-4DEB573A5588}" destId="{E82B21F5-F391-4438-95B0-79099C89218D}" srcOrd="2" destOrd="0" presId="urn:microsoft.com/office/officeart/2005/8/layout/hierarchy2"/>
    <dgm:cxn modelId="{660E5210-2813-4B31-9EFC-FE1EBF3ACFDC}" type="presParOf" srcId="{E82B21F5-F391-4438-95B0-79099C89218D}" destId="{F62B9C30-C0D3-43A2-9E90-B7F9EF475686}" srcOrd="0" destOrd="0" presId="urn:microsoft.com/office/officeart/2005/8/layout/hierarchy2"/>
    <dgm:cxn modelId="{669C852A-FD05-400E-9633-AB125981AE99}" type="presParOf" srcId="{66AE04FB-272B-4073-8AF9-4DEB573A5588}" destId="{F11C3A87-211F-4827-8F8D-923E0A5C3AAD}" srcOrd="3" destOrd="0" presId="urn:microsoft.com/office/officeart/2005/8/layout/hierarchy2"/>
    <dgm:cxn modelId="{20C4CC5C-80A8-4B6A-A540-4A10804BC46A}" type="presParOf" srcId="{F11C3A87-211F-4827-8F8D-923E0A5C3AAD}" destId="{2D58A749-2BC9-4A6C-AC87-8FE72E18DCB3}" srcOrd="0" destOrd="0" presId="urn:microsoft.com/office/officeart/2005/8/layout/hierarchy2"/>
    <dgm:cxn modelId="{2E29AB8E-A5ED-419A-932B-AB7A4CAAB0CA}" type="presParOf" srcId="{F11C3A87-211F-4827-8F8D-923E0A5C3AAD}" destId="{9205B229-26C6-434E-963E-572B807D5BD1}" srcOrd="1" destOrd="0" presId="urn:microsoft.com/office/officeart/2005/8/layout/hierarchy2"/>
    <dgm:cxn modelId="{BF6C11B2-D18C-428F-A405-FF76B0355391}" type="presParOf" srcId="{9205B229-26C6-434E-963E-572B807D5BD1}" destId="{A8753EC5-5987-4267-AD48-BECE3CEE2D60}" srcOrd="0" destOrd="0" presId="urn:microsoft.com/office/officeart/2005/8/layout/hierarchy2"/>
    <dgm:cxn modelId="{BEB1E9D7-A0E7-4E21-A4E7-BA8E006B19A1}" type="presParOf" srcId="{A8753EC5-5987-4267-AD48-BECE3CEE2D60}" destId="{FBECE57E-0096-4F7E-8343-5717A9C57634}" srcOrd="0" destOrd="0" presId="urn:microsoft.com/office/officeart/2005/8/layout/hierarchy2"/>
    <dgm:cxn modelId="{C9F300F9-E595-49F8-A775-B61922E17B7A}" type="presParOf" srcId="{9205B229-26C6-434E-963E-572B807D5BD1}" destId="{209D6F83-485C-42F6-BC7A-294FE5AA308B}" srcOrd="1" destOrd="0" presId="urn:microsoft.com/office/officeart/2005/8/layout/hierarchy2"/>
    <dgm:cxn modelId="{1ECF0386-775C-4A12-A9E9-58630B5BFE6A}" type="presParOf" srcId="{209D6F83-485C-42F6-BC7A-294FE5AA308B}" destId="{0386E940-358C-4631-97B5-8C7010BA95F1}" srcOrd="0" destOrd="0" presId="urn:microsoft.com/office/officeart/2005/8/layout/hierarchy2"/>
    <dgm:cxn modelId="{A95243D3-30F7-4A12-8539-D5681F4A6D07}" type="presParOf" srcId="{209D6F83-485C-42F6-BC7A-294FE5AA308B}" destId="{4C2BA9A9-3E0A-4955-9349-988F7E9186CC}" srcOrd="1" destOrd="0" presId="urn:microsoft.com/office/officeart/2005/8/layout/hierarchy2"/>
    <dgm:cxn modelId="{D5CB2371-3338-49F1-84FF-21C6A5985D3A}" type="presParOf" srcId="{9205B229-26C6-434E-963E-572B807D5BD1}" destId="{D6943EEC-D36A-474D-B0A2-38D57BB7E348}" srcOrd="2" destOrd="0" presId="urn:microsoft.com/office/officeart/2005/8/layout/hierarchy2"/>
    <dgm:cxn modelId="{9950A132-65D0-4FE3-A59A-FB5E5242FCFB}" type="presParOf" srcId="{D6943EEC-D36A-474D-B0A2-38D57BB7E348}" destId="{4586E1D1-9557-4B9E-AC66-14CD6CFB3008}" srcOrd="0" destOrd="0" presId="urn:microsoft.com/office/officeart/2005/8/layout/hierarchy2"/>
    <dgm:cxn modelId="{DC19CE8D-3B33-42A6-BFEB-4B8E7C51A1BF}" type="presParOf" srcId="{9205B229-26C6-434E-963E-572B807D5BD1}" destId="{ACE4B5F1-7DE8-4209-987F-71283ED67D54}" srcOrd="3" destOrd="0" presId="urn:microsoft.com/office/officeart/2005/8/layout/hierarchy2"/>
    <dgm:cxn modelId="{A7E0D20A-9CBC-4876-81A8-46849F3D74C9}" type="presParOf" srcId="{ACE4B5F1-7DE8-4209-987F-71283ED67D54}" destId="{E26BD8E9-FBE7-4BD0-942B-2D2699FF6D9C}" srcOrd="0" destOrd="0" presId="urn:microsoft.com/office/officeart/2005/8/layout/hierarchy2"/>
    <dgm:cxn modelId="{55D959B0-1C90-4CA7-B203-47E0FA32563C}" type="presParOf" srcId="{ACE4B5F1-7DE8-4209-987F-71283ED67D54}" destId="{C3AA6B37-13F5-4034-A8D6-F6D38392FB3D}" srcOrd="1" destOrd="0" presId="urn:microsoft.com/office/officeart/2005/8/layout/hierarchy2"/>
    <dgm:cxn modelId="{4C21C5C8-D974-4FB2-B807-5EE6402850D3}" type="presParOf" srcId="{66AE04FB-272B-4073-8AF9-4DEB573A5588}" destId="{4CAAF63A-BAEE-4AAA-9199-8DF9E5E191A3}" srcOrd="4" destOrd="0" presId="urn:microsoft.com/office/officeart/2005/8/layout/hierarchy2"/>
    <dgm:cxn modelId="{1F562901-AC11-456D-ACCC-245E0EBBD9A1}" type="presParOf" srcId="{4CAAF63A-BAEE-4AAA-9199-8DF9E5E191A3}" destId="{1D8EDBFF-F99A-4DC0-AD0B-325EA5D0B288}" srcOrd="0" destOrd="0" presId="urn:microsoft.com/office/officeart/2005/8/layout/hierarchy2"/>
    <dgm:cxn modelId="{07C37087-2BE4-47C3-8438-AA8E47078003}" type="presParOf" srcId="{66AE04FB-272B-4073-8AF9-4DEB573A5588}" destId="{4FE61DA8-2185-4F07-9EBD-ED838C447971}" srcOrd="5" destOrd="0" presId="urn:microsoft.com/office/officeart/2005/8/layout/hierarchy2"/>
    <dgm:cxn modelId="{1E8CF613-9F14-461C-BE06-A5B16CA1D378}" type="presParOf" srcId="{4FE61DA8-2185-4F07-9EBD-ED838C447971}" destId="{A8876711-23F7-4B11-850D-494160A2EB36}" srcOrd="0" destOrd="0" presId="urn:microsoft.com/office/officeart/2005/8/layout/hierarchy2"/>
    <dgm:cxn modelId="{40C15F06-FBD8-4380-8CB9-D523DBF7637E}" type="presParOf" srcId="{4FE61DA8-2185-4F07-9EBD-ED838C447971}" destId="{AF669B81-F8E3-4A1A-B0A2-0C811098D107}" srcOrd="1" destOrd="0" presId="urn:microsoft.com/office/officeart/2005/8/layout/hierarchy2"/>
    <dgm:cxn modelId="{151B35F8-DB65-41A8-9163-BF3CE93C5A3D}" type="presParOf" srcId="{AF669B81-F8E3-4A1A-B0A2-0C811098D107}" destId="{38E4AED0-5FD5-47A7-A737-3FEEBE552141}" srcOrd="0" destOrd="0" presId="urn:microsoft.com/office/officeart/2005/8/layout/hierarchy2"/>
    <dgm:cxn modelId="{717AEF62-F8E4-4D5D-BA9C-B22C340ED13E}" type="presParOf" srcId="{38E4AED0-5FD5-47A7-A737-3FEEBE552141}" destId="{931B1761-32C5-4A24-A32C-B64F5C312069}" srcOrd="0" destOrd="0" presId="urn:microsoft.com/office/officeart/2005/8/layout/hierarchy2"/>
    <dgm:cxn modelId="{FFD3A498-ECD8-407F-A0DB-81C1DDD62BA6}" type="presParOf" srcId="{AF669B81-F8E3-4A1A-B0A2-0C811098D107}" destId="{4D397A7A-A4F6-4D0D-9DA2-A6F8E0093BFC}" srcOrd="1" destOrd="0" presId="urn:microsoft.com/office/officeart/2005/8/layout/hierarchy2"/>
    <dgm:cxn modelId="{3472C8A6-4D25-4522-B579-FC88F42F4C60}" type="presParOf" srcId="{4D397A7A-A4F6-4D0D-9DA2-A6F8E0093BFC}" destId="{6926C95D-700E-4C35-9362-DEE1C82D1611}" srcOrd="0" destOrd="0" presId="urn:microsoft.com/office/officeart/2005/8/layout/hierarchy2"/>
    <dgm:cxn modelId="{55FFF804-FBCA-4E6B-9A9A-8A0535B4DB75}" type="presParOf" srcId="{4D397A7A-A4F6-4D0D-9DA2-A6F8E0093BFC}" destId="{05CD985C-72C1-425E-B6B0-52421CACFCB1}" srcOrd="1" destOrd="0" presId="urn:microsoft.com/office/officeart/2005/8/layout/hierarchy2"/>
    <dgm:cxn modelId="{1AA5A7D0-20E5-486A-97F9-337122B9112A}" type="presParOf" srcId="{AF669B81-F8E3-4A1A-B0A2-0C811098D107}" destId="{CA7AF9D6-173D-446C-BE1E-872CEAFD85F4}" srcOrd="2" destOrd="0" presId="urn:microsoft.com/office/officeart/2005/8/layout/hierarchy2"/>
    <dgm:cxn modelId="{862BEED0-C660-4102-9CC9-0BEC57FF29FD}" type="presParOf" srcId="{CA7AF9D6-173D-446C-BE1E-872CEAFD85F4}" destId="{EE37E294-DDDC-4F73-8083-EF7711B90AE9}" srcOrd="0" destOrd="0" presId="urn:microsoft.com/office/officeart/2005/8/layout/hierarchy2"/>
    <dgm:cxn modelId="{EE1A61AE-6CFC-4599-9BA4-18165EB54944}" type="presParOf" srcId="{AF669B81-F8E3-4A1A-B0A2-0C811098D107}" destId="{476162AB-478D-4CEA-926A-096382AD40C3}" srcOrd="3" destOrd="0" presId="urn:microsoft.com/office/officeart/2005/8/layout/hierarchy2"/>
    <dgm:cxn modelId="{F34373FE-F921-4CF3-9335-D768DA4C7A79}" type="presParOf" srcId="{476162AB-478D-4CEA-926A-096382AD40C3}" destId="{844759AD-5DB3-4FDA-9913-FFFCF9483C95}" srcOrd="0" destOrd="0" presId="urn:microsoft.com/office/officeart/2005/8/layout/hierarchy2"/>
    <dgm:cxn modelId="{86EA3E03-0A3B-4C39-AF55-2E0F70EAD746}" type="presParOf" srcId="{476162AB-478D-4CEA-926A-096382AD40C3}" destId="{17C3A4EA-A3D5-459D-B6FA-754805D75ED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BB278F-E21B-4F13-9301-7F81C2252B1A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EFDB23C8-74E7-4A25-8EA8-FE276D3531C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B071A54-A4D1-413D-B74A-4EB2DC4C4A73}" type="par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2F8114-18EB-48AF-B9DA-971CF2F6EA2A}" type="sibTrans" cxnId="{A51E27E5-AD27-4DB9-82DD-C9E07ABBD23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0E882CC-9D92-439A-9A1B-E5E97B22217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1BCC33E-1217-4405-8944-7974EE57D686}" type="parTrans" cxnId="{E5839667-B8DF-43DD-ABC8-EC02508549F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F5F4C82-7B86-40D9-897F-E80AB8FE6877}" type="sibTrans" cxnId="{E5839667-B8DF-43DD-ABC8-EC02508549F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1C605B6-8ED2-47F9-AD79-0E79977AC6B7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D7A2F1-9C11-4F67-A68B-FE922B69A816}" type="parTrans" cxnId="{FE05014C-C325-47B5-9782-425B62B2A4B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A75F9E4-85D8-44DA-8E08-E4C6F84E138C}" type="sibTrans" cxnId="{FE05014C-C325-47B5-9782-425B62B2A4B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4A2230-0CBA-4B69-A9CF-58BC840474E1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B5DB40C-4BB3-41D5-AABF-5F0AD903BAC0}" type="parTrans" cxnId="{EBE1C06B-C17C-4CB1-B973-7AFACCEDDC41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5263973-E7A5-4A28-906F-A17BEC2857A4}" type="sibTrans" cxnId="{EBE1C06B-C17C-4CB1-B973-7AFACCEDDC41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EF0981-C454-4A51-A72D-DCCDB0E056FA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ADEEAE-9706-406C-8CFB-918D06BD4DDB}" type="parTrans" cxnId="{6F7B72A2-1A9C-413C-ADF6-543B5736487C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1E8028D-68C5-4889-86DB-369C43CB608D}" type="sibTrans" cxnId="{6F7B72A2-1A9C-413C-ADF6-543B5736487C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2F865C-F952-43B6-801F-C6AA9940B653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7A8A07-9465-4C7E-ACCF-E47125483F4F}" type="parTrans" cxnId="{4BC9E35E-D3AE-4BF5-95B7-9DCD1B1E2A59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9EF8A6-B7AE-4D8E-999F-B1B049D81518}" type="sibTrans" cxnId="{4BC9E35E-D3AE-4BF5-95B7-9DCD1B1E2A59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42B22D-64E7-4E35-A641-C1CC48CD79D4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630CA-F158-4019-ABD0-C2811ADCF396}" type="parTrans" cxnId="{FADB85F0-49FA-477B-B6F3-84C2EDFF1AE3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493DB0-2551-413E-9196-F305D39FD6EB}" type="sibTrans" cxnId="{FADB85F0-49FA-477B-B6F3-84C2EDFF1AE3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794A39-3CA2-474C-A727-F943AC9DB9F5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FAB6B3-E292-4EDE-ACF0-89A1A63C7B77}" type="parTrans" cxnId="{D42D2960-94E4-47BE-912A-599E48863B3B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120215-5F63-4B4D-A44F-7322EA022CA7}" type="sibTrans" cxnId="{D42D2960-94E4-47BE-912A-599E48863B3B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9F4083-9D18-4BB2-BC1B-7274B7C78000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05F636-8239-4036-82F3-8EEDC69FB086}" type="parTrans" cxnId="{8530DD34-BE78-4D4C-83F0-FD93CB7BDBCE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604910-22B2-4C39-A571-02AC36B0DCA4}" type="sibTrans" cxnId="{8530DD34-BE78-4D4C-83F0-FD93CB7BDBCE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41DA6F6-D18F-4C9D-BE42-6593C9977532}">
      <dgm:prSet phldrT="[文字]"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FEB5595-A720-40F6-BADF-7425AE3D8A8F}" type="parTrans" cxnId="{0F18452C-A52B-4D0B-8084-7C04B62E7020}">
      <dgm:prSet custT="1"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FFF4C2-AEFA-4206-9ADB-40545DFC55AE}" type="sibTrans" cxnId="{0F18452C-A52B-4D0B-8084-7C04B62E7020}">
      <dgm:prSet/>
      <dgm:spPr/>
      <dgm:t>
        <a:bodyPr/>
        <a:lstStyle/>
        <a:p>
          <a:endParaRPr lang="zh-TW" altLang="en-US" sz="24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FC0B018-34EA-43A8-B5D8-146E80CD332E}" type="pres">
      <dgm:prSet presAssocID="{91BB278F-E21B-4F13-9301-7F81C2252B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D8C1A2-1553-4DF6-AB96-E96A8F5097AA}" type="pres">
      <dgm:prSet presAssocID="{EFDB23C8-74E7-4A25-8EA8-FE276D3531C2}" presName="root1" presStyleCnt="0"/>
      <dgm:spPr/>
    </dgm:pt>
    <dgm:pt modelId="{C0480E32-8559-462C-BBDC-03F4B9197EBA}" type="pres">
      <dgm:prSet presAssocID="{EFDB23C8-74E7-4A25-8EA8-FE276D3531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6AE04FB-272B-4073-8AF9-4DEB573A5588}" type="pres">
      <dgm:prSet presAssocID="{EFDB23C8-74E7-4A25-8EA8-FE276D3531C2}" presName="level2hierChild" presStyleCnt="0"/>
      <dgm:spPr/>
    </dgm:pt>
    <dgm:pt modelId="{85A89B16-A0C4-4ABC-BF67-6F28787489C8}" type="pres">
      <dgm:prSet presAssocID="{F1BCC33E-1217-4405-8944-7974EE57D686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1A51C5F6-0807-407A-8A3B-137C53631952}" type="pres">
      <dgm:prSet presAssocID="{F1BCC33E-1217-4405-8944-7974EE57D686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05540CFF-3A42-4576-95A0-331E9581498D}" type="pres">
      <dgm:prSet presAssocID="{B0E882CC-9D92-439A-9A1B-E5E97B222174}" presName="root2" presStyleCnt="0"/>
      <dgm:spPr/>
    </dgm:pt>
    <dgm:pt modelId="{F0536BAD-F457-408D-88CC-749F461A9AF8}" type="pres">
      <dgm:prSet presAssocID="{B0E882CC-9D92-439A-9A1B-E5E97B22217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A7EFB32-05E7-45F3-B396-3F95524AF0E2}" type="pres">
      <dgm:prSet presAssocID="{B0E882CC-9D92-439A-9A1B-E5E97B222174}" presName="level3hierChild" presStyleCnt="0"/>
      <dgm:spPr/>
    </dgm:pt>
    <dgm:pt modelId="{3EA06C82-18D3-4C0A-9711-C71FDB0CCD53}" type="pres">
      <dgm:prSet presAssocID="{DAD7A2F1-9C11-4F67-A68B-FE922B69A816}" presName="conn2-1" presStyleLbl="parChTrans1D3" presStyleIdx="0" presStyleCnt="6"/>
      <dgm:spPr/>
      <dgm:t>
        <a:bodyPr/>
        <a:lstStyle/>
        <a:p>
          <a:endParaRPr lang="zh-TW" altLang="en-US"/>
        </a:p>
      </dgm:t>
    </dgm:pt>
    <dgm:pt modelId="{41305D15-B323-409F-8E6E-65B84813CA28}" type="pres">
      <dgm:prSet presAssocID="{DAD7A2F1-9C11-4F67-A68B-FE922B69A816}" presName="connTx" presStyleLbl="parChTrans1D3" presStyleIdx="0" presStyleCnt="6"/>
      <dgm:spPr/>
      <dgm:t>
        <a:bodyPr/>
        <a:lstStyle/>
        <a:p>
          <a:endParaRPr lang="zh-TW" altLang="en-US"/>
        </a:p>
      </dgm:t>
    </dgm:pt>
    <dgm:pt modelId="{C9D25973-233F-4E94-824F-369386D0064B}" type="pres">
      <dgm:prSet presAssocID="{E1C605B6-8ED2-47F9-AD79-0E79977AC6B7}" presName="root2" presStyleCnt="0"/>
      <dgm:spPr/>
    </dgm:pt>
    <dgm:pt modelId="{996304A1-D3F3-42BD-8522-CB8D0BB579A1}" type="pres">
      <dgm:prSet presAssocID="{E1C605B6-8ED2-47F9-AD79-0E79977AC6B7}" presName="LevelTwoTextNode" presStyleLbl="node3" presStyleIdx="0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A62DEA2-ABBC-4886-A2D5-99EF25E6AA04}" type="pres">
      <dgm:prSet presAssocID="{E1C605B6-8ED2-47F9-AD79-0E79977AC6B7}" presName="level3hierChild" presStyleCnt="0"/>
      <dgm:spPr/>
    </dgm:pt>
    <dgm:pt modelId="{E66BCE5C-FE76-4CD7-AE7B-84F4AF32F1DE}" type="pres">
      <dgm:prSet presAssocID="{53F630CA-F158-4019-ABD0-C2811ADCF396}" presName="conn2-1" presStyleLbl="parChTrans1D3" presStyleIdx="1" presStyleCnt="6"/>
      <dgm:spPr/>
      <dgm:t>
        <a:bodyPr/>
        <a:lstStyle/>
        <a:p>
          <a:endParaRPr lang="zh-TW" altLang="en-US"/>
        </a:p>
      </dgm:t>
    </dgm:pt>
    <dgm:pt modelId="{CF281198-4C23-4D11-A883-5800C48CB1BD}" type="pres">
      <dgm:prSet presAssocID="{53F630CA-F158-4019-ABD0-C2811ADCF396}" presName="connTx" presStyleLbl="parChTrans1D3" presStyleIdx="1" presStyleCnt="6"/>
      <dgm:spPr/>
      <dgm:t>
        <a:bodyPr/>
        <a:lstStyle/>
        <a:p>
          <a:endParaRPr lang="zh-TW" altLang="en-US"/>
        </a:p>
      </dgm:t>
    </dgm:pt>
    <dgm:pt modelId="{D693929C-E657-4204-A24A-DDE7966A1A1B}" type="pres">
      <dgm:prSet presAssocID="{2542B22D-64E7-4E35-A641-C1CC48CD79D4}" presName="root2" presStyleCnt="0"/>
      <dgm:spPr/>
    </dgm:pt>
    <dgm:pt modelId="{BEAE8A32-23F1-4B6F-820B-DAB5B52EEBC3}" type="pres">
      <dgm:prSet presAssocID="{2542B22D-64E7-4E35-A641-C1CC48CD79D4}" presName="LevelTwoTextNode" presStyleLbl="node3" presStyleIdx="1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0C2EE2-A901-48BF-8D99-7C77640E09C3}" type="pres">
      <dgm:prSet presAssocID="{2542B22D-64E7-4E35-A641-C1CC48CD79D4}" presName="level3hierChild" presStyleCnt="0"/>
      <dgm:spPr/>
    </dgm:pt>
    <dgm:pt modelId="{E82B21F5-F391-4438-95B0-79099C89218D}" type="pres">
      <dgm:prSet presAssocID="{1B5DB40C-4BB3-41D5-AABF-5F0AD903BAC0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F62B9C30-C0D3-43A2-9E90-B7F9EF475686}" type="pres">
      <dgm:prSet presAssocID="{1B5DB40C-4BB3-41D5-AABF-5F0AD903BAC0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F11C3A87-211F-4827-8F8D-923E0A5C3AAD}" type="pres">
      <dgm:prSet presAssocID="{3E4A2230-0CBA-4B69-A9CF-58BC840474E1}" presName="root2" presStyleCnt="0"/>
      <dgm:spPr/>
    </dgm:pt>
    <dgm:pt modelId="{2D58A749-2BC9-4A6C-AC87-8FE72E18DCB3}" type="pres">
      <dgm:prSet presAssocID="{3E4A2230-0CBA-4B69-A9CF-58BC840474E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05B229-26C6-434E-963E-572B807D5BD1}" type="pres">
      <dgm:prSet presAssocID="{3E4A2230-0CBA-4B69-A9CF-58BC840474E1}" presName="level3hierChild" presStyleCnt="0"/>
      <dgm:spPr/>
    </dgm:pt>
    <dgm:pt modelId="{A8753EC5-5987-4267-AD48-BECE3CEE2D60}" type="pres">
      <dgm:prSet presAssocID="{32FAB6B3-E292-4EDE-ACF0-89A1A63C7B77}" presName="conn2-1" presStyleLbl="parChTrans1D3" presStyleIdx="2" presStyleCnt="6"/>
      <dgm:spPr/>
      <dgm:t>
        <a:bodyPr/>
        <a:lstStyle/>
        <a:p>
          <a:endParaRPr lang="zh-TW" altLang="en-US"/>
        </a:p>
      </dgm:t>
    </dgm:pt>
    <dgm:pt modelId="{FBECE57E-0096-4F7E-8343-5717A9C57634}" type="pres">
      <dgm:prSet presAssocID="{32FAB6B3-E292-4EDE-ACF0-89A1A63C7B77}" presName="connTx" presStyleLbl="parChTrans1D3" presStyleIdx="2" presStyleCnt="6"/>
      <dgm:spPr/>
      <dgm:t>
        <a:bodyPr/>
        <a:lstStyle/>
        <a:p>
          <a:endParaRPr lang="zh-TW" altLang="en-US"/>
        </a:p>
      </dgm:t>
    </dgm:pt>
    <dgm:pt modelId="{209D6F83-485C-42F6-BC7A-294FE5AA308B}" type="pres">
      <dgm:prSet presAssocID="{16794A39-3CA2-474C-A727-F943AC9DB9F5}" presName="root2" presStyleCnt="0"/>
      <dgm:spPr/>
    </dgm:pt>
    <dgm:pt modelId="{0386E940-358C-4631-97B5-8C7010BA95F1}" type="pres">
      <dgm:prSet presAssocID="{16794A39-3CA2-474C-A727-F943AC9DB9F5}" presName="LevelTwoTextNode" presStyleLbl="node3" presStyleIdx="2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C2BA9A9-3E0A-4955-9349-988F7E9186CC}" type="pres">
      <dgm:prSet presAssocID="{16794A39-3CA2-474C-A727-F943AC9DB9F5}" presName="level3hierChild" presStyleCnt="0"/>
      <dgm:spPr/>
    </dgm:pt>
    <dgm:pt modelId="{D6943EEC-D36A-474D-B0A2-38D57BB7E348}" type="pres">
      <dgm:prSet presAssocID="{CB05F636-8239-4036-82F3-8EEDC69FB086}" presName="conn2-1" presStyleLbl="parChTrans1D3" presStyleIdx="3" presStyleCnt="6"/>
      <dgm:spPr/>
      <dgm:t>
        <a:bodyPr/>
        <a:lstStyle/>
        <a:p>
          <a:endParaRPr lang="zh-TW" altLang="en-US"/>
        </a:p>
      </dgm:t>
    </dgm:pt>
    <dgm:pt modelId="{4586E1D1-9557-4B9E-AC66-14CD6CFB3008}" type="pres">
      <dgm:prSet presAssocID="{CB05F636-8239-4036-82F3-8EEDC69FB086}" presName="connTx" presStyleLbl="parChTrans1D3" presStyleIdx="3" presStyleCnt="6"/>
      <dgm:spPr/>
      <dgm:t>
        <a:bodyPr/>
        <a:lstStyle/>
        <a:p>
          <a:endParaRPr lang="zh-TW" altLang="en-US"/>
        </a:p>
      </dgm:t>
    </dgm:pt>
    <dgm:pt modelId="{ACE4B5F1-7DE8-4209-987F-71283ED67D54}" type="pres">
      <dgm:prSet presAssocID="{199F4083-9D18-4BB2-BC1B-7274B7C78000}" presName="root2" presStyleCnt="0"/>
      <dgm:spPr/>
    </dgm:pt>
    <dgm:pt modelId="{E26BD8E9-FBE7-4BD0-942B-2D2699FF6D9C}" type="pres">
      <dgm:prSet presAssocID="{199F4083-9D18-4BB2-BC1B-7274B7C78000}" presName="LevelTwoTextNode" presStyleLbl="node3" presStyleIdx="3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A6B37-13F5-4034-A8D6-F6D38392FB3D}" type="pres">
      <dgm:prSet presAssocID="{199F4083-9D18-4BB2-BC1B-7274B7C78000}" presName="level3hierChild" presStyleCnt="0"/>
      <dgm:spPr/>
    </dgm:pt>
    <dgm:pt modelId="{4CAAF63A-BAEE-4AAA-9199-8DF9E5E191A3}" type="pres">
      <dgm:prSet presAssocID="{11ADEEAE-9706-406C-8CFB-918D06BD4DDB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1D8EDBFF-F99A-4DC0-AD0B-325EA5D0B288}" type="pres">
      <dgm:prSet presAssocID="{11ADEEAE-9706-406C-8CFB-918D06BD4DDB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4FE61DA8-2185-4F07-9EBD-ED838C447971}" type="pres">
      <dgm:prSet presAssocID="{1EEF0981-C454-4A51-A72D-DCCDB0E056FA}" presName="root2" presStyleCnt="0"/>
      <dgm:spPr/>
    </dgm:pt>
    <dgm:pt modelId="{A8876711-23F7-4B11-850D-494160A2EB36}" type="pres">
      <dgm:prSet presAssocID="{1EEF0981-C454-4A51-A72D-DCCDB0E056F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669B81-F8E3-4A1A-B0A2-0C811098D107}" type="pres">
      <dgm:prSet presAssocID="{1EEF0981-C454-4A51-A72D-DCCDB0E056FA}" presName="level3hierChild" presStyleCnt="0"/>
      <dgm:spPr/>
    </dgm:pt>
    <dgm:pt modelId="{38E4AED0-5FD5-47A7-A737-3FEEBE552141}" type="pres">
      <dgm:prSet presAssocID="{2A7A8A07-9465-4C7E-ACCF-E47125483F4F}" presName="conn2-1" presStyleLbl="parChTrans1D3" presStyleIdx="4" presStyleCnt="6"/>
      <dgm:spPr/>
      <dgm:t>
        <a:bodyPr/>
        <a:lstStyle/>
        <a:p>
          <a:endParaRPr lang="zh-TW" altLang="en-US"/>
        </a:p>
      </dgm:t>
    </dgm:pt>
    <dgm:pt modelId="{931B1761-32C5-4A24-A32C-B64F5C312069}" type="pres">
      <dgm:prSet presAssocID="{2A7A8A07-9465-4C7E-ACCF-E47125483F4F}" presName="connTx" presStyleLbl="parChTrans1D3" presStyleIdx="4" presStyleCnt="6"/>
      <dgm:spPr/>
      <dgm:t>
        <a:bodyPr/>
        <a:lstStyle/>
        <a:p>
          <a:endParaRPr lang="zh-TW" altLang="en-US"/>
        </a:p>
      </dgm:t>
    </dgm:pt>
    <dgm:pt modelId="{4D397A7A-A4F6-4D0D-9DA2-A6F8E0093BFC}" type="pres">
      <dgm:prSet presAssocID="{7A2F865C-F952-43B6-801F-C6AA9940B653}" presName="root2" presStyleCnt="0"/>
      <dgm:spPr/>
    </dgm:pt>
    <dgm:pt modelId="{6926C95D-700E-4C35-9362-DEE1C82D1611}" type="pres">
      <dgm:prSet presAssocID="{7A2F865C-F952-43B6-801F-C6AA9940B653}" presName="LevelTwoTextNode" presStyleLbl="node3" presStyleIdx="4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5CD985C-72C1-425E-B6B0-52421CACFCB1}" type="pres">
      <dgm:prSet presAssocID="{7A2F865C-F952-43B6-801F-C6AA9940B653}" presName="level3hierChild" presStyleCnt="0"/>
      <dgm:spPr/>
    </dgm:pt>
    <dgm:pt modelId="{CA7AF9D6-173D-446C-BE1E-872CEAFD85F4}" type="pres">
      <dgm:prSet presAssocID="{1FEB5595-A720-40F6-BADF-7425AE3D8A8F}" presName="conn2-1" presStyleLbl="parChTrans1D3" presStyleIdx="5" presStyleCnt="6"/>
      <dgm:spPr/>
      <dgm:t>
        <a:bodyPr/>
        <a:lstStyle/>
        <a:p>
          <a:endParaRPr lang="zh-TW" altLang="en-US"/>
        </a:p>
      </dgm:t>
    </dgm:pt>
    <dgm:pt modelId="{EE37E294-DDDC-4F73-8083-EF7711B90AE9}" type="pres">
      <dgm:prSet presAssocID="{1FEB5595-A720-40F6-BADF-7425AE3D8A8F}" presName="connTx" presStyleLbl="parChTrans1D3" presStyleIdx="5" presStyleCnt="6"/>
      <dgm:spPr/>
      <dgm:t>
        <a:bodyPr/>
        <a:lstStyle/>
        <a:p>
          <a:endParaRPr lang="zh-TW" altLang="en-US"/>
        </a:p>
      </dgm:t>
    </dgm:pt>
    <dgm:pt modelId="{476162AB-478D-4CEA-926A-096382AD40C3}" type="pres">
      <dgm:prSet presAssocID="{741DA6F6-D18F-4C9D-BE42-6593C9977532}" presName="root2" presStyleCnt="0"/>
      <dgm:spPr/>
    </dgm:pt>
    <dgm:pt modelId="{844759AD-5DB3-4FDA-9913-FFFCF9483C95}" type="pres">
      <dgm:prSet presAssocID="{741DA6F6-D18F-4C9D-BE42-6593C9977532}" presName="LevelTwoTextNode" presStyleLbl="node3" presStyleIdx="5" presStyleCnt="6" custScaleX="2011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7C3A4EA-A3D5-459D-B6FA-754805D75EDD}" type="pres">
      <dgm:prSet presAssocID="{741DA6F6-D18F-4C9D-BE42-6593C9977532}" presName="level3hierChild" presStyleCnt="0"/>
      <dgm:spPr/>
    </dgm:pt>
  </dgm:ptLst>
  <dgm:cxnLst>
    <dgm:cxn modelId="{8EF713E2-87F7-453E-901D-676955440FB9}" type="presOf" srcId="{1FEB5595-A720-40F6-BADF-7425AE3D8A8F}" destId="{EE37E294-DDDC-4F73-8083-EF7711B90AE9}" srcOrd="1" destOrd="0" presId="urn:microsoft.com/office/officeart/2005/8/layout/hierarchy2"/>
    <dgm:cxn modelId="{A96146CD-AF8C-477A-98D9-E6CD21FD1187}" type="presOf" srcId="{CB05F636-8239-4036-82F3-8EEDC69FB086}" destId="{D6943EEC-D36A-474D-B0A2-38D57BB7E348}" srcOrd="0" destOrd="0" presId="urn:microsoft.com/office/officeart/2005/8/layout/hierarchy2"/>
    <dgm:cxn modelId="{D42D2960-94E4-47BE-912A-599E48863B3B}" srcId="{3E4A2230-0CBA-4B69-A9CF-58BC840474E1}" destId="{16794A39-3CA2-474C-A727-F943AC9DB9F5}" srcOrd="0" destOrd="0" parTransId="{32FAB6B3-E292-4EDE-ACF0-89A1A63C7B77}" sibTransId="{32120215-5F63-4B4D-A44F-7322EA022CA7}"/>
    <dgm:cxn modelId="{E618F4DA-7B15-4415-9A0E-B13300CB6EE5}" type="presOf" srcId="{32FAB6B3-E292-4EDE-ACF0-89A1A63C7B77}" destId="{FBECE57E-0096-4F7E-8343-5717A9C57634}" srcOrd="1" destOrd="0" presId="urn:microsoft.com/office/officeart/2005/8/layout/hierarchy2"/>
    <dgm:cxn modelId="{1A46BAFD-9ABB-4A7C-A8B8-B0CB32E904C5}" type="presOf" srcId="{F1BCC33E-1217-4405-8944-7974EE57D686}" destId="{85A89B16-A0C4-4ABC-BF67-6F28787489C8}" srcOrd="0" destOrd="0" presId="urn:microsoft.com/office/officeart/2005/8/layout/hierarchy2"/>
    <dgm:cxn modelId="{FF6E230E-1E10-488E-95B3-9CDD38339A6B}" type="presOf" srcId="{91BB278F-E21B-4F13-9301-7F81C2252B1A}" destId="{AFC0B018-34EA-43A8-B5D8-146E80CD332E}" srcOrd="0" destOrd="0" presId="urn:microsoft.com/office/officeart/2005/8/layout/hierarchy2"/>
    <dgm:cxn modelId="{E60EC170-3C67-4D59-9DAC-F979EE4988F3}" type="presOf" srcId="{199F4083-9D18-4BB2-BC1B-7274B7C78000}" destId="{E26BD8E9-FBE7-4BD0-942B-2D2699FF6D9C}" srcOrd="0" destOrd="0" presId="urn:microsoft.com/office/officeart/2005/8/layout/hierarchy2"/>
    <dgm:cxn modelId="{B7D8B7E5-F369-4386-89B5-8CD647742550}" type="presOf" srcId="{53F630CA-F158-4019-ABD0-C2811ADCF396}" destId="{E66BCE5C-FE76-4CD7-AE7B-84F4AF32F1DE}" srcOrd="0" destOrd="0" presId="urn:microsoft.com/office/officeart/2005/8/layout/hierarchy2"/>
    <dgm:cxn modelId="{5AAAA630-39F1-4C4E-B506-A324D5333B47}" type="presOf" srcId="{16794A39-3CA2-474C-A727-F943AC9DB9F5}" destId="{0386E940-358C-4631-97B5-8C7010BA95F1}" srcOrd="0" destOrd="0" presId="urn:microsoft.com/office/officeart/2005/8/layout/hierarchy2"/>
    <dgm:cxn modelId="{8530DD34-BE78-4D4C-83F0-FD93CB7BDBCE}" srcId="{3E4A2230-0CBA-4B69-A9CF-58BC840474E1}" destId="{199F4083-9D18-4BB2-BC1B-7274B7C78000}" srcOrd="1" destOrd="0" parTransId="{CB05F636-8239-4036-82F3-8EEDC69FB086}" sibTransId="{D1604910-22B2-4C39-A571-02AC36B0DCA4}"/>
    <dgm:cxn modelId="{19423EA8-4365-4A6B-B2D3-819F1FDE9A2C}" type="presOf" srcId="{DAD7A2F1-9C11-4F67-A68B-FE922B69A816}" destId="{3EA06C82-18D3-4C0A-9711-C71FDB0CCD53}" srcOrd="0" destOrd="0" presId="urn:microsoft.com/office/officeart/2005/8/layout/hierarchy2"/>
    <dgm:cxn modelId="{12B5EADC-A8C3-47B2-AF25-A560658E1CFF}" type="presOf" srcId="{EFDB23C8-74E7-4A25-8EA8-FE276D3531C2}" destId="{C0480E32-8559-462C-BBDC-03F4B9197EBA}" srcOrd="0" destOrd="0" presId="urn:microsoft.com/office/officeart/2005/8/layout/hierarchy2"/>
    <dgm:cxn modelId="{CD509C5E-5B9E-48C4-A409-7483BA26A8C7}" type="presOf" srcId="{3E4A2230-0CBA-4B69-A9CF-58BC840474E1}" destId="{2D58A749-2BC9-4A6C-AC87-8FE72E18DCB3}" srcOrd="0" destOrd="0" presId="urn:microsoft.com/office/officeart/2005/8/layout/hierarchy2"/>
    <dgm:cxn modelId="{C5827802-038D-4DFD-B051-166CAD690F3A}" type="presOf" srcId="{1B5DB40C-4BB3-41D5-AABF-5F0AD903BAC0}" destId="{F62B9C30-C0D3-43A2-9E90-B7F9EF475686}" srcOrd="1" destOrd="0" presId="urn:microsoft.com/office/officeart/2005/8/layout/hierarchy2"/>
    <dgm:cxn modelId="{0F18452C-A52B-4D0B-8084-7C04B62E7020}" srcId="{1EEF0981-C454-4A51-A72D-DCCDB0E056FA}" destId="{741DA6F6-D18F-4C9D-BE42-6593C9977532}" srcOrd="1" destOrd="0" parTransId="{1FEB5595-A720-40F6-BADF-7425AE3D8A8F}" sibTransId="{1EFFF4C2-AEFA-4206-9ADB-40545DFC55AE}"/>
    <dgm:cxn modelId="{EBE1C06B-C17C-4CB1-B973-7AFACCEDDC41}" srcId="{EFDB23C8-74E7-4A25-8EA8-FE276D3531C2}" destId="{3E4A2230-0CBA-4B69-A9CF-58BC840474E1}" srcOrd="1" destOrd="0" parTransId="{1B5DB40C-4BB3-41D5-AABF-5F0AD903BAC0}" sibTransId="{35263973-E7A5-4A28-906F-A17BEC2857A4}"/>
    <dgm:cxn modelId="{3C60176E-A2C3-4656-AD2E-1171C5AD94B6}" type="presOf" srcId="{1EEF0981-C454-4A51-A72D-DCCDB0E056FA}" destId="{A8876711-23F7-4B11-850D-494160A2EB36}" srcOrd="0" destOrd="0" presId="urn:microsoft.com/office/officeart/2005/8/layout/hierarchy2"/>
    <dgm:cxn modelId="{AE463DCC-5B61-4F7E-B511-6C5F39E3371D}" type="presOf" srcId="{2A7A8A07-9465-4C7E-ACCF-E47125483F4F}" destId="{931B1761-32C5-4A24-A32C-B64F5C312069}" srcOrd="1" destOrd="0" presId="urn:microsoft.com/office/officeart/2005/8/layout/hierarchy2"/>
    <dgm:cxn modelId="{0951A757-C6E9-4C50-8F3F-E42D2B194CE1}" type="presOf" srcId="{2A7A8A07-9465-4C7E-ACCF-E47125483F4F}" destId="{38E4AED0-5FD5-47A7-A737-3FEEBE552141}" srcOrd="0" destOrd="0" presId="urn:microsoft.com/office/officeart/2005/8/layout/hierarchy2"/>
    <dgm:cxn modelId="{6DA8B992-6503-49B7-8149-AEB7CB7BE77C}" type="presOf" srcId="{7A2F865C-F952-43B6-801F-C6AA9940B653}" destId="{6926C95D-700E-4C35-9362-DEE1C82D1611}" srcOrd="0" destOrd="0" presId="urn:microsoft.com/office/officeart/2005/8/layout/hierarchy2"/>
    <dgm:cxn modelId="{A23999DF-BAF9-4645-8DD8-785068626109}" type="presOf" srcId="{F1BCC33E-1217-4405-8944-7974EE57D686}" destId="{1A51C5F6-0807-407A-8A3B-137C53631952}" srcOrd="1" destOrd="0" presId="urn:microsoft.com/office/officeart/2005/8/layout/hierarchy2"/>
    <dgm:cxn modelId="{4BC9E35E-D3AE-4BF5-95B7-9DCD1B1E2A59}" srcId="{1EEF0981-C454-4A51-A72D-DCCDB0E056FA}" destId="{7A2F865C-F952-43B6-801F-C6AA9940B653}" srcOrd="0" destOrd="0" parTransId="{2A7A8A07-9465-4C7E-ACCF-E47125483F4F}" sibTransId="{419EF8A6-B7AE-4D8E-999F-B1B049D81518}"/>
    <dgm:cxn modelId="{9DE3DDCA-D2C0-4A84-B3AD-E7D7D7413273}" type="presOf" srcId="{E1C605B6-8ED2-47F9-AD79-0E79977AC6B7}" destId="{996304A1-D3F3-42BD-8522-CB8D0BB579A1}" srcOrd="0" destOrd="0" presId="urn:microsoft.com/office/officeart/2005/8/layout/hierarchy2"/>
    <dgm:cxn modelId="{E8306E43-ECA8-4A8E-B57C-98BF0F3B6B68}" type="presOf" srcId="{53F630CA-F158-4019-ABD0-C2811ADCF396}" destId="{CF281198-4C23-4D11-A883-5800C48CB1BD}" srcOrd="1" destOrd="0" presId="urn:microsoft.com/office/officeart/2005/8/layout/hierarchy2"/>
    <dgm:cxn modelId="{707F9D0E-7C13-4FF4-9840-13418790B4CB}" type="presOf" srcId="{741DA6F6-D18F-4C9D-BE42-6593C9977532}" destId="{844759AD-5DB3-4FDA-9913-FFFCF9483C95}" srcOrd="0" destOrd="0" presId="urn:microsoft.com/office/officeart/2005/8/layout/hierarchy2"/>
    <dgm:cxn modelId="{775B7103-4432-4905-AD22-D7A967318CA7}" type="presOf" srcId="{2542B22D-64E7-4E35-A641-C1CC48CD79D4}" destId="{BEAE8A32-23F1-4B6F-820B-DAB5B52EEBC3}" srcOrd="0" destOrd="0" presId="urn:microsoft.com/office/officeart/2005/8/layout/hierarchy2"/>
    <dgm:cxn modelId="{E57924A8-5226-4640-A846-2F1482D19F90}" type="presOf" srcId="{11ADEEAE-9706-406C-8CFB-918D06BD4DDB}" destId="{1D8EDBFF-F99A-4DC0-AD0B-325EA5D0B288}" srcOrd="1" destOrd="0" presId="urn:microsoft.com/office/officeart/2005/8/layout/hierarchy2"/>
    <dgm:cxn modelId="{E5839667-B8DF-43DD-ABC8-EC02508549F9}" srcId="{EFDB23C8-74E7-4A25-8EA8-FE276D3531C2}" destId="{B0E882CC-9D92-439A-9A1B-E5E97B222174}" srcOrd="0" destOrd="0" parTransId="{F1BCC33E-1217-4405-8944-7974EE57D686}" sibTransId="{5F5F4C82-7B86-40D9-897F-E80AB8FE6877}"/>
    <dgm:cxn modelId="{6F7B72A2-1A9C-413C-ADF6-543B5736487C}" srcId="{EFDB23C8-74E7-4A25-8EA8-FE276D3531C2}" destId="{1EEF0981-C454-4A51-A72D-DCCDB0E056FA}" srcOrd="2" destOrd="0" parTransId="{11ADEEAE-9706-406C-8CFB-918D06BD4DDB}" sibTransId="{71E8028D-68C5-4889-86DB-369C43CB608D}"/>
    <dgm:cxn modelId="{FADB85F0-49FA-477B-B6F3-84C2EDFF1AE3}" srcId="{B0E882CC-9D92-439A-9A1B-E5E97B222174}" destId="{2542B22D-64E7-4E35-A641-C1CC48CD79D4}" srcOrd="1" destOrd="0" parTransId="{53F630CA-F158-4019-ABD0-C2811ADCF396}" sibTransId="{03493DB0-2551-413E-9196-F305D39FD6EB}"/>
    <dgm:cxn modelId="{5805203C-2A0F-45DB-8A1B-C66CB03D19D8}" type="presOf" srcId="{B0E882CC-9D92-439A-9A1B-E5E97B222174}" destId="{F0536BAD-F457-408D-88CC-749F461A9AF8}" srcOrd="0" destOrd="0" presId="urn:microsoft.com/office/officeart/2005/8/layout/hierarchy2"/>
    <dgm:cxn modelId="{7CF7BEEB-44DF-4B30-92A1-105FF004B608}" type="presOf" srcId="{1FEB5595-A720-40F6-BADF-7425AE3D8A8F}" destId="{CA7AF9D6-173D-446C-BE1E-872CEAFD85F4}" srcOrd="0" destOrd="0" presId="urn:microsoft.com/office/officeart/2005/8/layout/hierarchy2"/>
    <dgm:cxn modelId="{D89F7695-AB3F-4C16-A64A-6D0A6B7C10F4}" type="presOf" srcId="{1B5DB40C-4BB3-41D5-AABF-5F0AD903BAC0}" destId="{E82B21F5-F391-4438-95B0-79099C89218D}" srcOrd="0" destOrd="0" presId="urn:microsoft.com/office/officeart/2005/8/layout/hierarchy2"/>
    <dgm:cxn modelId="{A51E27E5-AD27-4DB9-82DD-C9E07ABBD231}" srcId="{91BB278F-E21B-4F13-9301-7F81C2252B1A}" destId="{EFDB23C8-74E7-4A25-8EA8-FE276D3531C2}" srcOrd="0" destOrd="0" parTransId="{6B071A54-A4D1-413D-B74A-4EB2DC4C4A73}" sibTransId="{462F8114-18EB-48AF-B9DA-971CF2F6EA2A}"/>
    <dgm:cxn modelId="{123CFA80-FAA8-4784-A90E-6BDF263BD53C}" type="presOf" srcId="{DAD7A2F1-9C11-4F67-A68B-FE922B69A816}" destId="{41305D15-B323-409F-8E6E-65B84813CA28}" srcOrd="1" destOrd="0" presId="urn:microsoft.com/office/officeart/2005/8/layout/hierarchy2"/>
    <dgm:cxn modelId="{2907DDCC-93D3-4537-83D2-FB3DE8D1DF6A}" type="presOf" srcId="{32FAB6B3-E292-4EDE-ACF0-89A1A63C7B77}" destId="{A8753EC5-5987-4267-AD48-BECE3CEE2D60}" srcOrd="0" destOrd="0" presId="urn:microsoft.com/office/officeart/2005/8/layout/hierarchy2"/>
    <dgm:cxn modelId="{3FF7147A-F857-4B3A-AB4D-23DB1AA9571B}" type="presOf" srcId="{CB05F636-8239-4036-82F3-8EEDC69FB086}" destId="{4586E1D1-9557-4B9E-AC66-14CD6CFB3008}" srcOrd="1" destOrd="0" presId="urn:microsoft.com/office/officeart/2005/8/layout/hierarchy2"/>
    <dgm:cxn modelId="{BD7F956D-74C8-446F-AB4A-04282B408D7A}" type="presOf" srcId="{11ADEEAE-9706-406C-8CFB-918D06BD4DDB}" destId="{4CAAF63A-BAEE-4AAA-9199-8DF9E5E191A3}" srcOrd="0" destOrd="0" presId="urn:microsoft.com/office/officeart/2005/8/layout/hierarchy2"/>
    <dgm:cxn modelId="{FE05014C-C325-47B5-9782-425B62B2A4B9}" srcId="{B0E882CC-9D92-439A-9A1B-E5E97B222174}" destId="{E1C605B6-8ED2-47F9-AD79-0E79977AC6B7}" srcOrd="0" destOrd="0" parTransId="{DAD7A2F1-9C11-4F67-A68B-FE922B69A816}" sibTransId="{EA75F9E4-85D8-44DA-8E08-E4C6F84E138C}"/>
    <dgm:cxn modelId="{D9273C48-9D18-435A-B73D-EE5D0890C91A}" type="presParOf" srcId="{AFC0B018-34EA-43A8-B5D8-146E80CD332E}" destId="{6DD8C1A2-1553-4DF6-AB96-E96A8F5097AA}" srcOrd="0" destOrd="0" presId="urn:microsoft.com/office/officeart/2005/8/layout/hierarchy2"/>
    <dgm:cxn modelId="{F5EC66C6-B9AF-47FC-B432-649244BD1FD8}" type="presParOf" srcId="{6DD8C1A2-1553-4DF6-AB96-E96A8F5097AA}" destId="{C0480E32-8559-462C-BBDC-03F4B9197EBA}" srcOrd="0" destOrd="0" presId="urn:microsoft.com/office/officeart/2005/8/layout/hierarchy2"/>
    <dgm:cxn modelId="{52DF44A8-CC5B-4A2D-95A5-BAC7382283AD}" type="presParOf" srcId="{6DD8C1A2-1553-4DF6-AB96-E96A8F5097AA}" destId="{66AE04FB-272B-4073-8AF9-4DEB573A5588}" srcOrd="1" destOrd="0" presId="urn:microsoft.com/office/officeart/2005/8/layout/hierarchy2"/>
    <dgm:cxn modelId="{987CF324-917E-4CD1-BBB1-C9D0345AF6D2}" type="presParOf" srcId="{66AE04FB-272B-4073-8AF9-4DEB573A5588}" destId="{85A89B16-A0C4-4ABC-BF67-6F28787489C8}" srcOrd="0" destOrd="0" presId="urn:microsoft.com/office/officeart/2005/8/layout/hierarchy2"/>
    <dgm:cxn modelId="{8EF483BD-F782-404F-AEF6-9EA8DA7F3C6D}" type="presParOf" srcId="{85A89B16-A0C4-4ABC-BF67-6F28787489C8}" destId="{1A51C5F6-0807-407A-8A3B-137C53631952}" srcOrd="0" destOrd="0" presId="urn:microsoft.com/office/officeart/2005/8/layout/hierarchy2"/>
    <dgm:cxn modelId="{38F4FAE9-7327-4C74-B2FA-2BD87E3C37D8}" type="presParOf" srcId="{66AE04FB-272B-4073-8AF9-4DEB573A5588}" destId="{05540CFF-3A42-4576-95A0-331E9581498D}" srcOrd="1" destOrd="0" presId="urn:microsoft.com/office/officeart/2005/8/layout/hierarchy2"/>
    <dgm:cxn modelId="{C0B9E74F-A73A-4D7F-A3F6-FA385C381936}" type="presParOf" srcId="{05540CFF-3A42-4576-95A0-331E9581498D}" destId="{F0536BAD-F457-408D-88CC-749F461A9AF8}" srcOrd="0" destOrd="0" presId="urn:microsoft.com/office/officeart/2005/8/layout/hierarchy2"/>
    <dgm:cxn modelId="{B73A61C6-446D-4272-A490-478BCF83995A}" type="presParOf" srcId="{05540CFF-3A42-4576-95A0-331E9581498D}" destId="{3A7EFB32-05E7-45F3-B396-3F95524AF0E2}" srcOrd="1" destOrd="0" presId="urn:microsoft.com/office/officeart/2005/8/layout/hierarchy2"/>
    <dgm:cxn modelId="{1C4F0D5E-8288-4A4B-A4F3-5572E3999A85}" type="presParOf" srcId="{3A7EFB32-05E7-45F3-B396-3F95524AF0E2}" destId="{3EA06C82-18D3-4C0A-9711-C71FDB0CCD53}" srcOrd="0" destOrd="0" presId="urn:microsoft.com/office/officeart/2005/8/layout/hierarchy2"/>
    <dgm:cxn modelId="{2305C011-818E-4F14-A842-D4F5BDFD2611}" type="presParOf" srcId="{3EA06C82-18D3-4C0A-9711-C71FDB0CCD53}" destId="{41305D15-B323-409F-8E6E-65B84813CA28}" srcOrd="0" destOrd="0" presId="urn:microsoft.com/office/officeart/2005/8/layout/hierarchy2"/>
    <dgm:cxn modelId="{87498CCC-9C28-466A-AECE-C999BE808364}" type="presParOf" srcId="{3A7EFB32-05E7-45F3-B396-3F95524AF0E2}" destId="{C9D25973-233F-4E94-824F-369386D0064B}" srcOrd="1" destOrd="0" presId="urn:microsoft.com/office/officeart/2005/8/layout/hierarchy2"/>
    <dgm:cxn modelId="{D43A214A-20FC-4D83-A167-A9306E473404}" type="presParOf" srcId="{C9D25973-233F-4E94-824F-369386D0064B}" destId="{996304A1-D3F3-42BD-8522-CB8D0BB579A1}" srcOrd="0" destOrd="0" presId="urn:microsoft.com/office/officeart/2005/8/layout/hierarchy2"/>
    <dgm:cxn modelId="{F2BE2E43-C216-4335-B3B9-1EAC1003801D}" type="presParOf" srcId="{C9D25973-233F-4E94-824F-369386D0064B}" destId="{7A62DEA2-ABBC-4886-A2D5-99EF25E6AA04}" srcOrd="1" destOrd="0" presId="urn:microsoft.com/office/officeart/2005/8/layout/hierarchy2"/>
    <dgm:cxn modelId="{37E2EB16-EC59-4062-A169-1850B14BAF39}" type="presParOf" srcId="{3A7EFB32-05E7-45F3-B396-3F95524AF0E2}" destId="{E66BCE5C-FE76-4CD7-AE7B-84F4AF32F1DE}" srcOrd="2" destOrd="0" presId="urn:microsoft.com/office/officeart/2005/8/layout/hierarchy2"/>
    <dgm:cxn modelId="{2EB92C4A-1C73-4468-8E4A-C6A512605A47}" type="presParOf" srcId="{E66BCE5C-FE76-4CD7-AE7B-84F4AF32F1DE}" destId="{CF281198-4C23-4D11-A883-5800C48CB1BD}" srcOrd="0" destOrd="0" presId="urn:microsoft.com/office/officeart/2005/8/layout/hierarchy2"/>
    <dgm:cxn modelId="{58209262-75E8-4A28-B240-BCAB6DC5821A}" type="presParOf" srcId="{3A7EFB32-05E7-45F3-B396-3F95524AF0E2}" destId="{D693929C-E657-4204-A24A-DDE7966A1A1B}" srcOrd="3" destOrd="0" presId="urn:microsoft.com/office/officeart/2005/8/layout/hierarchy2"/>
    <dgm:cxn modelId="{8BA2840F-B65E-46FD-AD98-E5ED9358393F}" type="presParOf" srcId="{D693929C-E657-4204-A24A-DDE7966A1A1B}" destId="{BEAE8A32-23F1-4B6F-820B-DAB5B52EEBC3}" srcOrd="0" destOrd="0" presId="urn:microsoft.com/office/officeart/2005/8/layout/hierarchy2"/>
    <dgm:cxn modelId="{57D0FDB5-3F03-4B2A-815C-A182ED76734A}" type="presParOf" srcId="{D693929C-E657-4204-A24A-DDE7966A1A1B}" destId="{AB0C2EE2-A901-48BF-8D99-7C77640E09C3}" srcOrd="1" destOrd="0" presId="urn:microsoft.com/office/officeart/2005/8/layout/hierarchy2"/>
    <dgm:cxn modelId="{F55F6D54-E6E3-41C9-AEB7-39124238B997}" type="presParOf" srcId="{66AE04FB-272B-4073-8AF9-4DEB573A5588}" destId="{E82B21F5-F391-4438-95B0-79099C89218D}" srcOrd="2" destOrd="0" presId="urn:microsoft.com/office/officeart/2005/8/layout/hierarchy2"/>
    <dgm:cxn modelId="{876201DE-1B51-4510-A41B-CCFEFAC3AB70}" type="presParOf" srcId="{E82B21F5-F391-4438-95B0-79099C89218D}" destId="{F62B9C30-C0D3-43A2-9E90-B7F9EF475686}" srcOrd="0" destOrd="0" presId="urn:microsoft.com/office/officeart/2005/8/layout/hierarchy2"/>
    <dgm:cxn modelId="{2C697B8E-F857-4047-95E7-C08FFC7822AC}" type="presParOf" srcId="{66AE04FB-272B-4073-8AF9-4DEB573A5588}" destId="{F11C3A87-211F-4827-8F8D-923E0A5C3AAD}" srcOrd="3" destOrd="0" presId="urn:microsoft.com/office/officeart/2005/8/layout/hierarchy2"/>
    <dgm:cxn modelId="{AE5D5D75-9744-4A3B-8324-B664EF584CB0}" type="presParOf" srcId="{F11C3A87-211F-4827-8F8D-923E0A5C3AAD}" destId="{2D58A749-2BC9-4A6C-AC87-8FE72E18DCB3}" srcOrd="0" destOrd="0" presId="urn:microsoft.com/office/officeart/2005/8/layout/hierarchy2"/>
    <dgm:cxn modelId="{558FF17D-6A57-413F-BA92-0E2CE1B8A819}" type="presParOf" srcId="{F11C3A87-211F-4827-8F8D-923E0A5C3AAD}" destId="{9205B229-26C6-434E-963E-572B807D5BD1}" srcOrd="1" destOrd="0" presId="urn:microsoft.com/office/officeart/2005/8/layout/hierarchy2"/>
    <dgm:cxn modelId="{4BBE385F-19C0-41E9-B47A-9C0496511223}" type="presParOf" srcId="{9205B229-26C6-434E-963E-572B807D5BD1}" destId="{A8753EC5-5987-4267-AD48-BECE3CEE2D60}" srcOrd="0" destOrd="0" presId="urn:microsoft.com/office/officeart/2005/8/layout/hierarchy2"/>
    <dgm:cxn modelId="{9AD04825-D90F-4F00-A76D-53EFE7EB50FD}" type="presParOf" srcId="{A8753EC5-5987-4267-AD48-BECE3CEE2D60}" destId="{FBECE57E-0096-4F7E-8343-5717A9C57634}" srcOrd="0" destOrd="0" presId="urn:microsoft.com/office/officeart/2005/8/layout/hierarchy2"/>
    <dgm:cxn modelId="{A9C8D688-EA1D-4F81-AC8A-273782DC486C}" type="presParOf" srcId="{9205B229-26C6-434E-963E-572B807D5BD1}" destId="{209D6F83-485C-42F6-BC7A-294FE5AA308B}" srcOrd="1" destOrd="0" presId="urn:microsoft.com/office/officeart/2005/8/layout/hierarchy2"/>
    <dgm:cxn modelId="{2E146EA5-A5A8-4961-95EA-D7A518290D9D}" type="presParOf" srcId="{209D6F83-485C-42F6-BC7A-294FE5AA308B}" destId="{0386E940-358C-4631-97B5-8C7010BA95F1}" srcOrd="0" destOrd="0" presId="urn:microsoft.com/office/officeart/2005/8/layout/hierarchy2"/>
    <dgm:cxn modelId="{5EA7D596-2831-403B-B1B0-2F569C79F3E4}" type="presParOf" srcId="{209D6F83-485C-42F6-BC7A-294FE5AA308B}" destId="{4C2BA9A9-3E0A-4955-9349-988F7E9186CC}" srcOrd="1" destOrd="0" presId="urn:microsoft.com/office/officeart/2005/8/layout/hierarchy2"/>
    <dgm:cxn modelId="{088FA185-AE48-48C2-AAEB-E5DE73A88CE5}" type="presParOf" srcId="{9205B229-26C6-434E-963E-572B807D5BD1}" destId="{D6943EEC-D36A-474D-B0A2-38D57BB7E348}" srcOrd="2" destOrd="0" presId="urn:microsoft.com/office/officeart/2005/8/layout/hierarchy2"/>
    <dgm:cxn modelId="{877DC605-A3AE-4297-A5C2-A95A11D56C37}" type="presParOf" srcId="{D6943EEC-D36A-474D-B0A2-38D57BB7E348}" destId="{4586E1D1-9557-4B9E-AC66-14CD6CFB3008}" srcOrd="0" destOrd="0" presId="urn:microsoft.com/office/officeart/2005/8/layout/hierarchy2"/>
    <dgm:cxn modelId="{4A861930-8E79-4343-9BE3-676AFB9FD38C}" type="presParOf" srcId="{9205B229-26C6-434E-963E-572B807D5BD1}" destId="{ACE4B5F1-7DE8-4209-987F-71283ED67D54}" srcOrd="3" destOrd="0" presId="urn:microsoft.com/office/officeart/2005/8/layout/hierarchy2"/>
    <dgm:cxn modelId="{BFA8CC5E-BD1D-42BE-9264-DBAE22B336D4}" type="presParOf" srcId="{ACE4B5F1-7DE8-4209-987F-71283ED67D54}" destId="{E26BD8E9-FBE7-4BD0-942B-2D2699FF6D9C}" srcOrd="0" destOrd="0" presId="urn:microsoft.com/office/officeart/2005/8/layout/hierarchy2"/>
    <dgm:cxn modelId="{AF35D986-19FB-4BAF-A7AF-E24346DDFFDE}" type="presParOf" srcId="{ACE4B5F1-7DE8-4209-987F-71283ED67D54}" destId="{C3AA6B37-13F5-4034-A8D6-F6D38392FB3D}" srcOrd="1" destOrd="0" presId="urn:microsoft.com/office/officeart/2005/8/layout/hierarchy2"/>
    <dgm:cxn modelId="{2EBC8CEE-0BBE-4E89-A2E7-2854284F5C54}" type="presParOf" srcId="{66AE04FB-272B-4073-8AF9-4DEB573A5588}" destId="{4CAAF63A-BAEE-4AAA-9199-8DF9E5E191A3}" srcOrd="4" destOrd="0" presId="urn:microsoft.com/office/officeart/2005/8/layout/hierarchy2"/>
    <dgm:cxn modelId="{03FFF7E7-C293-459B-983D-A2A35C5C348D}" type="presParOf" srcId="{4CAAF63A-BAEE-4AAA-9199-8DF9E5E191A3}" destId="{1D8EDBFF-F99A-4DC0-AD0B-325EA5D0B288}" srcOrd="0" destOrd="0" presId="urn:microsoft.com/office/officeart/2005/8/layout/hierarchy2"/>
    <dgm:cxn modelId="{DD6ED597-C5BD-46DB-9BC3-332303D5BB7C}" type="presParOf" srcId="{66AE04FB-272B-4073-8AF9-4DEB573A5588}" destId="{4FE61DA8-2185-4F07-9EBD-ED838C447971}" srcOrd="5" destOrd="0" presId="urn:microsoft.com/office/officeart/2005/8/layout/hierarchy2"/>
    <dgm:cxn modelId="{EA02017D-742C-4FF6-8A7B-74FF6422C311}" type="presParOf" srcId="{4FE61DA8-2185-4F07-9EBD-ED838C447971}" destId="{A8876711-23F7-4B11-850D-494160A2EB36}" srcOrd="0" destOrd="0" presId="urn:microsoft.com/office/officeart/2005/8/layout/hierarchy2"/>
    <dgm:cxn modelId="{D73E8AE5-C96A-4AD0-87E1-AA0A93F37B19}" type="presParOf" srcId="{4FE61DA8-2185-4F07-9EBD-ED838C447971}" destId="{AF669B81-F8E3-4A1A-B0A2-0C811098D107}" srcOrd="1" destOrd="0" presId="urn:microsoft.com/office/officeart/2005/8/layout/hierarchy2"/>
    <dgm:cxn modelId="{F0369940-DB81-47A7-A666-27DACF2D00DF}" type="presParOf" srcId="{AF669B81-F8E3-4A1A-B0A2-0C811098D107}" destId="{38E4AED0-5FD5-47A7-A737-3FEEBE552141}" srcOrd="0" destOrd="0" presId="urn:microsoft.com/office/officeart/2005/8/layout/hierarchy2"/>
    <dgm:cxn modelId="{EDE73B12-201A-4BB5-BC59-B6F8F9CFE035}" type="presParOf" srcId="{38E4AED0-5FD5-47A7-A737-3FEEBE552141}" destId="{931B1761-32C5-4A24-A32C-B64F5C312069}" srcOrd="0" destOrd="0" presId="urn:microsoft.com/office/officeart/2005/8/layout/hierarchy2"/>
    <dgm:cxn modelId="{CD892E35-7870-4FD7-B05F-06C112E49A53}" type="presParOf" srcId="{AF669B81-F8E3-4A1A-B0A2-0C811098D107}" destId="{4D397A7A-A4F6-4D0D-9DA2-A6F8E0093BFC}" srcOrd="1" destOrd="0" presId="urn:microsoft.com/office/officeart/2005/8/layout/hierarchy2"/>
    <dgm:cxn modelId="{D88FC306-9953-4566-9555-29980ED6330A}" type="presParOf" srcId="{4D397A7A-A4F6-4D0D-9DA2-A6F8E0093BFC}" destId="{6926C95D-700E-4C35-9362-DEE1C82D1611}" srcOrd="0" destOrd="0" presId="urn:microsoft.com/office/officeart/2005/8/layout/hierarchy2"/>
    <dgm:cxn modelId="{D356C490-0F24-4ABB-89E3-5CC82846FFD3}" type="presParOf" srcId="{4D397A7A-A4F6-4D0D-9DA2-A6F8E0093BFC}" destId="{05CD985C-72C1-425E-B6B0-52421CACFCB1}" srcOrd="1" destOrd="0" presId="urn:microsoft.com/office/officeart/2005/8/layout/hierarchy2"/>
    <dgm:cxn modelId="{844E89AC-B002-45E3-A073-E3F49E508079}" type="presParOf" srcId="{AF669B81-F8E3-4A1A-B0A2-0C811098D107}" destId="{CA7AF9D6-173D-446C-BE1E-872CEAFD85F4}" srcOrd="2" destOrd="0" presId="urn:microsoft.com/office/officeart/2005/8/layout/hierarchy2"/>
    <dgm:cxn modelId="{7D302F5D-85EA-42C8-B42D-73EBBDAF0E88}" type="presParOf" srcId="{CA7AF9D6-173D-446C-BE1E-872CEAFD85F4}" destId="{EE37E294-DDDC-4F73-8083-EF7711B90AE9}" srcOrd="0" destOrd="0" presId="urn:microsoft.com/office/officeart/2005/8/layout/hierarchy2"/>
    <dgm:cxn modelId="{F45B777F-0713-4FA3-89AE-A2EA9D7E43C7}" type="presParOf" srcId="{AF669B81-F8E3-4A1A-B0A2-0C811098D107}" destId="{476162AB-478D-4CEA-926A-096382AD40C3}" srcOrd="3" destOrd="0" presId="urn:microsoft.com/office/officeart/2005/8/layout/hierarchy2"/>
    <dgm:cxn modelId="{D290EDF1-A891-46AC-8A41-3399127171AA}" type="presParOf" srcId="{476162AB-478D-4CEA-926A-096382AD40C3}" destId="{844759AD-5DB3-4FDA-9913-FFFCF9483C95}" srcOrd="0" destOrd="0" presId="urn:microsoft.com/office/officeart/2005/8/layout/hierarchy2"/>
    <dgm:cxn modelId="{D2530A01-0FE0-442C-97F4-31056BFB58AC}" type="presParOf" srcId="{476162AB-478D-4CEA-926A-096382AD40C3}" destId="{17C3A4EA-A3D5-459D-B6FA-754805D75ED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80E32-8559-462C-BBDC-03F4B9197EBA}">
      <dsp:nvSpPr>
        <dsp:cNvPr id="0" name=""/>
        <dsp:cNvSpPr/>
      </dsp:nvSpPr>
      <dsp:spPr>
        <a:xfrm>
          <a:off x="202550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5164" y="2248412"/>
        <a:ext cx="1498941" cy="726856"/>
      </dsp:txXfrm>
    </dsp:sp>
    <dsp:sp modelId="{85A89B16-A0C4-4ABC-BF67-6F28787489C8}">
      <dsp:nvSpPr>
        <dsp:cNvPr id="0" name=""/>
        <dsp:cNvSpPr/>
      </dsp:nvSpPr>
      <dsp:spPr>
        <a:xfrm rot="17350740">
          <a:off x="1115479" y="1710640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1676939"/>
        <a:ext cx="94007" cy="94007"/>
      </dsp:txXfrm>
    </dsp:sp>
    <dsp:sp modelId="{F0536BAD-F457-408D-88CC-749F461A9AF8}">
      <dsp:nvSpPr>
        <dsp:cNvPr id="0" name=""/>
        <dsp:cNvSpPr/>
      </dsp:nvSpPr>
      <dsp:spPr>
        <a:xfrm>
          <a:off x="2364388" y="45000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72617"/>
        <a:ext cx="1498941" cy="726856"/>
      </dsp:txXfrm>
    </dsp:sp>
    <dsp:sp modelId="{3EA06C82-18D3-4C0A-9711-C71FDB0CCD53}">
      <dsp:nvSpPr>
        <dsp:cNvPr id="0" name=""/>
        <dsp:cNvSpPr/>
      </dsp:nvSpPr>
      <dsp:spPr>
        <a:xfrm rot="19457599">
          <a:off x="3837062" y="60076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595054"/>
        <a:ext cx="38033" cy="38033"/>
      </dsp:txXfrm>
    </dsp:sp>
    <dsp:sp modelId="{996304A1-D3F3-42BD-8522-CB8D0BB579A1}">
      <dsp:nvSpPr>
        <dsp:cNvPr id="0" name=""/>
        <dsp:cNvSpPr/>
      </dsp:nvSpPr>
      <dsp:spPr>
        <a:xfrm>
          <a:off x="4526226" y="6054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8668"/>
        <a:ext cx="3061518" cy="726856"/>
      </dsp:txXfrm>
    </dsp:sp>
    <dsp:sp modelId="{E66BCE5C-FE76-4CD7-AE7B-84F4AF32F1DE}">
      <dsp:nvSpPr>
        <dsp:cNvPr id="0" name=""/>
        <dsp:cNvSpPr/>
      </dsp:nvSpPr>
      <dsp:spPr>
        <a:xfrm rot="2142401">
          <a:off x="3837062" y="1044717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1039003"/>
        <a:ext cx="38033" cy="38033"/>
      </dsp:txXfrm>
    </dsp:sp>
    <dsp:sp modelId="{BEAE8A32-23F1-4B6F-820B-DAB5B52EEBC3}">
      <dsp:nvSpPr>
        <dsp:cNvPr id="0" name=""/>
        <dsp:cNvSpPr/>
      </dsp:nvSpPr>
      <dsp:spPr>
        <a:xfrm>
          <a:off x="4526226" y="893951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916565"/>
        <a:ext cx="3061518" cy="726856"/>
      </dsp:txXfrm>
    </dsp:sp>
    <dsp:sp modelId="{E82B21F5-F391-4438-95B0-79099C89218D}">
      <dsp:nvSpPr>
        <dsp:cNvPr id="0" name=""/>
        <dsp:cNvSpPr/>
      </dsp:nvSpPr>
      <dsp:spPr>
        <a:xfrm>
          <a:off x="1746720" y="2598538"/>
          <a:ext cx="6176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617667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40112" y="2596399"/>
        <a:ext cx="30883" cy="30883"/>
      </dsp:txXfrm>
    </dsp:sp>
    <dsp:sp modelId="{2D58A749-2BC9-4A6C-AC87-8FE72E18DCB3}">
      <dsp:nvSpPr>
        <dsp:cNvPr id="0" name=""/>
        <dsp:cNvSpPr/>
      </dsp:nvSpPr>
      <dsp:spPr>
        <a:xfrm>
          <a:off x="2364388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2248412"/>
        <a:ext cx="1498941" cy="726856"/>
      </dsp:txXfrm>
    </dsp:sp>
    <dsp:sp modelId="{A8753EC5-5987-4267-AD48-BECE3CEE2D60}">
      <dsp:nvSpPr>
        <dsp:cNvPr id="0" name=""/>
        <dsp:cNvSpPr/>
      </dsp:nvSpPr>
      <dsp:spPr>
        <a:xfrm rot="19457599">
          <a:off x="3837062" y="2376564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370850"/>
        <a:ext cx="38033" cy="38033"/>
      </dsp:txXfrm>
    </dsp:sp>
    <dsp:sp modelId="{0386E940-358C-4631-97B5-8C7010BA95F1}">
      <dsp:nvSpPr>
        <dsp:cNvPr id="0" name=""/>
        <dsp:cNvSpPr/>
      </dsp:nvSpPr>
      <dsp:spPr>
        <a:xfrm>
          <a:off x="4526226" y="1781849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1804463"/>
        <a:ext cx="3061518" cy="726856"/>
      </dsp:txXfrm>
    </dsp:sp>
    <dsp:sp modelId="{D6943EEC-D36A-474D-B0A2-38D57BB7E348}">
      <dsp:nvSpPr>
        <dsp:cNvPr id="0" name=""/>
        <dsp:cNvSpPr/>
      </dsp:nvSpPr>
      <dsp:spPr>
        <a:xfrm rot="2142401">
          <a:off x="3837062" y="2820512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814798"/>
        <a:ext cx="38033" cy="38033"/>
      </dsp:txXfrm>
    </dsp:sp>
    <dsp:sp modelId="{E26BD8E9-FBE7-4BD0-942B-2D2699FF6D9C}">
      <dsp:nvSpPr>
        <dsp:cNvPr id="0" name=""/>
        <dsp:cNvSpPr/>
      </dsp:nvSpPr>
      <dsp:spPr>
        <a:xfrm>
          <a:off x="4526226" y="2669747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692361"/>
        <a:ext cx="3061518" cy="726856"/>
      </dsp:txXfrm>
    </dsp:sp>
    <dsp:sp modelId="{4CAAF63A-BAEE-4AAA-9199-8DF9E5E191A3}">
      <dsp:nvSpPr>
        <dsp:cNvPr id="0" name=""/>
        <dsp:cNvSpPr/>
      </dsp:nvSpPr>
      <dsp:spPr>
        <a:xfrm rot="4249260">
          <a:off x="1115479" y="3486436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3452734"/>
        <a:ext cx="94007" cy="94007"/>
      </dsp:txXfrm>
    </dsp:sp>
    <dsp:sp modelId="{A8876711-23F7-4B11-850D-494160A2EB36}">
      <dsp:nvSpPr>
        <dsp:cNvPr id="0" name=""/>
        <dsp:cNvSpPr/>
      </dsp:nvSpPr>
      <dsp:spPr>
        <a:xfrm>
          <a:off x="2364388" y="400159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024207"/>
        <a:ext cx="1498941" cy="726856"/>
      </dsp:txXfrm>
    </dsp:sp>
    <dsp:sp modelId="{38E4AED0-5FD5-47A7-A737-3FEEBE552141}">
      <dsp:nvSpPr>
        <dsp:cNvPr id="0" name=""/>
        <dsp:cNvSpPr/>
      </dsp:nvSpPr>
      <dsp:spPr>
        <a:xfrm rot="19457599">
          <a:off x="3837062" y="4152359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146645"/>
        <a:ext cx="38033" cy="38033"/>
      </dsp:txXfrm>
    </dsp:sp>
    <dsp:sp modelId="{6926C95D-700E-4C35-9362-DEE1C82D1611}">
      <dsp:nvSpPr>
        <dsp:cNvPr id="0" name=""/>
        <dsp:cNvSpPr/>
      </dsp:nvSpPr>
      <dsp:spPr>
        <a:xfrm>
          <a:off x="4526226" y="3557645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3580259"/>
        <a:ext cx="3061518" cy="726856"/>
      </dsp:txXfrm>
    </dsp:sp>
    <dsp:sp modelId="{790D1418-0F92-47E2-BC63-48E83CAB728A}">
      <dsp:nvSpPr>
        <dsp:cNvPr id="0" name=""/>
        <dsp:cNvSpPr/>
      </dsp:nvSpPr>
      <dsp:spPr>
        <a:xfrm rot="2142401">
          <a:off x="3837062" y="459630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198375" y="4590594"/>
        <a:ext cx="38033" cy="38033"/>
      </dsp:txXfrm>
    </dsp:sp>
    <dsp:sp modelId="{C7C92997-AB5E-42DE-BCD5-8247D203509B}">
      <dsp:nvSpPr>
        <dsp:cNvPr id="0" name=""/>
        <dsp:cNvSpPr/>
      </dsp:nvSpPr>
      <dsp:spPr>
        <a:xfrm>
          <a:off x="4526226" y="4445542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4468156"/>
        <a:ext cx="3061518" cy="726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80E32-8559-462C-BBDC-03F4B9197EBA}">
      <dsp:nvSpPr>
        <dsp:cNvPr id="0" name=""/>
        <dsp:cNvSpPr/>
      </dsp:nvSpPr>
      <dsp:spPr>
        <a:xfrm>
          <a:off x="202550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5164" y="2248412"/>
        <a:ext cx="1498941" cy="726856"/>
      </dsp:txXfrm>
    </dsp:sp>
    <dsp:sp modelId="{85A89B16-A0C4-4ABC-BF67-6F28787489C8}">
      <dsp:nvSpPr>
        <dsp:cNvPr id="0" name=""/>
        <dsp:cNvSpPr/>
      </dsp:nvSpPr>
      <dsp:spPr>
        <a:xfrm rot="17350740">
          <a:off x="1115479" y="1710640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1676939"/>
        <a:ext cx="94007" cy="94007"/>
      </dsp:txXfrm>
    </dsp:sp>
    <dsp:sp modelId="{F0536BAD-F457-408D-88CC-749F461A9AF8}">
      <dsp:nvSpPr>
        <dsp:cNvPr id="0" name=""/>
        <dsp:cNvSpPr/>
      </dsp:nvSpPr>
      <dsp:spPr>
        <a:xfrm>
          <a:off x="2364388" y="45000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72617"/>
        <a:ext cx="1498941" cy="726856"/>
      </dsp:txXfrm>
    </dsp:sp>
    <dsp:sp modelId="{3EA06C82-18D3-4C0A-9711-C71FDB0CCD53}">
      <dsp:nvSpPr>
        <dsp:cNvPr id="0" name=""/>
        <dsp:cNvSpPr/>
      </dsp:nvSpPr>
      <dsp:spPr>
        <a:xfrm rot="19457599">
          <a:off x="3837062" y="60076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595054"/>
        <a:ext cx="38033" cy="38033"/>
      </dsp:txXfrm>
    </dsp:sp>
    <dsp:sp modelId="{996304A1-D3F3-42BD-8522-CB8D0BB579A1}">
      <dsp:nvSpPr>
        <dsp:cNvPr id="0" name=""/>
        <dsp:cNvSpPr/>
      </dsp:nvSpPr>
      <dsp:spPr>
        <a:xfrm>
          <a:off x="4526226" y="6054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8668"/>
        <a:ext cx="3061518" cy="726856"/>
      </dsp:txXfrm>
    </dsp:sp>
    <dsp:sp modelId="{E66BCE5C-FE76-4CD7-AE7B-84F4AF32F1DE}">
      <dsp:nvSpPr>
        <dsp:cNvPr id="0" name=""/>
        <dsp:cNvSpPr/>
      </dsp:nvSpPr>
      <dsp:spPr>
        <a:xfrm rot="2142401">
          <a:off x="3837062" y="1044717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1039003"/>
        <a:ext cx="38033" cy="38033"/>
      </dsp:txXfrm>
    </dsp:sp>
    <dsp:sp modelId="{BEAE8A32-23F1-4B6F-820B-DAB5B52EEBC3}">
      <dsp:nvSpPr>
        <dsp:cNvPr id="0" name=""/>
        <dsp:cNvSpPr/>
      </dsp:nvSpPr>
      <dsp:spPr>
        <a:xfrm>
          <a:off x="4526226" y="893951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916565"/>
        <a:ext cx="3061518" cy="726856"/>
      </dsp:txXfrm>
    </dsp:sp>
    <dsp:sp modelId="{E82B21F5-F391-4438-95B0-79099C89218D}">
      <dsp:nvSpPr>
        <dsp:cNvPr id="0" name=""/>
        <dsp:cNvSpPr/>
      </dsp:nvSpPr>
      <dsp:spPr>
        <a:xfrm>
          <a:off x="1746720" y="2598538"/>
          <a:ext cx="6176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617667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40112" y="2596399"/>
        <a:ext cx="30883" cy="30883"/>
      </dsp:txXfrm>
    </dsp:sp>
    <dsp:sp modelId="{2D58A749-2BC9-4A6C-AC87-8FE72E18DCB3}">
      <dsp:nvSpPr>
        <dsp:cNvPr id="0" name=""/>
        <dsp:cNvSpPr/>
      </dsp:nvSpPr>
      <dsp:spPr>
        <a:xfrm>
          <a:off x="2364388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2248412"/>
        <a:ext cx="1498941" cy="726856"/>
      </dsp:txXfrm>
    </dsp:sp>
    <dsp:sp modelId="{A8753EC5-5987-4267-AD48-BECE3CEE2D60}">
      <dsp:nvSpPr>
        <dsp:cNvPr id="0" name=""/>
        <dsp:cNvSpPr/>
      </dsp:nvSpPr>
      <dsp:spPr>
        <a:xfrm rot="19457599">
          <a:off x="3837062" y="2376564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370850"/>
        <a:ext cx="38033" cy="38033"/>
      </dsp:txXfrm>
    </dsp:sp>
    <dsp:sp modelId="{0386E940-358C-4631-97B5-8C7010BA95F1}">
      <dsp:nvSpPr>
        <dsp:cNvPr id="0" name=""/>
        <dsp:cNvSpPr/>
      </dsp:nvSpPr>
      <dsp:spPr>
        <a:xfrm>
          <a:off x="4526226" y="1781849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1804463"/>
        <a:ext cx="3061518" cy="726856"/>
      </dsp:txXfrm>
    </dsp:sp>
    <dsp:sp modelId="{D6943EEC-D36A-474D-B0A2-38D57BB7E348}">
      <dsp:nvSpPr>
        <dsp:cNvPr id="0" name=""/>
        <dsp:cNvSpPr/>
      </dsp:nvSpPr>
      <dsp:spPr>
        <a:xfrm rot="2142401">
          <a:off x="3837062" y="2820512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814798"/>
        <a:ext cx="38033" cy="38033"/>
      </dsp:txXfrm>
    </dsp:sp>
    <dsp:sp modelId="{E26BD8E9-FBE7-4BD0-942B-2D2699FF6D9C}">
      <dsp:nvSpPr>
        <dsp:cNvPr id="0" name=""/>
        <dsp:cNvSpPr/>
      </dsp:nvSpPr>
      <dsp:spPr>
        <a:xfrm>
          <a:off x="4526226" y="2669747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692361"/>
        <a:ext cx="3061518" cy="726856"/>
      </dsp:txXfrm>
    </dsp:sp>
    <dsp:sp modelId="{4CAAF63A-BAEE-4AAA-9199-8DF9E5E191A3}">
      <dsp:nvSpPr>
        <dsp:cNvPr id="0" name=""/>
        <dsp:cNvSpPr/>
      </dsp:nvSpPr>
      <dsp:spPr>
        <a:xfrm rot="4249260">
          <a:off x="1115479" y="3486436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3452734"/>
        <a:ext cx="94007" cy="94007"/>
      </dsp:txXfrm>
    </dsp:sp>
    <dsp:sp modelId="{A8876711-23F7-4B11-850D-494160A2EB36}">
      <dsp:nvSpPr>
        <dsp:cNvPr id="0" name=""/>
        <dsp:cNvSpPr/>
      </dsp:nvSpPr>
      <dsp:spPr>
        <a:xfrm>
          <a:off x="2364388" y="400159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024207"/>
        <a:ext cx="1498941" cy="726856"/>
      </dsp:txXfrm>
    </dsp:sp>
    <dsp:sp modelId="{38E4AED0-5FD5-47A7-A737-3FEEBE552141}">
      <dsp:nvSpPr>
        <dsp:cNvPr id="0" name=""/>
        <dsp:cNvSpPr/>
      </dsp:nvSpPr>
      <dsp:spPr>
        <a:xfrm rot="19457599">
          <a:off x="3837062" y="4152359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146645"/>
        <a:ext cx="38033" cy="38033"/>
      </dsp:txXfrm>
    </dsp:sp>
    <dsp:sp modelId="{6926C95D-700E-4C35-9362-DEE1C82D1611}">
      <dsp:nvSpPr>
        <dsp:cNvPr id="0" name=""/>
        <dsp:cNvSpPr/>
      </dsp:nvSpPr>
      <dsp:spPr>
        <a:xfrm>
          <a:off x="4526226" y="3557645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3580259"/>
        <a:ext cx="3061518" cy="726856"/>
      </dsp:txXfrm>
    </dsp:sp>
    <dsp:sp modelId="{3616E3FC-8F8F-4D7E-8ADB-68A0E81DB332}">
      <dsp:nvSpPr>
        <dsp:cNvPr id="0" name=""/>
        <dsp:cNvSpPr/>
      </dsp:nvSpPr>
      <dsp:spPr>
        <a:xfrm rot="2142401">
          <a:off x="3837062" y="459630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198375" y="4590594"/>
        <a:ext cx="38033" cy="38033"/>
      </dsp:txXfrm>
    </dsp:sp>
    <dsp:sp modelId="{DA354525-44EB-4C3B-94E0-64C12B01717B}">
      <dsp:nvSpPr>
        <dsp:cNvPr id="0" name=""/>
        <dsp:cNvSpPr/>
      </dsp:nvSpPr>
      <dsp:spPr>
        <a:xfrm>
          <a:off x="4526226" y="4445542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4468156"/>
        <a:ext cx="3061518" cy="726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80E32-8559-462C-BBDC-03F4B9197EBA}">
      <dsp:nvSpPr>
        <dsp:cNvPr id="0" name=""/>
        <dsp:cNvSpPr/>
      </dsp:nvSpPr>
      <dsp:spPr>
        <a:xfrm>
          <a:off x="202550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5164" y="2248412"/>
        <a:ext cx="1498941" cy="726856"/>
      </dsp:txXfrm>
    </dsp:sp>
    <dsp:sp modelId="{85A89B16-A0C4-4ABC-BF67-6F28787489C8}">
      <dsp:nvSpPr>
        <dsp:cNvPr id="0" name=""/>
        <dsp:cNvSpPr/>
      </dsp:nvSpPr>
      <dsp:spPr>
        <a:xfrm rot="17350740">
          <a:off x="1115479" y="1710640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1676939"/>
        <a:ext cx="94007" cy="94007"/>
      </dsp:txXfrm>
    </dsp:sp>
    <dsp:sp modelId="{F0536BAD-F457-408D-88CC-749F461A9AF8}">
      <dsp:nvSpPr>
        <dsp:cNvPr id="0" name=""/>
        <dsp:cNvSpPr/>
      </dsp:nvSpPr>
      <dsp:spPr>
        <a:xfrm>
          <a:off x="2364388" y="45000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72617"/>
        <a:ext cx="1498941" cy="726856"/>
      </dsp:txXfrm>
    </dsp:sp>
    <dsp:sp modelId="{3EA06C82-18D3-4C0A-9711-C71FDB0CCD53}">
      <dsp:nvSpPr>
        <dsp:cNvPr id="0" name=""/>
        <dsp:cNvSpPr/>
      </dsp:nvSpPr>
      <dsp:spPr>
        <a:xfrm rot="19457599">
          <a:off x="3837062" y="60076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595054"/>
        <a:ext cx="38033" cy="38033"/>
      </dsp:txXfrm>
    </dsp:sp>
    <dsp:sp modelId="{996304A1-D3F3-42BD-8522-CB8D0BB579A1}">
      <dsp:nvSpPr>
        <dsp:cNvPr id="0" name=""/>
        <dsp:cNvSpPr/>
      </dsp:nvSpPr>
      <dsp:spPr>
        <a:xfrm>
          <a:off x="4526226" y="6054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8668"/>
        <a:ext cx="3061518" cy="726856"/>
      </dsp:txXfrm>
    </dsp:sp>
    <dsp:sp modelId="{E66BCE5C-FE76-4CD7-AE7B-84F4AF32F1DE}">
      <dsp:nvSpPr>
        <dsp:cNvPr id="0" name=""/>
        <dsp:cNvSpPr/>
      </dsp:nvSpPr>
      <dsp:spPr>
        <a:xfrm rot="2142401">
          <a:off x="3837062" y="1044717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1039003"/>
        <a:ext cx="38033" cy="38033"/>
      </dsp:txXfrm>
    </dsp:sp>
    <dsp:sp modelId="{BEAE8A32-23F1-4B6F-820B-DAB5B52EEBC3}">
      <dsp:nvSpPr>
        <dsp:cNvPr id="0" name=""/>
        <dsp:cNvSpPr/>
      </dsp:nvSpPr>
      <dsp:spPr>
        <a:xfrm>
          <a:off x="4526226" y="893951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916565"/>
        <a:ext cx="3061518" cy="726856"/>
      </dsp:txXfrm>
    </dsp:sp>
    <dsp:sp modelId="{E82B21F5-F391-4438-95B0-79099C89218D}">
      <dsp:nvSpPr>
        <dsp:cNvPr id="0" name=""/>
        <dsp:cNvSpPr/>
      </dsp:nvSpPr>
      <dsp:spPr>
        <a:xfrm>
          <a:off x="1746720" y="2598538"/>
          <a:ext cx="6176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617667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40112" y="2596399"/>
        <a:ext cx="30883" cy="30883"/>
      </dsp:txXfrm>
    </dsp:sp>
    <dsp:sp modelId="{2D58A749-2BC9-4A6C-AC87-8FE72E18DCB3}">
      <dsp:nvSpPr>
        <dsp:cNvPr id="0" name=""/>
        <dsp:cNvSpPr/>
      </dsp:nvSpPr>
      <dsp:spPr>
        <a:xfrm>
          <a:off x="2364388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2248412"/>
        <a:ext cx="1498941" cy="726856"/>
      </dsp:txXfrm>
    </dsp:sp>
    <dsp:sp modelId="{A8753EC5-5987-4267-AD48-BECE3CEE2D60}">
      <dsp:nvSpPr>
        <dsp:cNvPr id="0" name=""/>
        <dsp:cNvSpPr/>
      </dsp:nvSpPr>
      <dsp:spPr>
        <a:xfrm rot="19457599">
          <a:off x="3837062" y="2376564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370850"/>
        <a:ext cx="38033" cy="38033"/>
      </dsp:txXfrm>
    </dsp:sp>
    <dsp:sp modelId="{0386E940-358C-4631-97B5-8C7010BA95F1}">
      <dsp:nvSpPr>
        <dsp:cNvPr id="0" name=""/>
        <dsp:cNvSpPr/>
      </dsp:nvSpPr>
      <dsp:spPr>
        <a:xfrm>
          <a:off x="4526226" y="1781849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1804463"/>
        <a:ext cx="3061518" cy="726856"/>
      </dsp:txXfrm>
    </dsp:sp>
    <dsp:sp modelId="{D6943EEC-D36A-474D-B0A2-38D57BB7E348}">
      <dsp:nvSpPr>
        <dsp:cNvPr id="0" name=""/>
        <dsp:cNvSpPr/>
      </dsp:nvSpPr>
      <dsp:spPr>
        <a:xfrm rot="2142401">
          <a:off x="3837062" y="2820512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814798"/>
        <a:ext cx="38033" cy="38033"/>
      </dsp:txXfrm>
    </dsp:sp>
    <dsp:sp modelId="{E26BD8E9-FBE7-4BD0-942B-2D2699FF6D9C}">
      <dsp:nvSpPr>
        <dsp:cNvPr id="0" name=""/>
        <dsp:cNvSpPr/>
      </dsp:nvSpPr>
      <dsp:spPr>
        <a:xfrm>
          <a:off x="4526226" y="2669747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692361"/>
        <a:ext cx="3061518" cy="726856"/>
      </dsp:txXfrm>
    </dsp:sp>
    <dsp:sp modelId="{4CAAF63A-BAEE-4AAA-9199-8DF9E5E191A3}">
      <dsp:nvSpPr>
        <dsp:cNvPr id="0" name=""/>
        <dsp:cNvSpPr/>
      </dsp:nvSpPr>
      <dsp:spPr>
        <a:xfrm rot="4249260">
          <a:off x="1115479" y="3486436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3452734"/>
        <a:ext cx="94007" cy="94007"/>
      </dsp:txXfrm>
    </dsp:sp>
    <dsp:sp modelId="{A8876711-23F7-4B11-850D-494160A2EB36}">
      <dsp:nvSpPr>
        <dsp:cNvPr id="0" name=""/>
        <dsp:cNvSpPr/>
      </dsp:nvSpPr>
      <dsp:spPr>
        <a:xfrm>
          <a:off x="2364388" y="400159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024207"/>
        <a:ext cx="1498941" cy="726856"/>
      </dsp:txXfrm>
    </dsp:sp>
    <dsp:sp modelId="{38E4AED0-5FD5-47A7-A737-3FEEBE552141}">
      <dsp:nvSpPr>
        <dsp:cNvPr id="0" name=""/>
        <dsp:cNvSpPr/>
      </dsp:nvSpPr>
      <dsp:spPr>
        <a:xfrm rot="19457599">
          <a:off x="3837062" y="4152359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146645"/>
        <a:ext cx="38033" cy="38033"/>
      </dsp:txXfrm>
    </dsp:sp>
    <dsp:sp modelId="{6926C95D-700E-4C35-9362-DEE1C82D1611}">
      <dsp:nvSpPr>
        <dsp:cNvPr id="0" name=""/>
        <dsp:cNvSpPr/>
      </dsp:nvSpPr>
      <dsp:spPr>
        <a:xfrm>
          <a:off x="4526226" y="3557645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3580259"/>
        <a:ext cx="3061518" cy="726856"/>
      </dsp:txXfrm>
    </dsp:sp>
    <dsp:sp modelId="{CA7AF9D6-173D-446C-BE1E-872CEAFD85F4}">
      <dsp:nvSpPr>
        <dsp:cNvPr id="0" name=""/>
        <dsp:cNvSpPr/>
      </dsp:nvSpPr>
      <dsp:spPr>
        <a:xfrm rot="2142401">
          <a:off x="3837062" y="459630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590594"/>
        <a:ext cx="38033" cy="38033"/>
      </dsp:txXfrm>
    </dsp:sp>
    <dsp:sp modelId="{844759AD-5DB3-4FDA-9913-FFFCF9483C95}">
      <dsp:nvSpPr>
        <dsp:cNvPr id="0" name=""/>
        <dsp:cNvSpPr/>
      </dsp:nvSpPr>
      <dsp:spPr>
        <a:xfrm>
          <a:off x="4526226" y="4445542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4468156"/>
        <a:ext cx="3061518" cy="7268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80E32-8559-462C-BBDC-03F4B9197EBA}">
      <dsp:nvSpPr>
        <dsp:cNvPr id="0" name=""/>
        <dsp:cNvSpPr/>
      </dsp:nvSpPr>
      <dsp:spPr>
        <a:xfrm>
          <a:off x="202550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減少浪費提升產能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5164" y="2248412"/>
        <a:ext cx="1498941" cy="726856"/>
      </dsp:txXfrm>
    </dsp:sp>
    <dsp:sp modelId="{85A89B16-A0C4-4ABC-BF67-6F28787489C8}">
      <dsp:nvSpPr>
        <dsp:cNvPr id="0" name=""/>
        <dsp:cNvSpPr/>
      </dsp:nvSpPr>
      <dsp:spPr>
        <a:xfrm rot="17350740">
          <a:off x="1115479" y="1710640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1676939"/>
        <a:ext cx="94007" cy="94007"/>
      </dsp:txXfrm>
    </dsp:sp>
    <dsp:sp modelId="{F0536BAD-F457-408D-88CC-749F461A9AF8}">
      <dsp:nvSpPr>
        <dsp:cNvPr id="0" name=""/>
        <dsp:cNvSpPr/>
      </dsp:nvSpPr>
      <dsp:spPr>
        <a:xfrm>
          <a:off x="2364388" y="45000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等待浪費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72617"/>
        <a:ext cx="1498941" cy="726856"/>
      </dsp:txXfrm>
    </dsp:sp>
    <dsp:sp modelId="{3EA06C82-18D3-4C0A-9711-C71FDB0CCD53}">
      <dsp:nvSpPr>
        <dsp:cNvPr id="0" name=""/>
        <dsp:cNvSpPr/>
      </dsp:nvSpPr>
      <dsp:spPr>
        <a:xfrm rot="19457599">
          <a:off x="3837062" y="60076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595054"/>
        <a:ext cx="38033" cy="38033"/>
      </dsp:txXfrm>
    </dsp:sp>
    <dsp:sp modelId="{996304A1-D3F3-42BD-8522-CB8D0BB579A1}">
      <dsp:nvSpPr>
        <dsp:cNvPr id="0" name=""/>
        <dsp:cNvSpPr/>
      </dsp:nvSpPr>
      <dsp:spPr>
        <a:xfrm>
          <a:off x="4526226" y="6054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平衡站位工作內容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8668"/>
        <a:ext cx="3061518" cy="726856"/>
      </dsp:txXfrm>
    </dsp:sp>
    <dsp:sp modelId="{E66BCE5C-FE76-4CD7-AE7B-84F4AF32F1DE}">
      <dsp:nvSpPr>
        <dsp:cNvPr id="0" name=""/>
        <dsp:cNvSpPr/>
      </dsp:nvSpPr>
      <dsp:spPr>
        <a:xfrm rot="2142401">
          <a:off x="3837062" y="1044717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1039003"/>
        <a:ext cx="38033" cy="38033"/>
      </dsp:txXfrm>
    </dsp:sp>
    <dsp:sp modelId="{BEAE8A32-23F1-4B6F-820B-DAB5B52EEBC3}">
      <dsp:nvSpPr>
        <dsp:cNvPr id="0" name=""/>
        <dsp:cNvSpPr/>
      </dsp:nvSpPr>
      <dsp:spPr>
        <a:xfrm>
          <a:off x="4526226" y="893951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限制支線物料供應量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916565"/>
        <a:ext cx="3061518" cy="726856"/>
      </dsp:txXfrm>
    </dsp:sp>
    <dsp:sp modelId="{E82B21F5-F391-4438-95B0-79099C89218D}">
      <dsp:nvSpPr>
        <dsp:cNvPr id="0" name=""/>
        <dsp:cNvSpPr/>
      </dsp:nvSpPr>
      <dsp:spPr>
        <a:xfrm>
          <a:off x="1746720" y="2598538"/>
          <a:ext cx="617667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617667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40112" y="2596399"/>
        <a:ext cx="30883" cy="30883"/>
      </dsp:txXfrm>
    </dsp:sp>
    <dsp:sp modelId="{2D58A749-2BC9-4A6C-AC87-8FE72E18DCB3}">
      <dsp:nvSpPr>
        <dsp:cNvPr id="0" name=""/>
        <dsp:cNvSpPr/>
      </dsp:nvSpPr>
      <dsp:spPr>
        <a:xfrm>
          <a:off x="2364388" y="2225798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搬運浪費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2248412"/>
        <a:ext cx="1498941" cy="726856"/>
      </dsp:txXfrm>
    </dsp:sp>
    <dsp:sp modelId="{A8753EC5-5987-4267-AD48-BECE3CEE2D60}">
      <dsp:nvSpPr>
        <dsp:cNvPr id="0" name=""/>
        <dsp:cNvSpPr/>
      </dsp:nvSpPr>
      <dsp:spPr>
        <a:xfrm rot="19457599">
          <a:off x="3837062" y="2376564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370850"/>
        <a:ext cx="38033" cy="38033"/>
      </dsp:txXfrm>
    </dsp:sp>
    <dsp:sp modelId="{0386E940-358C-4631-97B5-8C7010BA95F1}">
      <dsp:nvSpPr>
        <dsp:cNvPr id="0" name=""/>
        <dsp:cNvSpPr/>
      </dsp:nvSpPr>
      <dsp:spPr>
        <a:xfrm>
          <a:off x="4526226" y="1781849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減少走動距離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1804463"/>
        <a:ext cx="3061518" cy="726856"/>
      </dsp:txXfrm>
    </dsp:sp>
    <dsp:sp modelId="{D6943EEC-D36A-474D-B0A2-38D57BB7E348}">
      <dsp:nvSpPr>
        <dsp:cNvPr id="0" name=""/>
        <dsp:cNvSpPr/>
      </dsp:nvSpPr>
      <dsp:spPr>
        <a:xfrm rot="2142401">
          <a:off x="3837062" y="2820512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2814798"/>
        <a:ext cx="38033" cy="38033"/>
      </dsp:txXfrm>
    </dsp:sp>
    <dsp:sp modelId="{E26BD8E9-FBE7-4BD0-942B-2D2699FF6D9C}">
      <dsp:nvSpPr>
        <dsp:cNvPr id="0" name=""/>
        <dsp:cNvSpPr/>
      </dsp:nvSpPr>
      <dsp:spPr>
        <a:xfrm>
          <a:off x="4526226" y="2669747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減少搬運次數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2692361"/>
        <a:ext cx="3061518" cy="726856"/>
      </dsp:txXfrm>
    </dsp:sp>
    <dsp:sp modelId="{4CAAF63A-BAEE-4AAA-9199-8DF9E5E191A3}">
      <dsp:nvSpPr>
        <dsp:cNvPr id="0" name=""/>
        <dsp:cNvSpPr/>
      </dsp:nvSpPr>
      <dsp:spPr>
        <a:xfrm rot="4249260">
          <a:off x="1115479" y="3486436"/>
          <a:ext cx="1880149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1880149" y="1330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08550" y="3452734"/>
        <a:ext cx="94007" cy="94007"/>
      </dsp:txXfrm>
    </dsp:sp>
    <dsp:sp modelId="{A8876711-23F7-4B11-850D-494160A2EB36}">
      <dsp:nvSpPr>
        <dsp:cNvPr id="0" name=""/>
        <dsp:cNvSpPr/>
      </dsp:nvSpPr>
      <dsp:spPr>
        <a:xfrm>
          <a:off x="2364388" y="4001593"/>
          <a:ext cx="1544169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動作浪費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87002" y="4024207"/>
        <a:ext cx="1498941" cy="726856"/>
      </dsp:txXfrm>
    </dsp:sp>
    <dsp:sp modelId="{38E4AED0-5FD5-47A7-A737-3FEEBE552141}">
      <dsp:nvSpPr>
        <dsp:cNvPr id="0" name=""/>
        <dsp:cNvSpPr/>
      </dsp:nvSpPr>
      <dsp:spPr>
        <a:xfrm rot="19457599">
          <a:off x="3837062" y="4152359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146645"/>
        <a:ext cx="38033" cy="38033"/>
      </dsp:txXfrm>
    </dsp:sp>
    <dsp:sp modelId="{6926C95D-700E-4C35-9362-DEE1C82D1611}">
      <dsp:nvSpPr>
        <dsp:cNvPr id="0" name=""/>
        <dsp:cNvSpPr/>
      </dsp:nvSpPr>
      <dsp:spPr>
        <a:xfrm>
          <a:off x="4526226" y="3557645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減少彎腰、走動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3580259"/>
        <a:ext cx="3061518" cy="726856"/>
      </dsp:txXfrm>
    </dsp:sp>
    <dsp:sp modelId="{CA7AF9D6-173D-446C-BE1E-872CEAFD85F4}">
      <dsp:nvSpPr>
        <dsp:cNvPr id="0" name=""/>
        <dsp:cNvSpPr/>
      </dsp:nvSpPr>
      <dsp:spPr>
        <a:xfrm rot="2142401">
          <a:off x="3837062" y="4596308"/>
          <a:ext cx="760660" cy="26604"/>
        </a:xfrm>
        <a:custGeom>
          <a:avLst/>
          <a:gdLst/>
          <a:ahLst/>
          <a:cxnLst/>
          <a:rect l="0" t="0" r="0" b="0"/>
          <a:pathLst>
            <a:path>
              <a:moveTo>
                <a:pt x="0" y="13302"/>
              </a:moveTo>
              <a:lnTo>
                <a:pt x="760660" y="13302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8375" y="4590594"/>
        <a:ext cx="38033" cy="38033"/>
      </dsp:txXfrm>
    </dsp:sp>
    <dsp:sp modelId="{844759AD-5DB3-4FDA-9913-FFFCF9483C95}">
      <dsp:nvSpPr>
        <dsp:cNvPr id="0" name=""/>
        <dsp:cNvSpPr/>
      </dsp:nvSpPr>
      <dsp:spPr>
        <a:xfrm>
          <a:off x="4526226" y="4445542"/>
          <a:ext cx="3106746" cy="7720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標準化物料擺放位置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48840" y="4468156"/>
        <a:ext cx="3061518" cy="726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4673345-8B68-4D02-86C5-93A0949055A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179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3288"/>
            <a:ext cx="543242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340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A4AD5FB-4F80-4F41-B2CC-293A3F11450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9007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115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2221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9655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286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4925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6498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AD5FB-4F80-4F41-B2CC-293A3F114501}" type="slidenum">
              <a:rPr lang="en-US" altLang="zh-TW" smtClean="0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372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24013" y="2205038"/>
            <a:ext cx="7269162" cy="14700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按一下以編輯母片標題樣式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28183" y="4941168"/>
            <a:ext cx="2584029" cy="79216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dirty="0" smtClean="0"/>
              <a:t>按一下以編輯母片副標題樣式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836712"/>
            <a:ext cx="8497639" cy="5184677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BAE9BB-4591-439D-AA0B-5FCD7F8D6F7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48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6925" y="836712"/>
            <a:ext cx="1817688" cy="518467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3528" y="836712"/>
            <a:ext cx="6670997" cy="5184676"/>
          </a:xfrm>
        </p:spPr>
        <p:txBody>
          <a:bodyPr vert="eaVert"/>
          <a:lstStyle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5BCCA9-BF5E-4C05-803B-A0C40EBA90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522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7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836712"/>
            <a:ext cx="7920879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  <a:endParaRPr lang="en-US" altLang="zh-TW" dirty="0" smtClean="0"/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D8D6D5-677D-4AF0-B927-2DB707B5F41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2740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19" y="4406900"/>
            <a:ext cx="6442993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51719" y="2906713"/>
            <a:ext cx="6442993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5560EE-E10F-497B-BE8C-8B48589DC84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441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9552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150" y="836712"/>
            <a:ext cx="3956298" cy="518467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5C2EC4-6695-4640-954F-DE3F6B3A4E8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58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9552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9552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61149" y="782166"/>
            <a:ext cx="3943299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1149" y="1421928"/>
            <a:ext cx="3943299" cy="445534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E2251C-5064-4A89-8648-D8E94A7EF4EA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61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C87D75-C6AF-4C22-9596-52A2AEA58567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99593" y="116632"/>
            <a:ext cx="6912768" cy="5040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9282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850438-6C18-4240-A91C-239358BEB85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515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2648273" cy="1152128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19872" y="836712"/>
            <a:ext cx="5112568" cy="51454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kumimoji="1" lang="zh-TW" altLang="en-US" sz="2000" dirty="0" smtClean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kumimoji="1" lang="zh-TW" altLang="en-US" sz="1800" dirty="0" smtClean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>
              <a:defRPr kumimoji="1" lang="zh-TW" altLang="en-US" sz="1600" dirty="0">
                <a:solidFill>
                  <a:schemeClr val="tx1"/>
                </a:solidFill>
                <a:latin typeface="+mn-lt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marL="1257300" lvl="2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5000"/>
              <a:buFont typeface="Wingdings" panose="05000000000000000000" pitchFamily="2" charset="2"/>
              <a:buChar char="u"/>
            </a:pPr>
            <a:r>
              <a:rPr lang="zh-TW" altLang="en-US" dirty="0" smtClean="0"/>
              <a:t>第三層</a:t>
            </a:r>
          </a:p>
          <a:p>
            <a:pPr marL="1657350" lvl="3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SzPct val="40000"/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第四層</a:t>
            </a:r>
          </a:p>
          <a:p>
            <a:pPr marL="2057400" lvl="4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»"/>
            </a:pPr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11560" y="2060848"/>
            <a:ext cx="2648273" cy="39212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633F21-B687-47E9-A144-5367703ED0C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51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4656584"/>
            <a:ext cx="6552728" cy="566738"/>
          </a:xfrm>
          <a:prstGeom prst="rect">
            <a:avLst/>
          </a:prstGeom>
        </p:spPr>
        <p:txBody>
          <a:bodyPr anchor="ctr"/>
          <a:lstStyle>
            <a:lvl1pPr algn="l">
              <a:defRPr sz="2000" b="1">
                <a:solidFill>
                  <a:srgbClr val="0000FF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31640" y="836712"/>
            <a:ext cx="6566520" cy="37468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31640" y="5223322"/>
            <a:ext cx="6552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082343-7AF8-4BF3-A7CF-78CD335D10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609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561" y="836712"/>
            <a:ext cx="7920880" cy="518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4775"/>
            <a:ext cx="1125537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57D70EF-4392-438A-962F-137129D1354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2400" b="1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 b="1">
          <a:solidFill>
            <a:srgbClr val="FF6309"/>
          </a:solidFill>
          <a:latin typeface="Arial" charset="0"/>
          <a:ea typeface="新細明體" charset="-12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Clr>
          <a:srgbClr val="0099FF"/>
        </a:buClr>
        <a:buSzPct val="70000"/>
        <a:buFont typeface="Wingdings" pitchFamily="2" charset="2"/>
        <a:buChar char="l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50000"/>
        </a:spcBef>
        <a:spcAft>
          <a:spcPct val="0"/>
        </a:spcAft>
        <a:buClr>
          <a:srgbClr val="0099FF"/>
        </a:buClr>
        <a:buSzPct val="50000"/>
        <a:buFont typeface="Wingdings" pitchFamily="2" charset="2"/>
        <a:buChar char="l"/>
        <a:defRPr kumimoji="1" sz="22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70000"/>
        <a:buFont typeface="Wingdings" pitchFamily="2" charset="2"/>
        <a:defRPr kumimoji="1" sz="13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chart" Target="../charts/chart7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3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18" Type="http://schemas.openxmlformats.org/officeDocument/2006/relationships/image" Target="../media/image56.jpeg"/><Relationship Id="rId3" Type="http://schemas.openxmlformats.org/officeDocument/2006/relationships/image" Target="../media/image41.jpeg"/><Relationship Id="rId21" Type="http://schemas.openxmlformats.org/officeDocument/2006/relationships/image" Target="../media/image59.JP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17" Type="http://schemas.openxmlformats.org/officeDocument/2006/relationships/image" Target="../media/image55.jpeg"/><Relationship Id="rId25" Type="http://schemas.openxmlformats.org/officeDocument/2006/relationships/image" Target="../media/image63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4.jpeg"/><Relationship Id="rId20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24" Type="http://schemas.openxmlformats.org/officeDocument/2006/relationships/image" Target="../media/image62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23" Type="http://schemas.openxmlformats.org/officeDocument/2006/relationships/image" Target="../media/image61.JPG"/><Relationship Id="rId10" Type="http://schemas.openxmlformats.org/officeDocument/2006/relationships/image" Target="../media/image48.jpeg"/><Relationship Id="rId19" Type="http://schemas.openxmlformats.org/officeDocument/2006/relationships/image" Target="../media/image57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Relationship Id="rId22" Type="http://schemas.openxmlformats.org/officeDocument/2006/relationships/image" Target="../media/image6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898736" y="1484784"/>
            <a:ext cx="8245264" cy="230425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zh-TW" sz="4800" dirty="0" smtClean="0">
                <a:ea typeface="標楷體" panose="03000509000000000000" pitchFamily="65" charset="-120"/>
              </a:rPr>
              <a:t>光寶電子（廣州）有限公司</a:t>
            </a:r>
            <a:r>
              <a:rPr lang="en-US" altLang="zh-TW" sz="48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48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48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Color PHD</a:t>
            </a:r>
            <a:r>
              <a:rPr lang="zh-TW" altLang="en-US" sz="4800" dirty="0" smtClean="0">
                <a:ea typeface="標楷體" panose="03000509000000000000" pitchFamily="65" charset="-120"/>
                <a:cs typeface="Times New Roman" panose="02020603050405020304" pitchFamily="18" charset="0"/>
              </a:rPr>
              <a:t>產線效率提升專案</a:t>
            </a:r>
            <a:endParaRPr lang="zh-TW" altLang="en-US" sz="4800" dirty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副標題 9"/>
          <p:cNvSpPr txBox="1">
            <a:spLocks/>
          </p:cNvSpPr>
          <p:nvPr/>
        </p:nvSpPr>
        <p:spPr>
          <a:xfrm>
            <a:off x="5724128" y="3789040"/>
            <a:ext cx="3619361" cy="2724746"/>
          </a:xfrm>
          <a:prstGeom prst="rect">
            <a:avLst/>
          </a:prstGeom>
        </p:spPr>
        <p:txBody>
          <a:bodyPr vert="horz" lIns="68580" tIns="34290" rIns="68580" bIns="34290" numCol="1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</a:rPr>
              <a:t>指導</a:t>
            </a:r>
            <a:r>
              <a:rPr lang="zh-TW" altLang="zh-TW" dirty="0" smtClean="0">
                <a:solidFill>
                  <a:schemeClr val="bg1"/>
                </a:solidFill>
              </a:rPr>
              <a:t>教授</a:t>
            </a:r>
            <a:r>
              <a:rPr lang="zh-TW" altLang="zh-TW" dirty="0">
                <a:solidFill>
                  <a:schemeClr val="bg1"/>
                </a:solidFill>
              </a:rPr>
              <a:t>：黃博滄</a:t>
            </a:r>
          </a:p>
          <a:p>
            <a:pPr algn="l">
              <a:lnSpc>
                <a:spcPct val="150000"/>
              </a:lnSpc>
            </a:pPr>
            <a:r>
              <a:rPr lang="zh-TW" altLang="zh-TW" dirty="0">
                <a:solidFill>
                  <a:schemeClr val="bg1"/>
                </a:solidFill>
              </a:rPr>
              <a:t>系級：工業四甲 </a:t>
            </a:r>
          </a:p>
          <a:p>
            <a:pPr algn="l">
              <a:lnSpc>
                <a:spcPct val="150000"/>
              </a:lnSpc>
            </a:pPr>
            <a:r>
              <a:rPr lang="zh-TW" altLang="zh-TW" dirty="0">
                <a:solidFill>
                  <a:schemeClr val="bg1"/>
                </a:solidFill>
              </a:rPr>
              <a:t>學生：</a:t>
            </a:r>
            <a:r>
              <a:rPr lang="en-US" altLang="zh-TW" dirty="0">
                <a:solidFill>
                  <a:schemeClr val="bg1"/>
                </a:solidFill>
              </a:rPr>
              <a:t>10524119</a:t>
            </a:r>
            <a:r>
              <a:rPr lang="zh-TW" altLang="zh-TW" dirty="0">
                <a:solidFill>
                  <a:schemeClr val="bg1"/>
                </a:solidFill>
              </a:rPr>
              <a:t>賴薏文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altLang="zh-CN" b="1" dirty="0" smtClean="0">
                <a:solidFill>
                  <a:schemeClr val="accent3"/>
                </a:solidFill>
              </a:rPr>
              <a:t>Date </a:t>
            </a:r>
            <a:r>
              <a:rPr lang="en-US" altLang="zh-CN" b="1" dirty="0">
                <a:solidFill>
                  <a:schemeClr val="accent3"/>
                </a:solidFill>
              </a:rPr>
              <a:t>:  </a:t>
            </a:r>
            <a:r>
              <a:rPr lang="en-US" altLang="zh-CN" b="1" dirty="0" smtClean="0">
                <a:solidFill>
                  <a:schemeClr val="accent3"/>
                </a:solidFill>
              </a:rPr>
              <a:t>2019 </a:t>
            </a:r>
            <a:r>
              <a:rPr lang="en-US" altLang="zh-CN" b="1" dirty="0">
                <a:solidFill>
                  <a:schemeClr val="accent3"/>
                </a:solidFill>
              </a:rPr>
              <a:t>/ </a:t>
            </a:r>
            <a:r>
              <a:rPr lang="en-US" altLang="zh-TW" dirty="0" smtClean="0">
                <a:solidFill>
                  <a:schemeClr val="accent3"/>
                </a:solidFill>
              </a:rPr>
              <a:t>10</a:t>
            </a:r>
            <a:r>
              <a:rPr lang="en-US" altLang="zh-TW" b="1" dirty="0" smtClean="0">
                <a:solidFill>
                  <a:schemeClr val="accent3"/>
                </a:solidFill>
              </a:rPr>
              <a:t> </a:t>
            </a:r>
            <a:r>
              <a:rPr lang="en-US" altLang="zh-CN" b="1" dirty="0">
                <a:solidFill>
                  <a:schemeClr val="accent3"/>
                </a:solidFill>
              </a:rPr>
              <a:t>/ </a:t>
            </a:r>
            <a:r>
              <a:rPr lang="en-US" altLang="zh-CN" dirty="0" smtClean="0">
                <a:solidFill>
                  <a:schemeClr val="accent3"/>
                </a:solidFill>
              </a:rPr>
              <a:t>24</a:t>
            </a:r>
            <a:endParaRPr lang="en-US" altLang="zh-CN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smtClean="0">
                <a:ea typeface="標楷體" panose="03000509000000000000" pitchFamily="65" charset="-120"/>
              </a:rPr>
              <a:t>C&amp;E Matrix</a:t>
            </a:r>
            <a:endParaRPr lang="zh-TW" altLang="en-US" sz="3200" dirty="0"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10</a:t>
            </a:fld>
            <a:endParaRPr lang="en-US" altLang="zh-TW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11186"/>
              </p:ext>
            </p:extLst>
          </p:nvPr>
        </p:nvGraphicFramePr>
        <p:xfrm>
          <a:off x="107504" y="1050384"/>
          <a:ext cx="8929116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2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9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0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914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Rating of importance to efficiency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10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10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400" b="1" u="none" strike="noStrike" baseline="0" dirty="0" smtClean="0">
                          <a:latin typeface="+mj-lt"/>
                          <a:ea typeface="標楷體" panose="03000509000000000000" pitchFamily="65" charset="-120"/>
                        </a:rPr>
                        <a:t>Total score</a:t>
                      </a:r>
                      <a:endParaRPr lang="en-US" altLang="zh-TW" sz="1400" b="1" i="0" u="none" strike="noStrike" baseline="0" dirty="0" smtClean="0">
                        <a:solidFill>
                          <a:srgbClr val="000000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1400" b="1" u="none" strike="noStrike" baseline="0" dirty="0" smtClean="0">
                          <a:latin typeface="+mj-lt"/>
                          <a:ea typeface="標楷體" panose="03000509000000000000" pitchFamily="65" charset="-120"/>
                        </a:rPr>
                        <a:t>Major C&amp;E</a:t>
                      </a:r>
                      <a:endParaRPr lang="zh-TW" altLang="en-US" sz="1400" b="1" i="0" u="none" strike="noStrike" baseline="0" dirty="0" smtClean="0">
                        <a:solidFill>
                          <a:srgbClr val="000000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146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Y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Y1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+mj-lt"/>
                          <a:ea typeface="標楷體" panose="03000509000000000000" pitchFamily="65" charset="-120"/>
                        </a:rPr>
                        <a:t>y1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影響度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可行性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363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人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人員問題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作業員離職率高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9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36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作業員效率落差大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24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363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機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機器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電腦反應慢，掃描時間長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36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器材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作業工具老舊不好使用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363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料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物料問題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物料供應不及時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9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45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en-US" altLang="zh-TW" dirty="0" smtClean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3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作業員上料速度慢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24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363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法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人因工程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作業員彎腰、走動次數多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56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3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站位問題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物料拿取不方便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9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45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36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各站位作業內容分配不平均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6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42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9146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+mj-lt"/>
                          <a:ea typeface="標楷體" panose="03000509000000000000" pitchFamily="65" charset="-120"/>
                        </a:rPr>
                        <a:t>環</a:t>
                      </a:r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E4F6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環境問題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WIP</a:t>
                      </a:r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堆積於地面上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24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914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+mj-lt"/>
                          <a:ea typeface="標楷體" panose="03000509000000000000" pitchFamily="65" charset="-120"/>
                        </a:rPr>
                        <a:t>走道太窄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 bwMode="auto">
          <a:xfrm>
            <a:off x="2339752" y="4002712"/>
            <a:ext cx="5904656" cy="3600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2339752" y="4362752"/>
            <a:ext cx="5904656" cy="3600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2339752" y="4741078"/>
            <a:ext cx="5904656" cy="3600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2339752" y="3247804"/>
            <a:ext cx="5904656" cy="3600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10" name="组合 22"/>
          <p:cNvGrpSpPr/>
          <p:nvPr/>
        </p:nvGrpSpPr>
        <p:grpSpPr>
          <a:xfrm rot="19776565">
            <a:off x="139399" y="104894"/>
            <a:ext cx="722305" cy="747288"/>
            <a:chOff x="8907463" y="2051050"/>
            <a:chExt cx="2879724" cy="3363913"/>
          </a:xfrm>
          <a:solidFill>
            <a:srgbClr val="FF0000"/>
          </a:solidFill>
        </p:grpSpPr>
        <p:grpSp>
          <p:nvGrpSpPr>
            <p:cNvPr id="11" name="Group 205"/>
            <p:cNvGrpSpPr/>
            <p:nvPr/>
          </p:nvGrpSpPr>
          <p:grpSpPr bwMode="auto">
            <a:xfrm>
              <a:off x="8907463" y="2051050"/>
              <a:ext cx="2879724" cy="2844800"/>
              <a:chOff x="5611" y="1292"/>
              <a:chExt cx="1814" cy="1792"/>
            </a:xfrm>
            <a:grpFill/>
          </p:grpSpPr>
          <p:sp>
            <p:nvSpPr>
              <p:cNvPr id="259" name="Freeform 5"/>
              <p:cNvSpPr/>
              <p:nvPr/>
            </p:nvSpPr>
            <p:spPr bwMode="auto">
              <a:xfrm>
                <a:off x="6199" y="2286"/>
                <a:ext cx="14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1" y="0"/>
                      <a:pt x="3" y="0"/>
                      <a:pt x="6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0" name="Freeform 6"/>
              <p:cNvSpPr/>
              <p:nvPr/>
            </p:nvSpPr>
            <p:spPr bwMode="auto">
              <a:xfrm>
                <a:off x="6163" y="2051"/>
                <a:ext cx="5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2 w 2"/>
                  <a:gd name="T5" fmla="*/ 2 w 2"/>
                  <a:gd name="T6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1" name="Freeform 7"/>
              <p:cNvSpPr/>
              <p:nvPr/>
            </p:nvSpPr>
            <p:spPr bwMode="auto">
              <a:xfrm>
                <a:off x="6206" y="2063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2" name="Freeform 8"/>
              <p:cNvSpPr/>
              <p:nvPr/>
            </p:nvSpPr>
            <p:spPr bwMode="auto">
              <a:xfrm>
                <a:off x="6151" y="2051"/>
                <a:ext cx="7" cy="0"/>
              </a:xfrm>
              <a:custGeom>
                <a:avLst/>
                <a:gdLst>
                  <a:gd name="T0" fmla="*/ 3 w 3"/>
                  <a:gd name="T1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3" name="Freeform 9"/>
              <p:cNvSpPr/>
              <p:nvPr/>
            </p:nvSpPr>
            <p:spPr bwMode="auto">
              <a:xfrm>
                <a:off x="6436" y="2511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4" name="Freeform 10"/>
              <p:cNvSpPr/>
              <p:nvPr/>
            </p:nvSpPr>
            <p:spPr bwMode="auto">
              <a:xfrm>
                <a:off x="6237" y="240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5" name="Freeform 11"/>
              <p:cNvSpPr/>
              <p:nvPr/>
            </p:nvSpPr>
            <p:spPr bwMode="auto">
              <a:xfrm>
                <a:off x="6132" y="2342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6" name="Freeform 12"/>
              <p:cNvSpPr/>
              <p:nvPr/>
            </p:nvSpPr>
            <p:spPr bwMode="auto">
              <a:xfrm>
                <a:off x="6201" y="2053"/>
                <a:ext cx="10" cy="10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2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2 h 4"/>
                  <a:gd name="T10" fmla="*/ 3 w 4"/>
                  <a:gd name="T11" fmla="*/ 1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  <a:gd name="T18" fmla="*/ 2 w 4"/>
                  <a:gd name="T19" fmla="*/ 0 h 4"/>
                  <a:gd name="T20" fmla="*/ 2 w 4"/>
                  <a:gd name="T21" fmla="*/ 0 h 4"/>
                  <a:gd name="T22" fmla="*/ 1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7" name="Freeform 13"/>
              <p:cNvSpPr/>
              <p:nvPr/>
            </p:nvSpPr>
            <p:spPr bwMode="auto">
              <a:xfrm>
                <a:off x="6554" y="207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8" name="Freeform 14"/>
              <p:cNvSpPr/>
              <p:nvPr/>
            </p:nvSpPr>
            <p:spPr bwMode="auto">
              <a:xfrm>
                <a:off x="6424" y="1918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9" name="Freeform 15"/>
              <p:cNvSpPr/>
              <p:nvPr/>
            </p:nvSpPr>
            <p:spPr bwMode="auto">
              <a:xfrm>
                <a:off x="6464" y="270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0" name="Freeform 16"/>
              <p:cNvSpPr/>
              <p:nvPr/>
            </p:nvSpPr>
            <p:spPr bwMode="auto">
              <a:xfrm>
                <a:off x="6573" y="278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1" name="Freeform 17"/>
              <p:cNvSpPr/>
              <p:nvPr/>
            </p:nvSpPr>
            <p:spPr bwMode="auto">
              <a:xfrm>
                <a:off x="6464" y="2700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2" name="Freeform 18"/>
              <p:cNvSpPr/>
              <p:nvPr/>
            </p:nvSpPr>
            <p:spPr bwMode="auto">
              <a:xfrm>
                <a:off x="6811" y="24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3" name="Freeform 19"/>
              <p:cNvSpPr/>
              <p:nvPr/>
            </p:nvSpPr>
            <p:spPr bwMode="auto">
              <a:xfrm>
                <a:off x="6699" y="2409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4" name="Freeform 20"/>
              <p:cNvSpPr/>
              <p:nvPr/>
            </p:nvSpPr>
            <p:spPr bwMode="auto">
              <a:xfrm>
                <a:off x="6455" y="269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5" name="Freeform 21"/>
              <p:cNvSpPr/>
              <p:nvPr/>
            </p:nvSpPr>
            <p:spPr bwMode="auto">
              <a:xfrm>
                <a:off x="6585" y="2518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6" name="Freeform 22"/>
              <p:cNvSpPr/>
              <p:nvPr/>
            </p:nvSpPr>
            <p:spPr bwMode="auto">
              <a:xfrm>
                <a:off x="6163" y="2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7" name="Freeform 23"/>
              <p:cNvSpPr/>
              <p:nvPr/>
            </p:nvSpPr>
            <p:spPr bwMode="auto">
              <a:xfrm>
                <a:off x="5833" y="27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8" name="Freeform 24"/>
              <p:cNvSpPr/>
              <p:nvPr/>
            </p:nvSpPr>
            <p:spPr bwMode="auto">
              <a:xfrm>
                <a:off x="5926" y="2696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9" name="Freeform 25"/>
              <p:cNvSpPr/>
              <p:nvPr/>
            </p:nvSpPr>
            <p:spPr bwMode="auto">
              <a:xfrm>
                <a:off x="5921" y="2696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0" name="Freeform 26"/>
              <p:cNvSpPr/>
              <p:nvPr/>
            </p:nvSpPr>
            <p:spPr bwMode="auto">
              <a:xfrm>
                <a:off x="5914" y="2696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1" name="Freeform 27"/>
              <p:cNvSpPr/>
              <p:nvPr/>
            </p:nvSpPr>
            <p:spPr bwMode="auto">
              <a:xfrm>
                <a:off x="5957" y="2710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2" name="Freeform 28"/>
              <p:cNvSpPr/>
              <p:nvPr/>
            </p:nvSpPr>
            <p:spPr bwMode="auto">
              <a:xfrm>
                <a:off x="5954" y="2707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3" name="Freeform 29"/>
              <p:cNvSpPr/>
              <p:nvPr/>
            </p:nvSpPr>
            <p:spPr bwMode="auto">
              <a:xfrm>
                <a:off x="5900" y="2700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4" name="Freeform 30"/>
              <p:cNvSpPr/>
              <p:nvPr/>
            </p:nvSpPr>
            <p:spPr bwMode="auto">
              <a:xfrm>
                <a:off x="6438" y="2482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5" name="Freeform 31"/>
              <p:cNvSpPr/>
              <p:nvPr/>
            </p:nvSpPr>
            <p:spPr bwMode="auto">
              <a:xfrm>
                <a:off x="5845" y="2762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6" name="Freeform 32"/>
              <p:cNvSpPr/>
              <p:nvPr/>
            </p:nvSpPr>
            <p:spPr bwMode="auto">
              <a:xfrm>
                <a:off x="6301" y="3061"/>
                <a:ext cx="7" cy="4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7" name="Freeform 33"/>
              <p:cNvSpPr/>
              <p:nvPr/>
            </p:nvSpPr>
            <p:spPr bwMode="auto">
              <a:xfrm>
                <a:off x="7325" y="2025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8" name="Freeform 34"/>
              <p:cNvSpPr/>
              <p:nvPr/>
            </p:nvSpPr>
            <p:spPr bwMode="auto">
              <a:xfrm>
                <a:off x="5812" y="2805"/>
                <a:ext cx="5" cy="4"/>
              </a:xfrm>
              <a:custGeom>
                <a:avLst/>
                <a:gdLst>
                  <a:gd name="T0" fmla="*/ 0 w 5"/>
                  <a:gd name="T1" fmla="*/ 2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2"/>
                    </a:moveTo>
                    <a:lnTo>
                      <a:pt x="5" y="4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9" name="Freeform 35"/>
              <p:cNvSpPr/>
              <p:nvPr/>
            </p:nvSpPr>
            <p:spPr bwMode="auto">
              <a:xfrm>
                <a:off x="6156" y="2051"/>
                <a:ext cx="7" cy="7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1 w 3"/>
                  <a:gd name="T7" fmla="*/ 0 h 3"/>
                  <a:gd name="T8" fmla="*/ 1 w 3"/>
                  <a:gd name="T9" fmla="*/ 0 h 3"/>
                  <a:gd name="T10" fmla="*/ 2 w 3"/>
                  <a:gd name="T11" fmla="*/ 1 h 3"/>
                  <a:gd name="T12" fmla="*/ 0 w 3"/>
                  <a:gd name="T13" fmla="*/ 2 h 3"/>
                  <a:gd name="T14" fmla="*/ 2 w 3"/>
                  <a:gd name="T15" fmla="*/ 2 h 3"/>
                  <a:gd name="T16" fmla="*/ 3 w 3"/>
                  <a:gd name="T17" fmla="*/ 0 h 3"/>
                  <a:gd name="T18" fmla="*/ 1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0"/>
                      <a:pt x="0" y="2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0" name="Freeform 36"/>
              <p:cNvSpPr/>
              <p:nvPr/>
            </p:nvSpPr>
            <p:spPr bwMode="auto">
              <a:xfrm>
                <a:off x="5750" y="2691"/>
                <a:ext cx="204" cy="194"/>
              </a:xfrm>
              <a:custGeom>
                <a:avLst/>
                <a:gdLst>
                  <a:gd name="T0" fmla="*/ 83 w 86"/>
                  <a:gd name="T1" fmla="*/ 5 h 82"/>
                  <a:gd name="T2" fmla="*/ 80 w 86"/>
                  <a:gd name="T3" fmla="*/ 4 h 82"/>
                  <a:gd name="T4" fmla="*/ 77 w 86"/>
                  <a:gd name="T5" fmla="*/ 8 h 82"/>
                  <a:gd name="T6" fmla="*/ 76 w 86"/>
                  <a:gd name="T7" fmla="*/ 6 h 82"/>
                  <a:gd name="T8" fmla="*/ 72 w 86"/>
                  <a:gd name="T9" fmla="*/ 7 h 82"/>
                  <a:gd name="T10" fmla="*/ 70 w 86"/>
                  <a:gd name="T11" fmla="*/ 4 h 82"/>
                  <a:gd name="T12" fmla="*/ 67 w 86"/>
                  <a:gd name="T13" fmla="*/ 1 h 82"/>
                  <a:gd name="T14" fmla="*/ 68 w 86"/>
                  <a:gd name="T15" fmla="*/ 6 h 82"/>
                  <a:gd name="T16" fmla="*/ 70 w 86"/>
                  <a:gd name="T17" fmla="*/ 10 h 82"/>
                  <a:gd name="T18" fmla="*/ 65 w 86"/>
                  <a:gd name="T19" fmla="*/ 6 h 82"/>
                  <a:gd name="T20" fmla="*/ 65 w 86"/>
                  <a:gd name="T21" fmla="*/ 8 h 82"/>
                  <a:gd name="T22" fmla="*/ 62 w 86"/>
                  <a:gd name="T23" fmla="*/ 6 h 82"/>
                  <a:gd name="T24" fmla="*/ 61 w 86"/>
                  <a:gd name="T25" fmla="*/ 8 h 82"/>
                  <a:gd name="T26" fmla="*/ 59 w 86"/>
                  <a:gd name="T27" fmla="*/ 9 h 82"/>
                  <a:gd name="T28" fmla="*/ 62 w 86"/>
                  <a:gd name="T29" fmla="*/ 15 h 82"/>
                  <a:gd name="T30" fmla="*/ 58 w 86"/>
                  <a:gd name="T31" fmla="*/ 10 h 82"/>
                  <a:gd name="T32" fmla="*/ 57 w 86"/>
                  <a:gd name="T33" fmla="*/ 12 h 82"/>
                  <a:gd name="T34" fmla="*/ 53 w 86"/>
                  <a:gd name="T35" fmla="*/ 17 h 82"/>
                  <a:gd name="T36" fmla="*/ 51 w 86"/>
                  <a:gd name="T37" fmla="*/ 19 h 82"/>
                  <a:gd name="T38" fmla="*/ 48 w 86"/>
                  <a:gd name="T39" fmla="*/ 22 h 82"/>
                  <a:gd name="T40" fmla="*/ 48 w 86"/>
                  <a:gd name="T41" fmla="*/ 24 h 82"/>
                  <a:gd name="T42" fmla="*/ 46 w 86"/>
                  <a:gd name="T43" fmla="*/ 24 h 82"/>
                  <a:gd name="T44" fmla="*/ 45 w 86"/>
                  <a:gd name="T45" fmla="*/ 25 h 82"/>
                  <a:gd name="T46" fmla="*/ 46 w 86"/>
                  <a:gd name="T47" fmla="*/ 27 h 82"/>
                  <a:gd name="T48" fmla="*/ 43 w 86"/>
                  <a:gd name="T49" fmla="*/ 28 h 82"/>
                  <a:gd name="T50" fmla="*/ 40 w 86"/>
                  <a:gd name="T51" fmla="*/ 30 h 82"/>
                  <a:gd name="T52" fmla="*/ 38 w 86"/>
                  <a:gd name="T53" fmla="*/ 32 h 82"/>
                  <a:gd name="T54" fmla="*/ 36 w 86"/>
                  <a:gd name="T55" fmla="*/ 34 h 82"/>
                  <a:gd name="T56" fmla="*/ 36 w 86"/>
                  <a:gd name="T57" fmla="*/ 37 h 82"/>
                  <a:gd name="T58" fmla="*/ 34 w 86"/>
                  <a:gd name="T59" fmla="*/ 36 h 82"/>
                  <a:gd name="T60" fmla="*/ 34 w 86"/>
                  <a:gd name="T61" fmla="*/ 37 h 82"/>
                  <a:gd name="T62" fmla="*/ 31 w 86"/>
                  <a:gd name="T63" fmla="*/ 41 h 82"/>
                  <a:gd name="T64" fmla="*/ 32 w 86"/>
                  <a:gd name="T65" fmla="*/ 45 h 82"/>
                  <a:gd name="T66" fmla="*/ 31 w 86"/>
                  <a:gd name="T67" fmla="*/ 48 h 82"/>
                  <a:gd name="T68" fmla="*/ 28 w 86"/>
                  <a:gd name="T69" fmla="*/ 47 h 82"/>
                  <a:gd name="T70" fmla="*/ 25 w 86"/>
                  <a:gd name="T71" fmla="*/ 53 h 82"/>
                  <a:gd name="T72" fmla="*/ 24 w 86"/>
                  <a:gd name="T73" fmla="*/ 55 h 82"/>
                  <a:gd name="T74" fmla="*/ 18 w 86"/>
                  <a:gd name="T75" fmla="*/ 59 h 82"/>
                  <a:gd name="T76" fmla="*/ 15 w 86"/>
                  <a:gd name="T77" fmla="*/ 59 h 82"/>
                  <a:gd name="T78" fmla="*/ 14 w 86"/>
                  <a:gd name="T79" fmla="*/ 60 h 82"/>
                  <a:gd name="T80" fmla="*/ 11 w 86"/>
                  <a:gd name="T81" fmla="*/ 69 h 82"/>
                  <a:gd name="T82" fmla="*/ 2 w 86"/>
                  <a:gd name="T83" fmla="*/ 75 h 82"/>
                  <a:gd name="T84" fmla="*/ 23 w 86"/>
                  <a:gd name="T85" fmla="*/ 72 h 82"/>
                  <a:gd name="T86" fmla="*/ 28 w 86"/>
                  <a:gd name="T87" fmla="*/ 68 h 82"/>
                  <a:gd name="T88" fmla="*/ 42 w 86"/>
                  <a:gd name="T89" fmla="*/ 48 h 82"/>
                  <a:gd name="T90" fmla="*/ 49 w 86"/>
                  <a:gd name="T91" fmla="*/ 45 h 82"/>
                  <a:gd name="T92" fmla="*/ 55 w 86"/>
                  <a:gd name="T93" fmla="*/ 43 h 82"/>
                  <a:gd name="T94" fmla="*/ 63 w 86"/>
                  <a:gd name="T95" fmla="*/ 35 h 82"/>
                  <a:gd name="T96" fmla="*/ 68 w 86"/>
                  <a:gd name="T97" fmla="*/ 31 h 82"/>
                  <a:gd name="T98" fmla="*/ 74 w 86"/>
                  <a:gd name="T99" fmla="*/ 23 h 82"/>
                  <a:gd name="T100" fmla="*/ 75 w 86"/>
                  <a:gd name="T101" fmla="*/ 16 h 82"/>
                  <a:gd name="T102" fmla="*/ 82 w 86"/>
                  <a:gd name="T103" fmla="*/ 14 h 82"/>
                  <a:gd name="T104" fmla="*/ 84 w 86"/>
                  <a:gd name="T105" fmla="*/ 13 h 82"/>
                  <a:gd name="T106" fmla="*/ 84 w 86"/>
                  <a:gd name="T107" fmla="*/ 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6" h="82">
                    <a:moveTo>
                      <a:pt x="84" y="7"/>
                    </a:moveTo>
                    <a:cubicBezTo>
                      <a:pt x="85" y="8"/>
                      <a:pt x="85" y="9"/>
                      <a:pt x="86" y="10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7"/>
                      <a:pt x="85" y="6"/>
                      <a:pt x="84" y="5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2" y="4"/>
                      <a:pt x="82" y="6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3" y="7"/>
                      <a:pt x="84" y="9"/>
                      <a:pt x="83" y="8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2" y="7"/>
                      <a:pt x="80" y="5"/>
                      <a:pt x="81" y="6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79" y="5"/>
                      <a:pt x="81" y="7"/>
                      <a:pt x="81" y="7"/>
                    </a:cubicBezTo>
                    <a:cubicBezTo>
                      <a:pt x="80" y="7"/>
                      <a:pt x="79" y="5"/>
                      <a:pt x="79" y="4"/>
                    </a:cubicBezTo>
                    <a:cubicBezTo>
                      <a:pt x="78" y="4"/>
                      <a:pt x="79" y="6"/>
                      <a:pt x="77" y="5"/>
                    </a:cubicBezTo>
                    <a:cubicBezTo>
                      <a:pt x="77" y="5"/>
                      <a:pt x="77" y="6"/>
                      <a:pt x="77" y="8"/>
                    </a:cubicBezTo>
                    <a:cubicBezTo>
                      <a:pt x="77" y="8"/>
                      <a:pt x="76" y="5"/>
                      <a:pt x="76" y="6"/>
                    </a:cubicBezTo>
                    <a:cubicBezTo>
                      <a:pt x="75" y="5"/>
                      <a:pt x="74" y="3"/>
                      <a:pt x="74" y="2"/>
                    </a:cubicBezTo>
                    <a:cubicBezTo>
                      <a:pt x="74" y="2"/>
                      <a:pt x="73" y="1"/>
                      <a:pt x="73" y="2"/>
                    </a:cubicBezTo>
                    <a:cubicBezTo>
                      <a:pt x="73" y="1"/>
                      <a:pt x="72" y="0"/>
                      <a:pt x="72" y="0"/>
                    </a:cubicBezTo>
                    <a:cubicBezTo>
                      <a:pt x="73" y="1"/>
                      <a:pt x="74" y="3"/>
                      <a:pt x="74" y="3"/>
                    </a:cubicBezTo>
                    <a:cubicBezTo>
                      <a:pt x="76" y="5"/>
                      <a:pt x="74" y="4"/>
                      <a:pt x="76" y="6"/>
                    </a:cubicBezTo>
                    <a:cubicBezTo>
                      <a:pt x="75" y="6"/>
                      <a:pt x="74" y="6"/>
                      <a:pt x="74" y="7"/>
                    </a:cubicBezTo>
                    <a:cubicBezTo>
                      <a:pt x="74" y="7"/>
                      <a:pt x="73" y="5"/>
                      <a:pt x="73" y="4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4" y="8"/>
                      <a:pt x="74" y="8"/>
                      <a:pt x="75" y="10"/>
                    </a:cubicBezTo>
                    <a:cubicBezTo>
                      <a:pt x="75" y="10"/>
                      <a:pt x="75" y="11"/>
                      <a:pt x="75" y="11"/>
                    </a:cubicBezTo>
                    <a:cubicBezTo>
                      <a:pt x="74" y="9"/>
                      <a:pt x="72" y="7"/>
                      <a:pt x="72" y="7"/>
                    </a:cubicBezTo>
                    <a:cubicBezTo>
                      <a:pt x="71" y="5"/>
                      <a:pt x="73" y="7"/>
                      <a:pt x="71" y="5"/>
                    </a:cubicBezTo>
                    <a:cubicBezTo>
                      <a:pt x="70" y="3"/>
                      <a:pt x="71" y="2"/>
                      <a:pt x="72" y="3"/>
                    </a:cubicBezTo>
                    <a:cubicBezTo>
                      <a:pt x="71" y="1"/>
                      <a:pt x="71" y="3"/>
                      <a:pt x="70" y="1"/>
                    </a:cubicBezTo>
                    <a:cubicBezTo>
                      <a:pt x="70" y="1"/>
                      <a:pt x="70" y="3"/>
                      <a:pt x="70" y="3"/>
                    </a:cubicBezTo>
                    <a:cubicBezTo>
                      <a:pt x="71" y="4"/>
                      <a:pt x="71" y="4"/>
                      <a:pt x="71" y="5"/>
                    </a:cubicBezTo>
                    <a:cubicBezTo>
                      <a:pt x="72" y="8"/>
                      <a:pt x="70" y="4"/>
                      <a:pt x="70" y="4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7" y="2"/>
                      <a:pt x="69" y="4"/>
                      <a:pt x="68" y="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8" y="2"/>
                      <a:pt x="67" y="2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3"/>
                      <a:pt x="69" y="4"/>
                      <a:pt x="69" y="4"/>
                    </a:cubicBezTo>
                    <a:cubicBezTo>
                      <a:pt x="70" y="7"/>
                      <a:pt x="69" y="4"/>
                      <a:pt x="69" y="5"/>
                    </a:cubicBezTo>
                    <a:cubicBezTo>
                      <a:pt x="69" y="7"/>
                      <a:pt x="69" y="5"/>
                      <a:pt x="70" y="6"/>
                    </a:cubicBezTo>
                    <a:cubicBezTo>
                      <a:pt x="71" y="8"/>
                      <a:pt x="70" y="8"/>
                      <a:pt x="70" y="8"/>
                    </a:cubicBezTo>
                    <a:cubicBezTo>
                      <a:pt x="70" y="9"/>
                      <a:pt x="69" y="7"/>
                      <a:pt x="68" y="6"/>
                    </a:cubicBezTo>
                    <a:cubicBezTo>
                      <a:pt x="68" y="6"/>
                      <a:pt x="68" y="5"/>
                      <a:pt x="69" y="6"/>
                    </a:cubicBezTo>
                    <a:cubicBezTo>
                      <a:pt x="68" y="4"/>
                      <a:pt x="67" y="3"/>
                      <a:pt x="66" y="2"/>
                    </a:cubicBezTo>
                    <a:cubicBezTo>
                      <a:pt x="65" y="1"/>
                      <a:pt x="67" y="4"/>
                      <a:pt x="67" y="4"/>
                    </a:cubicBezTo>
                    <a:cubicBezTo>
                      <a:pt x="67" y="3"/>
                      <a:pt x="68" y="5"/>
                      <a:pt x="68" y="6"/>
                    </a:cubicBezTo>
                    <a:cubicBezTo>
                      <a:pt x="70" y="10"/>
                      <a:pt x="66" y="3"/>
                      <a:pt x="66" y="4"/>
                    </a:cubicBezTo>
                    <a:cubicBezTo>
                      <a:pt x="68" y="6"/>
                      <a:pt x="67" y="8"/>
                      <a:pt x="70" y="10"/>
                    </a:cubicBezTo>
                    <a:cubicBezTo>
                      <a:pt x="70" y="11"/>
                      <a:pt x="70" y="12"/>
                      <a:pt x="70" y="12"/>
                    </a:cubicBezTo>
                    <a:cubicBezTo>
                      <a:pt x="69" y="10"/>
                      <a:pt x="69" y="10"/>
                      <a:pt x="68" y="8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5" y="5"/>
                      <a:pt x="65" y="6"/>
                    </a:cubicBezTo>
                    <a:cubicBezTo>
                      <a:pt x="64" y="5"/>
                      <a:pt x="64" y="4"/>
                      <a:pt x="64" y="4"/>
                    </a:cubicBezTo>
                    <a:cubicBezTo>
                      <a:pt x="64" y="5"/>
                      <a:pt x="65" y="7"/>
                      <a:pt x="65" y="7"/>
                    </a:cubicBezTo>
                    <a:cubicBezTo>
                      <a:pt x="65" y="7"/>
                      <a:pt x="64" y="6"/>
                      <a:pt x="63" y="5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3" y="5"/>
                      <a:pt x="62" y="3"/>
                      <a:pt x="62" y="4"/>
                    </a:cubicBezTo>
                    <a:cubicBezTo>
                      <a:pt x="63" y="5"/>
                      <a:pt x="64" y="6"/>
                      <a:pt x="65" y="8"/>
                    </a:cubicBezTo>
                    <a:cubicBezTo>
                      <a:pt x="65" y="8"/>
                      <a:pt x="64" y="7"/>
                      <a:pt x="64" y="7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3" y="7"/>
                      <a:pt x="62" y="4"/>
                      <a:pt x="62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2" y="6"/>
                      <a:pt x="62" y="5"/>
                      <a:pt x="61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2" y="6"/>
                      <a:pt x="63" y="8"/>
                      <a:pt x="61" y="6"/>
                    </a:cubicBezTo>
                    <a:cubicBezTo>
                      <a:pt x="63" y="8"/>
                      <a:pt x="61" y="6"/>
                      <a:pt x="62" y="7"/>
                    </a:cubicBezTo>
                    <a:cubicBezTo>
                      <a:pt x="64" y="9"/>
                      <a:pt x="63" y="9"/>
                      <a:pt x="63" y="9"/>
                    </a:cubicBezTo>
                    <a:cubicBezTo>
                      <a:pt x="62" y="7"/>
                      <a:pt x="63" y="9"/>
                      <a:pt x="63" y="9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0" y="6"/>
                      <a:pt x="62" y="10"/>
                      <a:pt x="61" y="10"/>
                    </a:cubicBezTo>
                    <a:cubicBezTo>
                      <a:pt x="61" y="9"/>
                      <a:pt x="60" y="7"/>
                      <a:pt x="60" y="7"/>
                    </a:cubicBezTo>
                    <a:cubicBezTo>
                      <a:pt x="61" y="9"/>
                      <a:pt x="61" y="10"/>
                      <a:pt x="62" y="11"/>
                    </a:cubicBezTo>
                    <a:cubicBezTo>
                      <a:pt x="61" y="11"/>
                      <a:pt x="60" y="9"/>
                      <a:pt x="59" y="7"/>
                    </a:cubicBezTo>
                    <a:cubicBezTo>
                      <a:pt x="60" y="9"/>
                      <a:pt x="58" y="7"/>
                      <a:pt x="59" y="9"/>
                    </a:cubicBezTo>
                    <a:cubicBezTo>
                      <a:pt x="60" y="9"/>
                      <a:pt x="60" y="10"/>
                      <a:pt x="61" y="11"/>
                    </a:cubicBezTo>
                    <a:cubicBezTo>
                      <a:pt x="61" y="11"/>
                      <a:pt x="60" y="10"/>
                      <a:pt x="60" y="10"/>
                    </a:cubicBezTo>
                    <a:cubicBezTo>
                      <a:pt x="60" y="10"/>
                      <a:pt x="61" y="12"/>
                      <a:pt x="61" y="12"/>
                    </a:cubicBezTo>
                    <a:cubicBezTo>
                      <a:pt x="61" y="12"/>
                      <a:pt x="62" y="14"/>
                      <a:pt x="61" y="13"/>
                    </a:cubicBezTo>
                    <a:cubicBezTo>
                      <a:pt x="60" y="12"/>
                      <a:pt x="61" y="12"/>
                      <a:pt x="60" y="11"/>
                    </a:cubicBezTo>
                    <a:cubicBezTo>
                      <a:pt x="60" y="11"/>
                      <a:pt x="62" y="15"/>
                      <a:pt x="62" y="15"/>
                    </a:cubicBezTo>
                    <a:cubicBezTo>
                      <a:pt x="63" y="16"/>
                      <a:pt x="65" y="18"/>
                      <a:pt x="65" y="19"/>
                    </a:cubicBezTo>
                    <a:cubicBezTo>
                      <a:pt x="64" y="19"/>
                      <a:pt x="65" y="18"/>
                      <a:pt x="63" y="1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1" y="15"/>
                      <a:pt x="61" y="13"/>
                      <a:pt x="59" y="11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9" y="12"/>
                      <a:pt x="58" y="10"/>
                      <a:pt x="58" y="10"/>
                    </a:cubicBezTo>
                    <a:cubicBezTo>
                      <a:pt x="59" y="12"/>
                      <a:pt x="57" y="11"/>
                      <a:pt x="58" y="11"/>
                    </a:cubicBezTo>
                    <a:cubicBezTo>
                      <a:pt x="59" y="12"/>
                      <a:pt x="58" y="11"/>
                      <a:pt x="58" y="12"/>
                    </a:cubicBezTo>
                    <a:cubicBezTo>
                      <a:pt x="58" y="12"/>
                      <a:pt x="60" y="14"/>
                      <a:pt x="59" y="14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1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56" y="12"/>
                      <a:pt x="55" y="13"/>
                      <a:pt x="57" y="17"/>
                    </a:cubicBezTo>
                    <a:cubicBezTo>
                      <a:pt x="56" y="16"/>
                      <a:pt x="55" y="16"/>
                      <a:pt x="54" y="15"/>
                    </a:cubicBezTo>
                    <a:cubicBezTo>
                      <a:pt x="55" y="16"/>
                      <a:pt x="55" y="17"/>
                      <a:pt x="55" y="17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5"/>
                      <a:pt x="54" y="17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6"/>
                      <a:pt x="54" y="18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19"/>
                      <a:pt x="53" y="19"/>
                      <a:pt x="52" y="17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2" y="18"/>
                      <a:pt x="51" y="18"/>
                      <a:pt x="51" y="19"/>
                    </a:cubicBezTo>
                    <a:cubicBezTo>
                      <a:pt x="52" y="19"/>
                      <a:pt x="52" y="20"/>
                      <a:pt x="53" y="21"/>
                    </a:cubicBezTo>
                    <a:cubicBezTo>
                      <a:pt x="55" y="22"/>
                      <a:pt x="53" y="20"/>
                      <a:pt x="54" y="22"/>
                    </a:cubicBezTo>
                    <a:cubicBezTo>
                      <a:pt x="53" y="21"/>
                      <a:pt x="52" y="20"/>
                      <a:pt x="52" y="20"/>
                    </a:cubicBezTo>
                    <a:cubicBezTo>
                      <a:pt x="49" y="18"/>
                      <a:pt x="50" y="21"/>
                      <a:pt x="50" y="20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8" y="20"/>
                      <a:pt x="50" y="22"/>
                      <a:pt x="48" y="22"/>
                    </a:cubicBezTo>
                    <a:cubicBezTo>
                      <a:pt x="49" y="22"/>
                      <a:pt x="51" y="25"/>
                      <a:pt x="51" y="25"/>
                    </a:cubicBezTo>
                    <a:cubicBezTo>
                      <a:pt x="52" y="26"/>
                      <a:pt x="49" y="23"/>
                      <a:pt x="48" y="22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4"/>
                      <a:pt x="49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7" y="23"/>
                      <a:pt x="47" y="23"/>
                    </a:cubicBezTo>
                    <a:cubicBezTo>
                      <a:pt x="48" y="25"/>
                      <a:pt x="47" y="24"/>
                      <a:pt x="48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5" y="24"/>
                      <a:pt x="47" y="25"/>
                      <a:pt x="47" y="26"/>
                    </a:cubicBezTo>
                    <a:cubicBezTo>
                      <a:pt x="48" y="27"/>
                      <a:pt x="47" y="26"/>
                      <a:pt x="46" y="26"/>
                    </a:cubicBezTo>
                    <a:cubicBezTo>
                      <a:pt x="46" y="25"/>
                      <a:pt x="47" y="26"/>
                      <a:pt x="47" y="25"/>
                    </a:cubicBezTo>
                    <a:cubicBezTo>
                      <a:pt x="46" y="24"/>
                      <a:pt x="46" y="25"/>
                      <a:pt x="46" y="25"/>
                    </a:cubicBezTo>
                    <a:cubicBezTo>
                      <a:pt x="46" y="25"/>
                      <a:pt x="47" y="26"/>
                      <a:pt x="46" y="26"/>
                    </a:cubicBezTo>
                    <a:cubicBezTo>
                      <a:pt x="46" y="26"/>
                      <a:pt x="46" y="26"/>
                      <a:pt x="45" y="25"/>
                    </a:cubicBezTo>
                    <a:cubicBezTo>
                      <a:pt x="46" y="26"/>
                      <a:pt x="45" y="26"/>
                      <a:pt x="46" y="27"/>
                    </a:cubicBezTo>
                    <a:cubicBezTo>
                      <a:pt x="46" y="27"/>
                      <a:pt x="47" y="27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8"/>
                      <a:pt x="46" y="28"/>
                      <a:pt x="47" y="29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7" y="28"/>
                      <a:pt x="46" y="28"/>
                      <a:pt x="46" y="29"/>
                    </a:cubicBezTo>
                    <a:cubicBezTo>
                      <a:pt x="45" y="27"/>
                      <a:pt x="44" y="26"/>
                      <a:pt x="44" y="26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8"/>
                      <a:pt x="44" y="27"/>
                      <a:pt x="43" y="27"/>
                    </a:cubicBezTo>
                    <a:cubicBezTo>
                      <a:pt x="42" y="26"/>
                      <a:pt x="46" y="31"/>
                      <a:pt x="45" y="30"/>
                    </a:cubicBezTo>
                    <a:cubicBezTo>
                      <a:pt x="44" y="28"/>
                      <a:pt x="43" y="28"/>
                      <a:pt x="43" y="28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4" y="29"/>
                      <a:pt x="42" y="28"/>
                      <a:pt x="44" y="28"/>
                    </a:cubicBezTo>
                    <a:cubicBezTo>
                      <a:pt x="44" y="29"/>
                      <a:pt x="44" y="29"/>
                      <a:pt x="44" y="30"/>
                    </a:cubicBezTo>
                    <a:cubicBezTo>
                      <a:pt x="41" y="27"/>
                      <a:pt x="42" y="30"/>
                      <a:pt x="40" y="29"/>
                    </a:cubicBezTo>
                    <a:cubicBezTo>
                      <a:pt x="42" y="30"/>
                      <a:pt x="41" y="29"/>
                      <a:pt x="41" y="30"/>
                    </a:cubicBezTo>
                    <a:cubicBezTo>
                      <a:pt x="39" y="28"/>
                      <a:pt x="41" y="31"/>
                      <a:pt x="40" y="30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0" y="31"/>
                      <a:pt x="44" y="35"/>
                      <a:pt x="41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8" y="29"/>
                      <a:pt x="41" y="33"/>
                      <a:pt x="39" y="31"/>
                    </a:cubicBezTo>
                    <a:cubicBezTo>
                      <a:pt x="39" y="32"/>
                      <a:pt x="40" y="33"/>
                      <a:pt x="41" y="34"/>
                    </a:cubicBezTo>
                    <a:cubicBezTo>
                      <a:pt x="40" y="33"/>
                      <a:pt x="39" y="33"/>
                      <a:pt x="38" y="32"/>
                    </a:cubicBezTo>
                    <a:cubicBezTo>
                      <a:pt x="39" y="33"/>
                      <a:pt x="39" y="33"/>
                      <a:pt x="38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2"/>
                      <a:pt x="38" y="33"/>
                      <a:pt x="38" y="33"/>
                    </a:cubicBezTo>
                    <a:cubicBezTo>
                      <a:pt x="37" y="32"/>
                      <a:pt x="37" y="33"/>
                      <a:pt x="36" y="33"/>
                    </a:cubicBezTo>
                    <a:cubicBezTo>
                      <a:pt x="37" y="35"/>
                      <a:pt x="35" y="32"/>
                      <a:pt x="37" y="35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7" y="35"/>
                      <a:pt x="38" y="36"/>
                      <a:pt x="38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3"/>
                      <a:pt x="36" y="35"/>
                      <a:pt x="35" y="34"/>
                    </a:cubicBezTo>
                    <a:cubicBezTo>
                      <a:pt x="36" y="35"/>
                      <a:pt x="35" y="34"/>
                      <a:pt x="36" y="35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6" y="38"/>
                      <a:pt x="35" y="36"/>
                      <a:pt x="35" y="36"/>
                    </a:cubicBezTo>
                    <a:cubicBezTo>
                      <a:pt x="34" y="35"/>
                      <a:pt x="34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4" y="36"/>
                    </a:cubicBezTo>
                    <a:cubicBezTo>
                      <a:pt x="34" y="36"/>
                      <a:pt x="34" y="36"/>
                      <a:pt x="35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35"/>
                      <a:pt x="33" y="36"/>
                      <a:pt x="34" y="37"/>
                    </a:cubicBezTo>
                    <a:cubicBezTo>
                      <a:pt x="32" y="36"/>
                      <a:pt x="33" y="38"/>
                      <a:pt x="33" y="39"/>
                    </a:cubicBezTo>
                    <a:cubicBezTo>
                      <a:pt x="33" y="39"/>
                      <a:pt x="32" y="38"/>
                      <a:pt x="33" y="38"/>
                    </a:cubicBezTo>
                    <a:cubicBezTo>
                      <a:pt x="33" y="39"/>
                      <a:pt x="33" y="40"/>
                      <a:pt x="33" y="39"/>
                    </a:cubicBezTo>
                    <a:cubicBezTo>
                      <a:pt x="33" y="40"/>
                      <a:pt x="32" y="38"/>
                      <a:pt x="32" y="38"/>
                    </a:cubicBezTo>
                    <a:cubicBezTo>
                      <a:pt x="31" y="38"/>
                      <a:pt x="33" y="40"/>
                      <a:pt x="32" y="40"/>
                    </a:cubicBezTo>
                    <a:cubicBezTo>
                      <a:pt x="30" y="38"/>
                      <a:pt x="33" y="42"/>
                      <a:pt x="31" y="41"/>
                    </a:cubicBezTo>
                    <a:cubicBezTo>
                      <a:pt x="31" y="41"/>
                      <a:pt x="31" y="40"/>
                      <a:pt x="30" y="39"/>
                    </a:cubicBezTo>
                    <a:cubicBezTo>
                      <a:pt x="30" y="40"/>
                      <a:pt x="30" y="41"/>
                      <a:pt x="31" y="43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2"/>
                      <a:pt x="31" y="43"/>
                    </a:cubicBezTo>
                    <a:cubicBezTo>
                      <a:pt x="32" y="44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1" y="45"/>
                      <a:pt x="31" y="45"/>
                      <a:pt x="31" y="45"/>
                    </a:cubicBezTo>
                    <a:cubicBezTo>
                      <a:pt x="29" y="43"/>
                      <a:pt x="29" y="44"/>
                      <a:pt x="29" y="44"/>
                    </a:cubicBezTo>
                    <a:cubicBezTo>
                      <a:pt x="30" y="45"/>
                      <a:pt x="30" y="45"/>
                      <a:pt x="30" y="45"/>
                    </a:cubicBezTo>
                    <a:cubicBezTo>
                      <a:pt x="30" y="46"/>
                      <a:pt x="29" y="44"/>
                      <a:pt x="29" y="44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48"/>
                      <a:pt x="30" y="47"/>
                      <a:pt x="29" y="46"/>
                    </a:cubicBezTo>
                    <a:cubicBezTo>
                      <a:pt x="29" y="46"/>
                      <a:pt x="31" y="49"/>
                      <a:pt x="31" y="50"/>
                    </a:cubicBezTo>
                    <a:cubicBezTo>
                      <a:pt x="31" y="50"/>
                      <a:pt x="31" y="51"/>
                      <a:pt x="31" y="51"/>
                    </a:cubicBezTo>
                    <a:cubicBezTo>
                      <a:pt x="30" y="50"/>
                      <a:pt x="31" y="51"/>
                      <a:pt x="31" y="51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49"/>
                      <a:pt x="28" y="48"/>
                      <a:pt x="28" y="47"/>
                    </a:cubicBezTo>
                    <a:cubicBezTo>
                      <a:pt x="28" y="48"/>
                      <a:pt x="27" y="47"/>
                      <a:pt x="26" y="47"/>
                    </a:cubicBezTo>
                    <a:cubicBezTo>
                      <a:pt x="28" y="49"/>
                      <a:pt x="27" y="49"/>
                      <a:pt x="28" y="51"/>
                    </a:cubicBezTo>
                    <a:cubicBezTo>
                      <a:pt x="28" y="51"/>
                      <a:pt x="27" y="49"/>
                      <a:pt x="26" y="49"/>
                    </a:cubicBezTo>
                    <a:cubicBezTo>
                      <a:pt x="27" y="50"/>
                      <a:pt x="26" y="50"/>
                      <a:pt x="25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1"/>
                      <a:pt x="24" y="51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1"/>
                      <a:pt x="27" y="54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3"/>
                      <a:pt x="23" y="52"/>
                      <a:pt x="24" y="54"/>
                    </a:cubicBezTo>
                    <a:cubicBezTo>
                      <a:pt x="24" y="53"/>
                      <a:pt x="24" y="53"/>
                      <a:pt x="24" y="53"/>
                    </a:cubicBezTo>
                    <a:cubicBezTo>
                      <a:pt x="24" y="53"/>
                      <a:pt x="23" y="53"/>
                      <a:pt x="24" y="55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2"/>
                      <a:pt x="24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3" y="55"/>
                      <a:pt x="22" y="55"/>
                      <a:pt x="23" y="55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0" y="55"/>
                      <a:pt x="18" y="56"/>
                      <a:pt x="18" y="59"/>
                    </a:cubicBezTo>
                    <a:cubicBezTo>
                      <a:pt x="16" y="57"/>
                      <a:pt x="17" y="57"/>
                      <a:pt x="16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8"/>
                      <a:pt x="15" y="57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7" y="59"/>
                      <a:pt x="14" y="56"/>
                      <a:pt x="15" y="59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6" y="60"/>
                      <a:pt x="13" y="57"/>
                      <a:pt x="15" y="59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3" y="58"/>
                      <a:pt x="15" y="61"/>
                      <a:pt x="14" y="60"/>
                    </a:cubicBezTo>
                    <a:cubicBezTo>
                      <a:pt x="14" y="60"/>
                      <a:pt x="14" y="61"/>
                      <a:pt x="15" y="63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3" y="62"/>
                      <a:pt x="12" y="63"/>
                      <a:pt x="13" y="65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13" y="67"/>
                      <a:pt x="9" y="64"/>
                      <a:pt x="12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8"/>
                      <a:pt x="10" y="68"/>
                      <a:pt x="11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1" y="70"/>
                      <a:pt x="11" y="70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7" y="68"/>
                      <a:pt x="4" y="67"/>
                      <a:pt x="5" y="71"/>
                    </a:cubicBezTo>
                    <a:cubicBezTo>
                      <a:pt x="5" y="72"/>
                      <a:pt x="3" y="70"/>
                      <a:pt x="3" y="70"/>
                    </a:cubicBezTo>
                    <a:cubicBezTo>
                      <a:pt x="5" y="73"/>
                      <a:pt x="0" y="70"/>
                      <a:pt x="2" y="75"/>
                    </a:cubicBezTo>
                    <a:cubicBezTo>
                      <a:pt x="2" y="77"/>
                      <a:pt x="6" y="82"/>
                      <a:pt x="6" y="82"/>
                    </a:cubicBezTo>
                    <a:cubicBezTo>
                      <a:pt x="7" y="78"/>
                      <a:pt x="10" y="79"/>
                      <a:pt x="14" y="80"/>
                    </a:cubicBezTo>
                    <a:cubicBezTo>
                      <a:pt x="14" y="79"/>
                      <a:pt x="14" y="77"/>
                      <a:pt x="15" y="78"/>
                    </a:cubicBezTo>
                    <a:cubicBezTo>
                      <a:pt x="18" y="75"/>
                      <a:pt x="23" y="77"/>
                      <a:pt x="24" y="73"/>
                    </a:cubicBezTo>
                    <a:cubicBezTo>
                      <a:pt x="23" y="73"/>
                      <a:pt x="23" y="72"/>
                      <a:pt x="23" y="7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3" y="70"/>
                      <a:pt x="24" y="72"/>
                      <a:pt x="24" y="72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5" y="68"/>
                      <a:pt x="27" y="69"/>
                      <a:pt x="25" y="67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6" y="67"/>
                      <a:pt x="26" y="67"/>
                      <a:pt x="28" y="68"/>
                    </a:cubicBezTo>
                    <a:cubicBezTo>
                      <a:pt x="32" y="68"/>
                      <a:pt x="33" y="64"/>
                      <a:pt x="36" y="63"/>
                    </a:cubicBezTo>
                    <a:cubicBezTo>
                      <a:pt x="39" y="60"/>
                      <a:pt x="40" y="57"/>
                      <a:pt x="43" y="54"/>
                    </a:cubicBezTo>
                    <a:cubicBezTo>
                      <a:pt x="41" y="51"/>
                      <a:pt x="42" y="52"/>
                      <a:pt x="41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1" y="48"/>
                      <a:pt x="42" y="49"/>
                      <a:pt x="44" y="50"/>
                    </a:cubicBezTo>
                    <a:cubicBezTo>
                      <a:pt x="43" y="49"/>
                      <a:pt x="44" y="50"/>
                      <a:pt x="42" y="48"/>
                    </a:cubicBezTo>
                    <a:cubicBezTo>
                      <a:pt x="41" y="47"/>
                      <a:pt x="44" y="50"/>
                      <a:pt x="44" y="49"/>
                    </a:cubicBezTo>
                    <a:cubicBezTo>
                      <a:pt x="45" y="50"/>
                      <a:pt x="43" y="48"/>
                      <a:pt x="44" y="49"/>
                    </a:cubicBezTo>
                    <a:cubicBezTo>
                      <a:pt x="43" y="46"/>
                      <a:pt x="44" y="50"/>
                      <a:pt x="47" y="50"/>
                    </a:cubicBezTo>
                    <a:cubicBezTo>
                      <a:pt x="47" y="49"/>
                      <a:pt x="47" y="46"/>
                      <a:pt x="49" y="46"/>
                    </a:cubicBezTo>
                    <a:cubicBezTo>
                      <a:pt x="49" y="46"/>
                      <a:pt x="48" y="45"/>
                      <a:pt x="48" y="45"/>
                    </a:cubicBezTo>
                    <a:cubicBezTo>
                      <a:pt x="50" y="47"/>
                      <a:pt x="48" y="44"/>
                      <a:pt x="49" y="45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0" y="45"/>
                      <a:pt x="52" y="45"/>
                    </a:cubicBezTo>
                    <a:cubicBezTo>
                      <a:pt x="51" y="44"/>
                      <a:pt x="54" y="45"/>
                      <a:pt x="53" y="44"/>
                    </a:cubicBezTo>
                    <a:cubicBezTo>
                      <a:pt x="54" y="45"/>
                      <a:pt x="54" y="44"/>
                      <a:pt x="54" y="45"/>
                    </a:cubicBezTo>
                    <a:cubicBezTo>
                      <a:pt x="52" y="42"/>
                      <a:pt x="56" y="45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2"/>
                      <a:pt x="58" y="42"/>
                      <a:pt x="58" y="39"/>
                    </a:cubicBezTo>
                    <a:cubicBezTo>
                      <a:pt x="59" y="38"/>
                      <a:pt x="62" y="40"/>
                      <a:pt x="62" y="38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6"/>
                      <a:pt x="62" y="37"/>
                      <a:pt x="62" y="38"/>
                    </a:cubicBezTo>
                    <a:cubicBezTo>
                      <a:pt x="61" y="36"/>
                      <a:pt x="63" y="37"/>
                      <a:pt x="64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6"/>
                      <a:pt x="63" y="33"/>
                      <a:pt x="66" y="34"/>
                    </a:cubicBezTo>
                    <a:cubicBezTo>
                      <a:pt x="63" y="32"/>
                      <a:pt x="65" y="33"/>
                      <a:pt x="64" y="32"/>
                    </a:cubicBezTo>
                    <a:cubicBezTo>
                      <a:pt x="64" y="32"/>
                      <a:pt x="65" y="33"/>
                      <a:pt x="65" y="33"/>
                    </a:cubicBezTo>
                    <a:cubicBezTo>
                      <a:pt x="66" y="33"/>
                      <a:pt x="66" y="32"/>
                      <a:pt x="67" y="33"/>
                    </a:cubicBezTo>
                    <a:cubicBezTo>
                      <a:pt x="67" y="32"/>
                      <a:pt x="66" y="31"/>
                      <a:pt x="66" y="31"/>
                    </a:cubicBezTo>
                    <a:cubicBezTo>
                      <a:pt x="68" y="33"/>
                      <a:pt x="67" y="31"/>
                      <a:pt x="68" y="31"/>
                    </a:cubicBezTo>
                    <a:cubicBezTo>
                      <a:pt x="66" y="29"/>
                      <a:pt x="66" y="28"/>
                      <a:pt x="66" y="28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68" y="29"/>
                      <a:pt x="71" y="30"/>
                      <a:pt x="70" y="27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5"/>
                      <a:pt x="73" y="26"/>
                      <a:pt x="72" y="23"/>
                    </a:cubicBezTo>
                    <a:cubicBezTo>
                      <a:pt x="73" y="23"/>
                      <a:pt x="73" y="24"/>
                      <a:pt x="74" y="23"/>
                    </a:cubicBezTo>
                    <a:cubicBezTo>
                      <a:pt x="73" y="22"/>
                      <a:pt x="73" y="22"/>
                      <a:pt x="72" y="20"/>
                    </a:cubicBezTo>
                    <a:cubicBezTo>
                      <a:pt x="72" y="20"/>
                      <a:pt x="73" y="21"/>
                      <a:pt x="74" y="21"/>
                    </a:cubicBezTo>
                    <a:cubicBezTo>
                      <a:pt x="74" y="21"/>
                      <a:pt x="76" y="23"/>
                      <a:pt x="75" y="20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0"/>
                      <a:pt x="75" y="18"/>
                      <a:pt x="76" y="19"/>
                    </a:cubicBezTo>
                    <a:cubicBezTo>
                      <a:pt x="76" y="18"/>
                      <a:pt x="76" y="17"/>
                      <a:pt x="75" y="16"/>
                    </a:cubicBezTo>
                    <a:cubicBezTo>
                      <a:pt x="75" y="16"/>
                      <a:pt x="76" y="18"/>
                      <a:pt x="76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7"/>
                      <a:pt x="79" y="15"/>
                    </a:cubicBezTo>
                    <a:cubicBezTo>
                      <a:pt x="80" y="17"/>
                      <a:pt x="80" y="15"/>
                      <a:pt x="81" y="15"/>
                    </a:cubicBezTo>
                    <a:cubicBezTo>
                      <a:pt x="81" y="14"/>
                      <a:pt x="82" y="15"/>
                      <a:pt x="81" y="13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2" y="14"/>
                      <a:pt x="83" y="13"/>
                      <a:pt x="84" y="14"/>
                    </a:cubicBezTo>
                    <a:cubicBezTo>
                      <a:pt x="84" y="14"/>
                      <a:pt x="83" y="12"/>
                      <a:pt x="83" y="11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84" y="11"/>
                      <a:pt x="83" y="10"/>
                      <a:pt x="82" y="8"/>
                    </a:cubicBezTo>
                    <a:cubicBezTo>
                      <a:pt x="83" y="9"/>
                      <a:pt x="82" y="8"/>
                      <a:pt x="83" y="9"/>
                    </a:cubicBezTo>
                    <a:cubicBezTo>
                      <a:pt x="83" y="10"/>
                      <a:pt x="84" y="11"/>
                      <a:pt x="84" y="13"/>
                    </a:cubicBezTo>
                    <a:cubicBezTo>
                      <a:pt x="85" y="13"/>
                      <a:pt x="84" y="10"/>
                      <a:pt x="85" y="11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5" y="10"/>
                      <a:pt x="85" y="10"/>
                      <a:pt x="86" y="11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6" y="10"/>
                      <a:pt x="85" y="10"/>
                      <a:pt x="85" y="10"/>
                    </a:cubicBezTo>
                    <a:cubicBezTo>
                      <a:pt x="85" y="9"/>
                      <a:pt x="85" y="8"/>
                      <a:pt x="84" y="7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83" y="6"/>
                      <a:pt x="84" y="5"/>
                      <a:pt x="8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1" name="Freeform 37"/>
              <p:cNvSpPr/>
              <p:nvPr/>
            </p:nvSpPr>
            <p:spPr bwMode="auto">
              <a:xfrm>
                <a:off x="6329" y="247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2" name="Freeform 38"/>
              <p:cNvSpPr/>
              <p:nvPr/>
            </p:nvSpPr>
            <p:spPr bwMode="auto">
              <a:xfrm>
                <a:off x="6049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3" name="Freeform 39"/>
              <p:cNvSpPr/>
              <p:nvPr/>
            </p:nvSpPr>
            <p:spPr bwMode="auto">
              <a:xfrm>
                <a:off x="6412" y="285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4" name="Freeform 40"/>
              <p:cNvSpPr/>
              <p:nvPr/>
            </p:nvSpPr>
            <p:spPr bwMode="auto">
              <a:xfrm>
                <a:off x="6045" y="225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5" name="Freeform 41"/>
              <p:cNvSpPr/>
              <p:nvPr/>
            </p:nvSpPr>
            <p:spPr bwMode="auto">
              <a:xfrm>
                <a:off x="6441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6" name="Freeform 42"/>
              <p:cNvSpPr/>
              <p:nvPr/>
            </p:nvSpPr>
            <p:spPr bwMode="auto">
              <a:xfrm>
                <a:off x="6040" y="234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7" name="Freeform 43"/>
              <p:cNvSpPr/>
              <p:nvPr/>
            </p:nvSpPr>
            <p:spPr bwMode="auto">
              <a:xfrm>
                <a:off x="6543" y="282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8" name="Freeform 44"/>
              <p:cNvSpPr/>
              <p:nvPr/>
            </p:nvSpPr>
            <p:spPr bwMode="auto">
              <a:xfrm>
                <a:off x="6524" y="30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9" name="Freeform 45"/>
              <p:cNvSpPr/>
              <p:nvPr/>
            </p:nvSpPr>
            <p:spPr bwMode="auto">
              <a:xfrm>
                <a:off x="6554" y="282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0" name="Freeform 46"/>
              <p:cNvSpPr/>
              <p:nvPr/>
            </p:nvSpPr>
            <p:spPr bwMode="auto">
              <a:xfrm>
                <a:off x="6469" y="29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1" name="Freeform 47"/>
              <p:cNvSpPr/>
              <p:nvPr/>
            </p:nvSpPr>
            <p:spPr bwMode="auto">
              <a:xfrm>
                <a:off x="6554" y="28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2" name="Freeform 48"/>
              <p:cNvSpPr/>
              <p:nvPr/>
            </p:nvSpPr>
            <p:spPr bwMode="auto">
              <a:xfrm>
                <a:off x="6424" y="3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3" name="Freeform 49"/>
              <p:cNvSpPr/>
              <p:nvPr/>
            </p:nvSpPr>
            <p:spPr bwMode="auto">
              <a:xfrm>
                <a:off x="6443" y="2473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4" name="Freeform 50"/>
              <p:cNvSpPr/>
              <p:nvPr/>
            </p:nvSpPr>
            <p:spPr bwMode="auto">
              <a:xfrm>
                <a:off x="6045" y="22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5" name="Freeform 51"/>
              <p:cNvSpPr/>
              <p:nvPr/>
            </p:nvSpPr>
            <p:spPr bwMode="auto">
              <a:xfrm>
                <a:off x="7192" y="2542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0"/>
                      <a:pt x="0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6" name="Freeform 52"/>
              <p:cNvSpPr/>
              <p:nvPr/>
            </p:nvSpPr>
            <p:spPr bwMode="auto">
              <a:xfrm>
                <a:off x="7159" y="2527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7" name="Freeform 53"/>
              <p:cNvSpPr/>
              <p:nvPr/>
            </p:nvSpPr>
            <p:spPr bwMode="auto">
              <a:xfrm>
                <a:off x="7140" y="247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8" name="Freeform 54"/>
              <p:cNvSpPr/>
              <p:nvPr/>
            </p:nvSpPr>
            <p:spPr bwMode="auto">
              <a:xfrm>
                <a:off x="7067" y="249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9" name="Freeform 55"/>
              <p:cNvSpPr/>
              <p:nvPr/>
            </p:nvSpPr>
            <p:spPr bwMode="auto">
              <a:xfrm>
                <a:off x="7062" y="2480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0" name="Freeform 56"/>
              <p:cNvSpPr/>
              <p:nvPr/>
            </p:nvSpPr>
            <p:spPr bwMode="auto">
              <a:xfrm>
                <a:off x="7064" y="2485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1" name="Freeform 57"/>
              <p:cNvSpPr/>
              <p:nvPr/>
            </p:nvSpPr>
            <p:spPr bwMode="auto">
              <a:xfrm>
                <a:off x="7199" y="25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2" name="Freeform 58"/>
              <p:cNvSpPr/>
              <p:nvPr/>
            </p:nvSpPr>
            <p:spPr bwMode="auto">
              <a:xfrm>
                <a:off x="6192" y="2051"/>
                <a:ext cx="30" cy="2"/>
              </a:xfrm>
              <a:custGeom>
                <a:avLst/>
                <a:gdLst>
                  <a:gd name="T0" fmla="*/ 4 w 13"/>
                  <a:gd name="T1" fmla="*/ 1 h 1"/>
                  <a:gd name="T2" fmla="*/ 6 w 13"/>
                  <a:gd name="T3" fmla="*/ 1 h 1"/>
                  <a:gd name="T4" fmla="*/ 6 w 13"/>
                  <a:gd name="T5" fmla="*/ 1 h 1"/>
                  <a:gd name="T6" fmla="*/ 6 w 13"/>
                  <a:gd name="T7" fmla="*/ 1 h 1"/>
                  <a:gd name="T8" fmla="*/ 6 w 13"/>
                  <a:gd name="T9" fmla="*/ 1 h 1"/>
                  <a:gd name="T10" fmla="*/ 6 w 13"/>
                  <a:gd name="T11" fmla="*/ 1 h 1"/>
                  <a:gd name="T12" fmla="*/ 6 w 13"/>
                  <a:gd name="T13" fmla="*/ 1 h 1"/>
                  <a:gd name="T14" fmla="*/ 6 w 13"/>
                  <a:gd name="T15" fmla="*/ 1 h 1"/>
                  <a:gd name="T16" fmla="*/ 4 w 13"/>
                  <a:gd name="T17" fmla="*/ 1 h 1"/>
                  <a:gd name="T18" fmla="*/ 4 w 1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">
                    <a:moveTo>
                      <a:pt x="4" y="1"/>
                    </a:moveTo>
                    <a:cubicBezTo>
                      <a:pt x="4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0"/>
                      <a:pt x="1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3" name="Freeform 59"/>
              <p:cNvSpPr/>
              <p:nvPr/>
            </p:nvSpPr>
            <p:spPr bwMode="auto">
              <a:xfrm>
                <a:off x="7190" y="254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4" name="Freeform 60"/>
              <p:cNvSpPr/>
              <p:nvPr/>
            </p:nvSpPr>
            <p:spPr bwMode="auto">
              <a:xfrm>
                <a:off x="7062" y="2480"/>
                <a:ext cx="5" cy="9"/>
              </a:xfrm>
              <a:custGeom>
                <a:avLst/>
                <a:gdLst>
                  <a:gd name="T0" fmla="*/ 2 w 2"/>
                  <a:gd name="T1" fmla="*/ 1 h 4"/>
                  <a:gd name="T2" fmla="*/ 2 w 2"/>
                  <a:gd name="T3" fmla="*/ 0 h 4"/>
                  <a:gd name="T4" fmla="*/ 1 w 2"/>
                  <a:gd name="T5" fmla="*/ 2 h 4"/>
                  <a:gd name="T6" fmla="*/ 1 w 2"/>
                  <a:gd name="T7" fmla="*/ 2 h 4"/>
                  <a:gd name="T8" fmla="*/ 0 w 2"/>
                  <a:gd name="T9" fmla="*/ 4 h 4"/>
                  <a:gd name="T10" fmla="*/ 2 w 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5" name="Freeform 61"/>
              <p:cNvSpPr/>
              <p:nvPr/>
            </p:nvSpPr>
            <p:spPr bwMode="auto">
              <a:xfrm>
                <a:off x="7216" y="253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6" name="Freeform 62"/>
              <p:cNvSpPr/>
              <p:nvPr/>
            </p:nvSpPr>
            <p:spPr bwMode="auto">
              <a:xfrm>
                <a:off x="7199" y="2534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7" name="Freeform 63"/>
              <p:cNvSpPr/>
              <p:nvPr/>
            </p:nvSpPr>
            <p:spPr bwMode="auto">
              <a:xfrm>
                <a:off x="7074" y="2499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8" name="Freeform 64"/>
              <p:cNvSpPr/>
              <p:nvPr/>
            </p:nvSpPr>
            <p:spPr bwMode="auto">
              <a:xfrm>
                <a:off x="7062" y="2485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9" name="Freeform 65"/>
              <p:cNvSpPr/>
              <p:nvPr/>
            </p:nvSpPr>
            <p:spPr bwMode="auto">
              <a:xfrm>
                <a:off x="5890" y="2063"/>
                <a:ext cx="3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0" name="Freeform 66"/>
              <p:cNvSpPr/>
              <p:nvPr/>
            </p:nvSpPr>
            <p:spPr bwMode="auto">
              <a:xfrm>
                <a:off x="6151" y="258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1" name="Freeform 67"/>
              <p:cNvSpPr/>
              <p:nvPr/>
            </p:nvSpPr>
            <p:spPr bwMode="auto">
              <a:xfrm>
                <a:off x="6049" y="2252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2" name="Freeform 68"/>
              <p:cNvSpPr/>
              <p:nvPr/>
            </p:nvSpPr>
            <p:spPr bwMode="auto">
              <a:xfrm>
                <a:off x="6704" y="168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3" name="Freeform 69"/>
              <p:cNvSpPr/>
              <p:nvPr/>
            </p:nvSpPr>
            <p:spPr bwMode="auto">
              <a:xfrm>
                <a:off x="6047" y="225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4" name="Freeform 70"/>
              <p:cNvSpPr/>
              <p:nvPr/>
            </p:nvSpPr>
            <p:spPr bwMode="auto">
              <a:xfrm>
                <a:off x="6049" y="225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5" name="Freeform 71"/>
              <p:cNvSpPr/>
              <p:nvPr/>
            </p:nvSpPr>
            <p:spPr bwMode="auto">
              <a:xfrm>
                <a:off x="6303" y="1646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6" name="Freeform 72"/>
              <p:cNvSpPr/>
              <p:nvPr/>
            </p:nvSpPr>
            <p:spPr bwMode="auto">
              <a:xfrm>
                <a:off x="5990" y="2264"/>
                <a:ext cx="19" cy="17"/>
              </a:xfrm>
              <a:custGeom>
                <a:avLst/>
                <a:gdLst>
                  <a:gd name="T0" fmla="*/ 2 w 8"/>
                  <a:gd name="T1" fmla="*/ 5 h 7"/>
                  <a:gd name="T2" fmla="*/ 4 w 8"/>
                  <a:gd name="T3" fmla="*/ 2 h 7"/>
                  <a:gd name="T4" fmla="*/ 2 w 8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2" y="5"/>
                    </a:moveTo>
                    <a:cubicBezTo>
                      <a:pt x="8" y="0"/>
                      <a:pt x="0" y="7"/>
                      <a:pt x="4" y="2"/>
                    </a:cubicBezTo>
                    <a:cubicBezTo>
                      <a:pt x="2" y="3"/>
                      <a:pt x="2" y="4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7" name="Freeform 73"/>
              <p:cNvSpPr/>
              <p:nvPr/>
            </p:nvSpPr>
            <p:spPr bwMode="auto">
              <a:xfrm>
                <a:off x="7062" y="2447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8" name="Freeform 74"/>
              <p:cNvSpPr/>
              <p:nvPr/>
            </p:nvSpPr>
            <p:spPr bwMode="auto">
              <a:xfrm>
                <a:off x="7062" y="2447"/>
                <a:ext cx="2" cy="7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9" name="Freeform 75"/>
              <p:cNvSpPr/>
              <p:nvPr/>
            </p:nvSpPr>
            <p:spPr bwMode="auto">
              <a:xfrm>
                <a:off x="6540" y="1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0" name="Freeform 76"/>
              <p:cNvSpPr/>
              <p:nvPr/>
            </p:nvSpPr>
            <p:spPr bwMode="auto">
              <a:xfrm>
                <a:off x="5874" y="1603"/>
                <a:ext cx="1188" cy="1363"/>
              </a:xfrm>
              <a:custGeom>
                <a:avLst/>
                <a:gdLst>
                  <a:gd name="T0" fmla="*/ 307 w 501"/>
                  <a:gd name="T1" fmla="*/ 7 h 575"/>
                  <a:gd name="T2" fmla="*/ 204 w 501"/>
                  <a:gd name="T3" fmla="*/ 13 h 575"/>
                  <a:gd name="T4" fmla="*/ 130 w 501"/>
                  <a:gd name="T5" fmla="*/ 42 h 575"/>
                  <a:gd name="T6" fmla="*/ 23 w 501"/>
                  <a:gd name="T7" fmla="*/ 152 h 575"/>
                  <a:gd name="T8" fmla="*/ 0 w 501"/>
                  <a:gd name="T9" fmla="*/ 247 h 575"/>
                  <a:gd name="T10" fmla="*/ 50 w 501"/>
                  <a:gd name="T11" fmla="*/ 385 h 575"/>
                  <a:gd name="T12" fmla="*/ 111 w 501"/>
                  <a:gd name="T13" fmla="*/ 430 h 575"/>
                  <a:gd name="T14" fmla="*/ 184 w 501"/>
                  <a:gd name="T15" fmla="*/ 490 h 575"/>
                  <a:gd name="T16" fmla="*/ 202 w 501"/>
                  <a:gd name="T17" fmla="*/ 528 h 575"/>
                  <a:gd name="T18" fmla="*/ 213 w 501"/>
                  <a:gd name="T19" fmla="*/ 562 h 575"/>
                  <a:gd name="T20" fmla="*/ 214 w 501"/>
                  <a:gd name="T21" fmla="*/ 567 h 575"/>
                  <a:gd name="T22" fmla="*/ 211 w 501"/>
                  <a:gd name="T23" fmla="*/ 536 h 575"/>
                  <a:gd name="T24" fmla="*/ 199 w 501"/>
                  <a:gd name="T25" fmla="*/ 494 h 575"/>
                  <a:gd name="T26" fmla="*/ 165 w 501"/>
                  <a:gd name="T27" fmla="*/ 454 h 575"/>
                  <a:gd name="T28" fmla="*/ 164 w 501"/>
                  <a:gd name="T29" fmla="*/ 451 h 575"/>
                  <a:gd name="T30" fmla="*/ 135 w 501"/>
                  <a:gd name="T31" fmla="*/ 430 h 575"/>
                  <a:gd name="T32" fmla="*/ 134 w 501"/>
                  <a:gd name="T33" fmla="*/ 428 h 575"/>
                  <a:gd name="T34" fmla="*/ 125 w 501"/>
                  <a:gd name="T35" fmla="*/ 419 h 575"/>
                  <a:gd name="T36" fmla="*/ 97 w 501"/>
                  <a:gd name="T37" fmla="*/ 407 h 575"/>
                  <a:gd name="T38" fmla="*/ 85 w 501"/>
                  <a:gd name="T39" fmla="*/ 394 h 575"/>
                  <a:gd name="T40" fmla="*/ 77 w 501"/>
                  <a:gd name="T41" fmla="*/ 384 h 575"/>
                  <a:gd name="T42" fmla="*/ 63 w 501"/>
                  <a:gd name="T43" fmla="*/ 368 h 575"/>
                  <a:gd name="T44" fmla="*/ 49 w 501"/>
                  <a:gd name="T45" fmla="*/ 353 h 575"/>
                  <a:gd name="T46" fmla="*/ 40 w 501"/>
                  <a:gd name="T47" fmla="*/ 338 h 575"/>
                  <a:gd name="T48" fmla="*/ 25 w 501"/>
                  <a:gd name="T49" fmla="*/ 323 h 575"/>
                  <a:gd name="T50" fmla="*/ 29 w 501"/>
                  <a:gd name="T51" fmla="*/ 315 h 575"/>
                  <a:gd name="T52" fmla="*/ 21 w 501"/>
                  <a:gd name="T53" fmla="*/ 247 h 575"/>
                  <a:gd name="T54" fmla="*/ 23 w 501"/>
                  <a:gd name="T55" fmla="*/ 221 h 575"/>
                  <a:gd name="T56" fmla="*/ 26 w 501"/>
                  <a:gd name="T57" fmla="*/ 191 h 575"/>
                  <a:gd name="T58" fmla="*/ 56 w 501"/>
                  <a:gd name="T59" fmla="*/ 133 h 575"/>
                  <a:gd name="T60" fmla="*/ 74 w 501"/>
                  <a:gd name="T61" fmla="*/ 107 h 575"/>
                  <a:gd name="T62" fmla="*/ 84 w 501"/>
                  <a:gd name="T63" fmla="*/ 99 h 575"/>
                  <a:gd name="T64" fmla="*/ 90 w 501"/>
                  <a:gd name="T65" fmla="*/ 91 h 575"/>
                  <a:gd name="T66" fmla="*/ 110 w 501"/>
                  <a:gd name="T67" fmla="*/ 80 h 575"/>
                  <a:gd name="T68" fmla="*/ 129 w 501"/>
                  <a:gd name="T69" fmla="*/ 65 h 575"/>
                  <a:gd name="T70" fmla="*/ 182 w 501"/>
                  <a:gd name="T71" fmla="*/ 36 h 575"/>
                  <a:gd name="T72" fmla="*/ 211 w 501"/>
                  <a:gd name="T73" fmla="*/ 29 h 575"/>
                  <a:gd name="T74" fmla="*/ 253 w 501"/>
                  <a:gd name="T75" fmla="*/ 19 h 575"/>
                  <a:gd name="T76" fmla="*/ 281 w 501"/>
                  <a:gd name="T77" fmla="*/ 19 h 575"/>
                  <a:gd name="T78" fmla="*/ 284 w 501"/>
                  <a:gd name="T79" fmla="*/ 19 h 575"/>
                  <a:gd name="T80" fmla="*/ 320 w 501"/>
                  <a:gd name="T81" fmla="*/ 24 h 575"/>
                  <a:gd name="T82" fmla="*/ 369 w 501"/>
                  <a:gd name="T83" fmla="*/ 42 h 575"/>
                  <a:gd name="T84" fmla="*/ 388 w 501"/>
                  <a:gd name="T85" fmla="*/ 53 h 575"/>
                  <a:gd name="T86" fmla="*/ 407 w 501"/>
                  <a:gd name="T87" fmla="*/ 71 h 575"/>
                  <a:gd name="T88" fmla="*/ 435 w 501"/>
                  <a:gd name="T89" fmla="*/ 107 h 575"/>
                  <a:gd name="T90" fmla="*/ 462 w 501"/>
                  <a:gd name="T91" fmla="*/ 154 h 575"/>
                  <a:gd name="T92" fmla="*/ 471 w 501"/>
                  <a:gd name="T93" fmla="*/ 184 h 575"/>
                  <a:gd name="T94" fmla="*/ 464 w 501"/>
                  <a:gd name="T95" fmla="*/ 279 h 575"/>
                  <a:gd name="T96" fmla="*/ 451 w 501"/>
                  <a:gd name="T97" fmla="*/ 307 h 575"/>
                  <a:gd name="T98" fmla="*/ 395 w 501"/>
                  <a:gd name="T99" fmla="*/ 377 h 575"/>
                  <a:gd name="T100" fmla="*/ 368 w 501"/>
                  <a:gd name="T101" fmla="*/ 412 h 575"/>
                  <a:gd name="T102" fmla="*/ 363 w 501"/>
                  <a:gd name="T103" fmla="*/ 573 h 575"/>
                  <a:gd name="T104" fmla="*/ 446 w 501"/>
                  <a:gd name="T105" fmla="*/ 342 h 575"/>
                  <a:gd name="T106" fmla="*/ 463 w 501"/>
                  <a:gd name="T107" fmla="*/ 118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1" h="575">
                    <a:moveTo>
                      <a:pt x="463" y="118"/>
                    </a:moveTo>
                    <a:cubicBezTo>
                      <a:pt x="439" y="74"/>
                      <a:pt x="402" y="38"/>
                      <a:pt x="355" y="17"/>
                    </a:cubicBezTo>
                    <a:cubicBezTo>
                      <a:pt x="347" y="17"/>
                      <a:pt x="337" y="12"/>
                      <a:pt x="328" y="12"/>
                    </a:cubicBezTo>
                    <a:cubicBezTo>
                      <a:pt x="328" y="11"/>
                      <a:pt x="328" y="11"/>
                      <a:pt x="328" y="11"/>
                    </a:cubicBezTo>
                    <a:cubicBezTo>
                      <a:pt x="320" y="11"/>
                      <a:pt x="319" y="8"/>
                      <a:pt x="310" y="5"/>
                    </a:cubicBezTo>
                    <a:cubicBezTo>
                      <a:pt x="309" y="7"/>
                      <a:pt x="306" y="5"/>
                      <a:pt x="307" y="7"/>
                    </a:cubicBezTo>
                    <a:cubicBezTo>
                      <a:pt x="303" y="8"/>
                      <a:pt x="301" y="3"/>
                      <a:pt x="296" y="4"/>
                    </a:cubicBezTo>
                    <a:cubicBezTo>
                      <a:pt x="296" y="3"/>
                      <a:pt x="296" y="5"/>
                      <a:pt x="295" y="4"/>
                    </a:cubicBezTo>
                    <a:cubicBezTo>
                      <a:pt x="282" y="5"/>
                      <a:pt x="298" y="3"/>
                      <a:pt x="282" y="0"/>
                    </a:cubicBezTo>
                    <a:cubicBezTo>
                      <a:pt x="259" y="0"/>
                      <a:pt x="236" y="5"/>
                      <a:pt x="215" y="9"/>
                    </a:cubicBezTo>
                    <a:cubicBezTo>
                      <a:pt x="216" y="9"/>
                      <a:pt x="217" y="10"/>
                      <a:pt x="215" y="11"/>
                    </a:cubicBezTo>
                    <a:cubicBezTo>
                      <a:pt x="212" y="8"/>
                      <a:pt x="208" y="13"/>
                      <a:pt x="204" y="13"/>
                    </a:cubicBezTo>
                    <a:cubicBezTo>
                      <a:pt x="204" y="12"/>
                      <a:pt x="206" y="12"/>
                      <a:pt x="207" y="11"/>
                    </a:cubicBezTo>
                    <a:cubicBezTo>
                      <a:pt x="197" y="13"/>
                      <a:pt x="190" y="17"/>
                      <a:pt x="181" y="19"/>
                    </a:cubicBezTo>
                    <a:cubicBezTo>
                      <a:pt x="173" y="24"/>
                      <a:pt x="163" y="25"/>
                      <a:pt x="158" y="29"/>
                    </a:cubicBezTo>
                    <a:cubicBezTo>
                      <a:pt x="159" y="27"/>
                      <a:pt x="154" y="30"/>
                      <a:pt x="152" y="30"/>
                    </a:cubicBezTo>
                    <a:cubicBezTo>
                      <a:pt x="148" y="37"/>
                      <a:pt x="136" y="37"/>
                      <a:pt x="131" y="43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10" y="54"/>
                      <a:pt x="88" y="68"/>
                      <a:pt x="70" y="87"/>
                    </a:cubicBezTo>
                    <a:cubicBezTo>
                      <a:pt x="59" y="96"/>
                      <a:pt x="48" y="108"/>
                      <a:pt x="39" y="121"/>
                    </a:cubicBezTo>
                    <a:cubicBezTo>
                      <a:pt x="38" y="123"/>
                      <a:pt x="40" y="122"/>
                      <a:pt x="39" y="124"/>
                    </a:cubicBezTo>
                    <a:cubicBezTo>
                      <a:pt x="37" y="127"/>
                      <a:pt x="38" y="123"/>
                      <a:pt x="37" y="124"/>
                    </a:cubicBezTo>
                    <a:cubicBezTo>
                      <a:pt x="34" y="132"/>
                      <a:pt x="28" y="140"/>
                      <a:pt x="23" y="148"/>
                    </a:cubicBezTo>
                    <a:cubicBezTo>
                      <a:pt x="23" y="150"/>
                      <a:pt x="22" y="152"/>
                      <a:pt x="23" y="152"/>
                    </a:cubicBezTo>
                    <a:cubicBezTo>
                      <a:pt x="17" y="161"/>
                      <a:pt x="14" y="176"/>
                      <a:pt x="9" y="185"/>
                    </a:cubicBezTo>
                    <a:cubicBezTo>
                      <a:pt x="14" y="183"/>
                      <a:pt x="10" y="192"/>
                      <a:pt x="10" y="196"/>
                    </a:cubicBezTo>
                    <a:cubicBezTo>
                      <a:pt x="9" y="198"/>
                      <a:pt x="8" y="198"/>
                      <a:pt x="8" y="197"/>
                    </a:cubicBezTo>
                    <a:cubicBezTo>
                      <a:pt x="6" y="205"/>
                      <a:pt x="5" y="209"/>
                      <a:pt x="3" y="219"/>
                    </a:cubicBezTo>
                    <a:cubicBezTo>
                      <a:pt x="2" y="223"/>
                      <a:pt x="4" y="225"/>
                      <a:pt x="3" y="230"/>
                    </a:cubicBezTo>
                    <a:cubicBezTo>
                      <a:pt x="0" y="233"/>
                      <a:pt x="1" y="241"/>
                      <a:pt x="0" y="247"/>
                    </a:cubicBezTo>
                    <a:cubicBezTo>
                      <a:pt x="2" y="245"/>
                      <a:pt x="4" y="252"/>
                      <a:pt x="3" y="257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1" y="272"/>
                      <a:pt x="0" y="297"/>
                      <a:pt x="9" y="316"/>
                    </a:cubicBezTo>
                    <a:cubicBezTo>
                      <a:pt x="8" y="318"/>
                      <a:pt x="8" y="318"/>
                      <a:pt x="8" y="318"/>
                    </a:cubicBezTo>
                    <a:cubicBezTo>
                      <a:pt x="17" y="337"/>
                      <a:pt x="25" y="356"/>
                      <a:pt x="39" y="370"/>
                    </a:cubicBezTo>
                    <a:cubicBezTo>
                      <a:pt x="42" y="375"/>
                      <a:pt x="47" y="381"/>
                      <a:pt x="50" y="385"/>
                    </a:cubicBezTo>
                    <a:cubicBezTo>
                      <a:pt x="56" y="390"/>
                      <a:pt x="58" y="391"/>
                      <a:pt x="63" y="393"/>
                    </a:cubicBezTo>
                    <a:cubicBezTo>
                      <a:pt x="65" y="395"/>
                      <a:pt x="65" y="397"/>
                      <a:pt x="65" y="398"/>
                    </a:cubicBezTo>
                    <a:cubicBezTo>
                      <a:pt x="71" y="405"/>
                      <a:pt x="76" y="411"/>
                      <a:pt x="83" y="414"/>
                    </a:cubicBezTo>
                    <a:cubicBezTo>
                      <a:pt x="83" y="415"/>
                      <a:pt x="83" y="415"/>
                      <a:pt x="83" y="415"/>
                    </a:cubicBezTo>
                    <a:cubicBezTo>
                      <a:pt x="89" y="419"/>
                      <a:pt x="98" y="423"/>
                      <a:pt x="104" y="429"/>
                    </a:cubicBezTo>
                    <a:cubicBezTo>
                      <a:pt x="106" y="429"/>
                      <a:pt x="113" y="433"/>
                      <a:pt x="111" y="430"/>
                    </a:cubicBezTo>
                    <a:cubicBezTo>
                      <a:pt x="114" y="431"/>
                      <a:pt x="111" y="433"/>
                      <a:pt x="115" y="433"/>
                    </a:cubicBezTo>
                    <a:cubicBezTo>
                      <a:pt x="111" y="433"/>
                      <a:pt x="111" y="433"/>
                      <a:pt x="111" y="433"/>
                    </a:cubicBezTo>
                    <a:cubicBezTo>
                      <a:pt x="125" y="443"/>
                      <a:pt x="138" y="450"/>
                      <a:pt x="152" y="459"/>
                    </a:cubicBezTo>
                    <a:cubicBezTo>
                      <a:pt x="154" y="464"/>
                      <a:pt x="165" y="469"/>
                      <a:pt x="170" y="476"/>
                    </a:cubicBezTo>
                    <a:cubicBezTo>
                      <a:pt x="175" y="479"/>
                      <a:pt x="180" y="487"/>
                      <a:pt x="185" y="489"/>
                    </a:cubicBezTo>
                    <a:cubicBezTo>
                      <a:pt x="184" y="490"/>
                      <a:pt x="184" y="490"/>
                      <a:pt x="184" y="490"/>
                    </a:cubicBezTo>
                    <a:cubicBezTo>
                      <a:pt x="188" y="495"/>
                      <a:pt x="194" y="503"/>
                      <a:pt x="196" y="512"/>
                    </a:cubicBezTo>
                    <a:cubicBezTo>
                      <a:pt x="198" y="518"/>
                      <a:pt x="200" y="517"/>
                      <a:pt x="202" y="521"/>
                    </a:cubicBezTo>
                    <a:cubicBezTo>
                      <a:pt x="201" y="521"/>
                      <a:pt x="201" y="521"/>
                      <a:pt x="201" y="521"/>
                    </a:cubicBezTo>
                    <a:cubicBezTo>
                      <a:pt x="203" y="525"/>
                      <a:pt x="206" y="526"/>
                      <a:pt x="207" y="528"/>
                    </a:cubicBezTo>
                    <a:cubicBezTo>
                      <a:pt x="207" y="532"/>
                      <a:pt x="208" y="532"/>
                      <a:pt x="208" y="536"/>
                    </a:cubicBezTo>
                    <a:cubicBezTo>
                      <a:pt x="207" y="532"/>
                      <a:pt x="205" y="530"/>
                      <a:pt x="202" y="528"/>
                    </a:cubicBezTo>
                    <a:cubicBezTo>
                      <a:pt x="203" y="534"/>
                      <a:pt x="207" y="539"/>
                      <a:pt x="206" y="543"/>
                    </a:cubicBezTo>
                    <a:cubicBezTo>
                      <a:pt x="207" y="547"/>
                      <a:pt x="207" y="551"/>
                      <a:pt x="209" y="551"/>
                    </a:cubicBezTo>
                    <a:cubicBezTo>
                      <a:pt x="209" y="552"/>
                      <a:pt x="208" y="555"/>
                      <a:pt x="207" y="552"/>
                    </a:cubicBezTo>
                    <a:cubicBezTo>
                      <a:pt x="208" y="556"/>
                      <a:pt x="208" y="558"/>
                      <a:pt x="209" y="560"/>
                    </a:cubicBezTo>
                    <a:cubicBezTo>
                      <a:pt x="209" y="560"/>
                      <a:pt x="209" y="559"/>
                      <a:pt x="209" y="558"/>
                    </a:cubicBezTo>
                    <a:cubicBezTo>
                      <a:pt x="211" y="560"/>
                      <a:pt x="211" y="563"/>
                      <a:pt x="213" y="562"/>
                    </a:cubicBezTo>
                    <a:cubicBezTo>
                      <a:pt x="212" y="561"/>
                      <a:pt x="212" y="560"/>
                      <a:pt x="212" y="558"/>
                    </a:cubicBezTo>
                    <a:cubicBezTo>
                      <a:pt x="213" y="559"/>
                      <a:pt x="214" y="565"/>
                      <a:pt x="213" y="567"/>
                    </a:cubicBezTo>
                    <a:cubicBezTo>
                      <a:pt x="212" y="569"/>
                      <a:pt x="210" y="563"/>
                      <a:pt x="210" y="566"/>
                    </a:cubicBezTo>
                    <a:cubicBezTo>
                      <a:pt x="213" y="575"/>
                      <a:pt x="213" y="575"/>
                      <a:pt x="213" y="575"/>
                    </a:cubicBezTo>
                    <a:cubicBezTo>
                      <a:pt x="213" y="573"/>
                      <a:pt x="214" y="570"/>
                      <a:pt x="215" y="571"/>
                    </a:cubicBezTo>
                    <a:cubicBezTo>
                      <a:pt x="214" y="567"/>
                      <a:pt x="214" y="567"/>
                      <a:pt x="214" y="567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0"/>
                      <a:pt x="215" y="555"/>
                      <a:pt x="214" y="548"/>
                    </a:cubicBezTo>
                    <a:cubicBezTo>
                      <a:pt x="212" y="551"/>
                      <a:pt x="212" y="551"/>
                      <a:pt x="212" y="551"/>
                    </a:cubicBezTo>
                    <a:cubicBezTo>
                      <a:pt x="212" y="547"/>
                      <a:pt x="209" y="543"/>
                      <a:pt x="210" y="539"/>
                    </a:cubicBezTo>
                    <a:cubicBezTo>
                      <a:pt x="211" y="541"/>
                      <a:pt x="211" y="539"/>
                      <a:pt x="212" y="539"/>
                    </a:cubicBezTo>
                    <a:cubicBezTo>
                      <a:pt x="212" y="538"/>
                      <a:pt x="211" y="537"/>
                      <a:pt x="211" y="536"/>
                    </a:cubicBezTo>
                    <a:cubicBezTo>
                      <a:pt x="214" y="538"/>
                      <a:pt x="214" y="538"/>
                      <a:pt x="214" y="538"/>
                    </a:cubicBezTo>
                    <a:cubicBezTo>
                      <a:pt x="210" y="536"/>
                      <a:pt x="210" y="526"/>
                      <a:pt x="210" y="525"/>
                    </a:cubicBezTo>
                    <a:cubicBezTo>
                      <a:pt x="210" y="525"/>
                      <a:pt x="210" y="525"/>
                      <a:pt x="210" y="525"/>
                    </a:cubicBezTo>
                    <a:cubicBezTo>
                      <a:pt x="209" y="519"/>
                      <a:pt x="209" y="527"/>
                      <a:pt x="208" y="523"/>
                    </a:cubicBezTo>
                    <a:cubicBezTo>
                      <a:pt x="207" y="519"/>
                      <a:pt x="210" y="520"/>
                      <a:pt x="210" y="517"/>
                    </a:cubicBezTo>
                    <a:cubicBezTo>
                      <a:pt x="207" y="511"/>
                      <a:pt x="202" y="501"/>
                      <a:pt x="199" y="494"/>
                    </a:cubicBezTo>
                    <a:cubicBezTo>
                      <a:pt x="196" y="489"/>
                      <a:pt x="191" y="484"/>
                      <a:pt x="186" y="481"/>
                    </a:cubicBezTo>
                    <a:cubicBezTo>
                      <a:pt x="183" y="477"/>
                      <a:pt x="189" y="480"/>
                      <a:pt x="184" y="476"/>
                    </a:cubicBezTo>
                    <a:cubicBezTo>
                      <a:pt x="186" y="476"/>
                      <a:pt x="186" y="475"/>
                      <a:pt x="186" y="474"/>
                    </a:cubicBezTo>
                    <a:cubicBezTo>
                      <a:pt x="185" y="474"/>
                      <a:pt x="179" y="467"/>
                      <a:pt x="181" y="471"/>
                    </a:cubicBezTo>
                    <a:cubicBezTo>
                      <a:pt x="176" y="466"/>
                      <a:pt x="169" y="460"/>
                      <a:pt x="163" y="455"/>
                    </a:cubicBezTo>
                    <a:cubicBezTo>
                      <a:pt x="165" y="457"/>
                      <a:pt x="167" y="456"/>
                      <a:pt x="165" y="454"/>
                    </a:cubicBezTo>
                    <a:cubicBezTo>
                      <a:pt x="162" y="453"/>
                      <a:pt x="156" y="450"/>
                      <a:pt x="151" y="445"/>
                    </a:cubicBezTo>
                    <a:cubicBezTo>
                      <a:pt x="150" y="447"/>
                      <a:pt x="152" y="448"/>
                      <a:pt x="150" y="449"/>
                    </a:cubicBezTo>
                    <a:cubicBezTo>
                      <a:pt x="149" y="449"/>
                      <a:pt x="147" y="449"/>
                      <a:pt x="146" y="447"/>
                    </a:cubicBezTo>
                    <a:cubicBezTo>
                      <a:pt x="147" y="445"/>
                      <a:pt x="148" y="443"/>
                      <a:pt x="144" y="440"/>
                    </a:cubicBezTo>
                    <a:cubicBezTo>
                      <a:pt x="146" y="438"/>
                      <a:pt x="152" y="446"/>
                      <a:pt x="151" y="442"/>
                    </a:cubicBezTo>
                    <a:cubicBezTo>
                      <a:pt x="154" y="442"/>
                      <a:pt x="163" y="448"/>
                      <a:pt x="164" y="451"/>
                    </a:cubicBezTo>
                    <a:cubicBezTo>
                      <a:pt x="170" y="452"/>
                      <a:pt x="161" y="448"/>
                      <a:pt x="163" y="447"/>
                    </a:cubicBezTo>
                    <a:cubicBezTo>
                      <a:pt x="159" y="444"/>
                      <a:pt x="157" y="444"/>
                      <a:pt x="151" y="440"/>
                    </a:cubicBezTo>
                    <a:cubicBezTo>
                      <a:pt x="150" y="440"/>
                      <a:pt x="152" y="442"/>
                      <a:pt x="148" y="441"/>
                    </a:cubicBezTo>
                    <a:cubicBezTo>
                      <a:pt x="142" y="439"/>
                      <a:pt x="143" y="435"/>
                      <a:pt x="141" y="434"/>
                    </a:cubicBezTo>
                    <a:cubicBezTo>
                      <a:pt x="144" y="435"/>
                      <a:pt x="144" y="435"/>
                      <a:pt x="144" y="435"/>
                    </a:cubicBezTo>
                    <a:cubicBezTo>
                      <a:pt x="141" y="432"/>
                      <a:pt x="139" y="432"/>
                      <a:pt x="135" y="430"/>
                    </a:cubicBezTo>
                    <a:cubicBezTo>
                      <a:pt x="136" y="426"/>
                      <a:pt x="142" y="434"/>
                      <a:pt x="144" y="433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37" y="425"/>
                      <a:pt x="140" y="430"/>
                      <a:pt x="134" y="425"/>
                    </a:cubicBezTo>
                    <a:cubicBezTo>
                      <a:pt x="135" y="425"/>
                      <a:pt x="135" y="425"/>
                      <a:pt x="135" y="425"/>
                    </a:cubicBezTo>
                    <a:cubicBezTo>
                      <a:pt x="131" y="423"/>
                      <a:pt x="131" y="423"/>
                      <a:pt x="131" y="423"/>
                    </a:cubicBezTo>
                    <a:cubicBezTo>
                      <a:pt x="131" y="424"/>
                      <a:pt x="130" y="426"/>
                      <a:pt x="134" y="428"/>
                    </a:cubicBezTo>
                    <a:cubicBezTo>
                      <a:pt x="130" y="429"/>
                      <a:pt x="131" y="427"/>
                      <a:pt x="125" y="424"/>
                    </a:cubicBezTo>
                    <a:cubicBezTo>
                      <a:pt x="122" y="424"/>
                      <a:pt x="127" y="425"/>
                      <a:pt x="126" y="427"/>
                    </a:cubicBezTo>
                    <a:cubicBezTo>
                      <a:pt x="126" y="428"/>
                      <a:pt x="123" y="426"/>
                      <a:pt x="120" y="425"/>
                    </a:cubicBezTo>
                    <a:cubicBezTo>
                      <a:pt x="116" y="422"/>
                      <a:pt x="119" y="421"/>
                      <a:pt x="118" y="419"/>
                    </a:cubicBezTo>
                    <a:cubicBezTo>
                      <a:pt x="119" y="420"/>
                      <a:pt x="122" y="422"/>
                      <a:pt x="121" y="422"/>
                    </a:cubicBezTo>
                    <a:cubicBezTo>
                      <a:pt x="127" y="424"/>
                      <a:pt x="121" y="418"/>
                      <a:pt x="125" y="419"/>
                    </a:cubicBezTo>
                    <a:cubicBezTo>
                      <a:pt x="122" y="415"/>
                      <a:pt x="121" y="417"/>
                      <a:pt x="118" y="416"/>
                    </a:cubicBezTo>
                    <a:cubicBezTo>
                      <a:pt x="119" y="417"/>
                      <a:pt x="117" y="418"/>
                      <a:pt x="117" y="419"/>
                    </a:cubicBezTo>
                    <a:cubicBezTo>
                      <a:pt x="108" y="418"/>
                      <a:pt x="115" y="413"/>
                      <a:pt x="108" y="409"/>
                    </a:cubicBezTo>
                    <a:cubicBezTo>
                      <a:pt x="108" y="413"/>
                      <a:pt x="98" y="407"/>
                      <a:pt x="100" y="413"/>
                    </a:cubicBezTo>
                    <a:cubicBezTo>
                      <a:pt x="98" y="412"/>
                      <a:pt x="96" y="411"/>
                      <a:pt x="95" y="410"/>
                    </a:cubicBezTo>
                    <a:cubicBezTo>
                      <a:pt x="98" y="409"/>
                      <a:pt x="93" y="407"/>
                      <a:pt x="97" y="407"/>
                    </a:cubicBezTo>
                    <a:cubicBezTo>
                      <a:pt x="95" y="405"/>
                      <a:pt x="95" y="405"/>
                      <a:pt x="95" y="405"/>
                    </a:cubicBezTo>
                    <a:cubicBezTo>
                      <a:pt x="100" y="406"/>
                      <a:pt x="100" y="406"/>
                      <a:pt x="100" y="406"/>
                    </a:cubicBezTo>
                    <a:cubicBezTo>
                      <a:pt x="98" y="403"/>
                      <a:pt x="95" y="399"/>
                      <a:pt x="94" y="397"/>
                    </a:cubicBezTo>
                    <a:cubicBezTo>
                      <a:pt x="91" y="395"/>
                      <a:pt x="94" y="399"/>
                      <a:pt x="90" y="397"/>
                    </a:cubicBezTo>
                    <a:cubicBezTo>
                      <a:pt x="92" y="397"/>
                      <a:pt x="91" y="394"/>
                      <a:pt x="89" y="393"/>
                    </a:cubicBezTo>
                    <a:cubicBezTo>
                      <a:pt x="92" y="396"/>
                      <a:pt x="87" y="395"/>
                      <a:pt x="85" y="394"/>
                    </a:cubicBezTo>
                    <a:cubicBezTo>
                      <a:pt x="82" y="392"/>
                      <a:pt x="81" y="388"/>
                      <a:pt x="81" y="388"/>
                    </a:cubicBezTo>
                    <a:cubicBezTo>
                      <a:pt x="86" y="389"/>
                      <a:pt x="86" y="389"/>
                      <a:pt x="86" y="389"/>
                    </a:cubicBezTo>
                    <a:cubicBezTo>
                      <a:pt x="82" y="388"/>
                      <a:pt x="85" y="388"/>
                      <a:pt x="82" y="386"/>
                    </a:cubicBezTo>
                    <a:cubicBezTo>
                      <a:pt x="81" y="386"/>
                      <a:pt x="78" y="386"/>
                      <a:pt x="77" y="387"/>
                    </a:cubicBezTo>
                    <a:cubicBezTo>
                      <a:pt x="75" y="385"/>
                      <a:pt x="74" y="383"/>
                      <a:pt x="73" y="383"/>
                    </a:cubicBezTo>
                    <a:cubicBezTo>
                      <a:pt x="77" y="384"/>
                      <a:pt x="77" y="384"/>
                      <a:pt x="77" y="384"/>
                    </a:cubicBezTo>
                    <a:cubicBezTo>
                      <a:pt x="73" y="381"/>
                      <a:pt x="79" y="381"/>
                      <a:pt x="74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7"/>
                      <a:pt x="72" y="376"/>
                      <a:pt x="73" y="377"/>
                    </a:cubicBezTo>
                    <a:cubicBezTo>
                      <a:pt x="71" y="377"/>
                      <a:pt x="69" y="375"/>
                      <a:pt x="68" y="374"/>
                    </a:cubicBezTo>
                    <a:cubicBezTo>
                      <a:pt x="69" y="373"/>
                      <a:pt x="69" y="373"/>
                      <a:pt x="69" y="373"/>
                    </a:cubicBezTo>
                    <a:cubicBezTo>
                      <a:pt x="67" y="372"/>
                      <a:pt x="63" y="371"/>
                      <a:pt x="63" y="368"/>
                    </a:cubicBezTo>
                    <a:cubicBezTo>
                      <a:pt x="62" y="371"/>
                      <a:pt x="65" y="370"/>
                      <a:pt x="66" y="373"/>
                    </a:cubicBezTo>
                    <a:cubicBezTo>
                      <a:pt x="66" y="377"/>
                      <a:pt x="62" y="372"/>
                      <a:pt x="62" y="371"/>
                    </a:cubicBezTo>
                    <a:cubicBezTo>
                      <a:pt x="64" y="370"/>
                      <a:pt x="58" y="367"/>
                      <a:pt x="56" y="364"/>
                    </a:cubicBezTo>
                    <a:cubicBezTo>
                      <a:pt x="56" y="363"/>
                      <a:pt x="55" y="361"/>
                      <a:pt x="55" y="360"/>
                    </a:cubicBezTo>
                    <a:cubicBezTo>
                      <a:pt x="53" y="360"/>
                      <a:pt x="53" y="360"/>
                      <a:pt x="53" y="360"/>
                    </a:cubicBezTo>
                    <a:cubicBezTo>
                      <a:pt x="56" y="357"/>
                      <a:pt x="49" y="356"/>
                      <a:pt x="49" y="353"/>
                    </a:cubicBezTo>
                    <a:cubicBezTo>
                      <a:pt x="50" y="354"/>
                      <a:pt x="51" y="353"/>
                      <a:pt x="51" y="351"/>
                    </a:cubicBezTo>
                    <a:cubicBezTo>
                      <a:pt x="50" y="355"/>
                      <a:pt x="45" y="349"/>
                      <a:pt x="44" y="350"/>
                    </a:cubicBezTo>
                    <a:cubicBezTo>
                      <a:pt x="42" y="345"/>
                      <a:pt x="48" y="349"/>
                      <a:pt x="48" y="347"/>
                    </a:cubicBezTo>
                    <a:cubicBezTo>
                      <a:pt x="45" y="346"/>
                      <a:pt x="46" y="341"/>
                      <a:pt x="43" y="341"/>
                    </a:cubicBezTo>
                    <a:cubicBezTo>
                      <a:pt x="44" y="345"/>
                      <a:pt x="41" y="341"/>
                      <a:pt x="40" y="341"/>
                    </a:cubicBezTo>
                    <a:cubicBezTo>
                      <a:pt x="38" y="337"/>
                      <a:pt x="41" y="341"/>
                      <a:pt x="40" y="338"/>
                    </a:cubicBezTo>
                    <a:cubicBezTo>
                      <a:pt x="39" y="336"/>
                      <a:pt x="36" y="335"/>
                      <a:pt x="37" y="338"/>
                    </a:cubicBezTo>
                    <a:cubicBezTo>
                      <a:pt x="36" y="335"/>
                      <a:pt x="32" y="333"/>
                      <a:pt x="32" y="330"/>
                    </a:cubicBezTo>
                    <a:cubicBezTo>
                      <a:pt x="33" y="328"/>
                      <a:pt x="36" y="335"/>
                      <a:pt x="36" y="333"/>
                    </a:cubicBezTo>
                    <a:cubicBezTo>
                      <a:pt x="32" y="326"/>
                      <a:pt x="30" y="331"/>
                      <a:pt x="27" y="325"/>
                    </a:cubicBezTo>
                    <a:cubicBezTo>
                      <a:pt x="27" y="328"/>
                      <a:pt x="24" y="327"/>
                      <a:pt x="22" y="324"/>
                    </a:cubicBezTo>
                    <a:cubicBezTo>
                      <a:pt x="19" y="317"/>
                      <a:pt x="24" y="327"/>
                      <a:pt x="25" y="323"/>
                    </a:cubicBezTo>
                    <a:cubicBezTo>
                      <a:pt x="23" y="321"/>
                      <a:pt x="23" y="321"/>
                      <a:pt x="23" y="321"/>
                    </a:cubicBezTo>
                    <a:cubicBezTo>
                      <a:pt x="25" y="316"/>
                      <a:pt x="31" y="327"/>
                      <a:pt x="32" y="322"/>
                    </a:cubicBezTo>
                    <a:cubicBezTo>
                      <a:pt x="30" y="320"/>
                      <a:pt x="30" y="320"/>
                      <a:pt x="30" y="320"/>
                    </a:cubicBezTo>
                    <a:cubicBezTo>
                      <a:pt x="31" y="320"/>
                      <a:pt x="32" y="321"/>
                      <a:pt x="33" y="319"/>
                    </a:cubicBezTo>
                    <a:cubicBezTo>
                      <a:pt x="30" y="319"/>
                      <a:pt x="30" y="313"/>
                      <a:pt x="29" y="312"/>
                    </a:cubicBezTo>
                    <a:cubicBezTo>
                      <a:pt x="27" y="312"/>
                      <a:pt x="30" y="315"/>
                      <a:pt x="29" y="315"/>
                    </a:cubicBezTo>
                    <a:cubicBezTo>
                      <a:pt x="27" y="312"/>
                      <a:pt x="24" y="311"/>
                      <a:pt x="24" y="306"/>
                    </a:cubicBezTo>
                    <a:cubicBezTo>
                      <a:pt x="26" y="308"/>
                      <a:pt x="26" y="304"/>
                      <a:pt x="27" y="305"/>
                    </a:cubicBezTo>
                    <a:cubicBezTo>
                      <a:pt x="27" y="303"/>
                      <a:pt x="25" y="305"/>
                      <a:pt x="25" y="301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3" y="289"/>
                      <a:pt x="22" y="272"/>
                      <a:pt x="18" y="260"/>
                    </a:cubicBezTo>
                    <a:cubicBezTo>
                      <a:pt x="20" y="258"/>
                      <a:pt x="20" y="254"/>
                      <a:pt x="21" y="247"/>
                    </a:cubicBezTo>
                    <a:cubicBezTo>
                      <a:pt x="21" y="250"/>
                      <a:pt x="19" y="247"/>
                      <a:pt x="19" y="246"/>
                    </a:cubicBezTo>
                    <a:cubicBezTo>
                      <a:pt x="21" y="242"/>
                      <a:pt x="21" y="242"/>
                      <a:pt x="21" y="242"/>
                    </a:cubicBezTo>
                    <a:cubicBezTo>
                      <a:pt x="23" y="239"/>
                      <a:pt x="22" y="233"/>
                      <a:pt x="21" y="230"/>
                    </a:cubicBezTo>
                    <a:cubicBezTo>
                      <a:pt x="22" y="229"/>
                      <a:pt x="22" y="229"/>
                      <a:pt x="23" y="229"/>
                    </a:cubicBezTo>
                    <a:cubicBezTo>
                      <a:pt x="24" y="225"/>
                      <a:pt x="22" y="225"/>
                      <a:pt x="22" y="224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2" y="217"/>
                      <a:pt x="23" y="213"/>
                      <a:pt x="25" y="213"/>
                    </a:cubicBezTo>
                    <a:cubicBezTo>
                      <a:pt x="25" y="212"/>
                      <a:pt x="25" y="211"/>
                      <a:pt x="24" y="212"/>
                    </a:cubicBezTo>
                    <a:cubicBezTo>
                      <a:pt x="26" y="209"/>
                      <a:pt x="28" y="200"/>
                      <a:pt x="29" y="193"/>
                    </a:cubicBezTo>
                    <a:cubicBezTo>
                      <a:pt x="28" y="196"/>
                      <a:pt x="27" y="196"/>
                      <a:pt x="26" y="196"/>
                    </a:cubicBezTo>
                    <a:cubicBezTo>
                      <a:pt x="24" y="194"/>
                      <a:pt x="27" y="194"/>
                      <a:pt x="26" y="191"/>
                    </a:cubicBezTo>
                    <a:cubicBezTo>
                      <a:pt x="27" y="192"/>
                      <a:pt x="28" y="189"/>
                      <a:pt x="28" y="192"/>
                    </a:cubicBezTo>
                    <a:cubicBezTo>
                      <a:pt x="33" y="185"/>
                      <a:pt x="36" y="173"/>
                      <a:pt x="40" y="164"/>
                    </a:cubicBezTo>
                    <a:cubicBezTo>
                      <a:pt x="40" y="162"/>
                      <a:pt x="40" y="162"/>
                      <a:pt x="39" y="161"/>
                    </a:cubicBezTo>
                    <a:cubicBezTo>
                      <a:pt x="45" y="156"/>
                      <a:pt x="47" y="148"/>
                      <a:pt x="51" y="142"/>
                    </a:cubicBezTo>
                    <a:cubicBezTo>
                      <a:pt x="49" y="143"/>
                      <a:pt x="48" y="139"/>
                      <a:pt x="50" y="136"/>
                    </a:cubicBezTo>
                    <a:cubicBezTo>
                      <a:pt x="51" y="131"/>
                      <a:pt x="53" y="136"/>
                      <a:pt x="56" y="133"/>
                    </a:cubicBezTo>
                    <a:cubicBezTo>
                      <a:pt x="57" y="131"/>
                      <a:pt x="59" y="128"/>
                      <a:pt x="60" y="127"/>
                    </a:cubicBezTo>
                    <a:cubicBezTo>
                      <a:pt x="60" y="127"/>
                      <a:pt x="60" y="127"/>
                      <a:pt x="60" y="127"/>
                    </a:cubicBezTo>
                    <a:cubicBezTo>
                      <a:pt x="61" y="125"/>
                      <a:pt x="63" y="121"/>
                      <a:pt x="65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7" y="118"/>
                      <a:pt x="69" y="117"/>
                      <a:pt x="71" y="115"/>
                    </a:cubicBezTo>
                    <a:cubicBezTo>
                      <a:pt x="70" y="113"/>
                      <a:pt x="75" y="109"/>
                      <a:pt x="74" y="107"/>
                    </a:cubicBezTo>
                    <a:cubicBezTo>
                      <a:pt x="75" y="107"/>
                      <a:pt x="74" y="107"/>
                      <a:pt x="75" y="107"/>
                    </a:cubicBezTo>
                    <a:cubicBezTo>
                      <a:pt x="74" y="106"/>
                      <a:pt x="74" y="106"/>
                      <a:pt x="74" y="106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8" y="104"/>
                      <a:pt x="78" y="105"/>
                      <a:pt x="78" y="106"/>
                    </a:cubicBezTo>
                    <a:cubicBezTo>
                      <a:pt x="82" y="103"/>
                      <a:pt x="78" y="104"/>
                      <a:pt x="79" y="101"/>
                    </a:cubicBezTo>
                    <a:cubicBezTo>
                      <a:pt x="81" y="98"/>
                      <a:pt x="82" y="99"/>
                      <a:pt x="84" y="99"/>
                    </a:cubicBezTo>
                    <a:cubicBezTo>
                      <a:pt x="84" y="100"/>
                      <a:pt x="82" y="100"/>
                      <a:pt x="81" y="101"/>
                    </a:cubicBezTo>
                    <a:cubicBezTo>
                      <a:pt x="81" y="103"/>
                      <a:pt x="83" y="100"/>
                      <a:pt x="84" y="101"/>
                    </a:cubicBezTo>
                    <a:cubicBezTo>
                      <a:pt x="85" y="100"/>
                      <a:pt x="84" y="98"/>
                      <a:pt x="86" y="97"/>
                    </a:cubicBezTo>
                    <a:cubicBezTo>
                      <a:pt x="88" y="96"/>
                      <a:pt x="92" y="92"/>
                      <a:pt x="92" y="93"/>
                    </a:cubicBezTo>
                    <a:cubicBezTo>
                      <a:pt x="93" y="91"/>
                      <a:pt x="95" y="90"/>
                      <a:pt x="96" y="88"/>
                    </a:cubicBezTo>
                    <a:cubicBezTo>
                      <a:pt x="94" y="89"/>
                      <a:pt x="91" y="91"/>
                      <a:pt x="90" y="91"/>
                    </a:cubicBezTo>
                    <a:cubicBezTo>
                      <a:pt x="91" y="90"/>
                      <a:pt x="94" y="87"/>
                      <a:pt x="94" y="87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94" y="87"/>
                      <a:pt x="99" y="84"/>
                      <a:pt x="96" y="85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100" y="82"/>
                      <a:pt x="103" y="80"/>
                      <a:pt x="105" y="78"/>
                    </a:cubicBezTo>
                    <a:cubicBezTo>
                      <a:pt x="106" y="80"/>
                      <a:pt x="106" y="82"/>
                      <a:pt x="110" y="80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5" y="74"/>
                      <a:pt x="116" y="74"/>
                      <a:pt x="116" y="75"/>
                    </a:cubicBezTo>
                    <a:cubicBezTo>
                      <a:pt x="124" y="71"/>
                      <a:pt x="121" y="66"/>
                      <a:pt x="128" y="64"/>
                    </a:cubicBezTo>
                    <a:cubicBezTo>
                      <a:pt x="126" y="67"/>
                      <a:pt x="129" y="66"/>
                      <a:pt x="132" y="65"/>
                    </a:cubicBezTo>
                    <a:cubicBezTo>
                      <a:pt x="131" y="65"/>
                      <a:pt x="131" y="64"/>
                      <a:pt x="132" y="63"/>
                    </a:cubicBezTo>
                    <a:cubicBezTo>
                      <a:pt x="131" y="63"/>
                      <a:pt x="132" y="65"/>
                      <a:pt x="129" y="65"/>
                    </a:cubicBezTo>
                    <a:cubicBezTo>
                      <a:pt x="128" y="65"/>
                      <a:pt x="131" y="63"/>
                      <a:pt x="132" y="62"/>
                    </a:cubicBezTo>
                    <a:cubicBezTo>
                      <a:pt x="139" y="63"/>
                      <a:pt x="150" y="53"/>
                      <a:pt x="160" y="50"/>
                    </a:cubicBezTo>
                    <a:cubicBezTo>
                      <a:pt x="158" y="48"/>
                      <a:pt x="163" y="48"/>
                      <a:pt x="164" y="46"/>
                    </a:cubicBezTo>
                    <a:cubicBezTo>
                      <a:pt x="165" y="49"/>
                      <a:pt x="169" y="43"/>
                      <a:pt x="172" y="44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6" y="41"/>
                      <a:pt x="177" y="34"/>
                      <a:pt x="182" y="36"/>
                    </a:cubicBezTo>
                    <a:cubicBezTo>
                      <a:pt x="185" y="35"/>
                      <a:pt x="182" y="38"/>
                      <a:pt x="181" y="39"/>
                    </a:cubicBezTo>
                    <a:cubicBezTo>
                      <a:pt x="186" y="40"/>
                      <a:pt x="191" y="32"/>
                      <a:pt x="196" y="34"/>
                    </a:cubicBezTo>
                    <a:cubicBezTo>
                      <a:pt x="196" y="33"/>
                      <a:pt x="194" y="32"/>
                      <a:pt x="197" y="30"/>
                    </a:cubicBezTo>
                    <a:cubicBezTo>
                      <a:pt x="201" y="30"/>
                      <a:pt x="207" y="29"/>
                      <a:pt x="207" y="29"/>
                    </a:cubicBezTo>
                    <a:cubicBezTo>
                      <a:pt x="209" y="28"/>
                      <a:pt x="210" y="27"/>
                      <a:pt x="213" y="27"/>
                    </a:cubicBezTo>
                    <a:cubicBezTo>
                      <a:pt x="213" y="28"/>
                      <a:pt x="212" y="28"/>
                      <a:pt x="211" y="29"/>
                    </a:cubicBezTo>
                    <a:cubicBezTo>
                      <a:pt x="215" y="28"/>
                      <a:pt x="219" y="26"/>
                      <a:pt x="222" y="24"/>
                    </a:cubicBezTo>
                    <a:cubicBezTo>
                      <a:pt x="225" y="26"/>
                      <a:pt x="233" y="23"/>
                      <a:pt x="238" y="23"/>
                    </a:cubicBezTo>
                    <a:cubicBezTo>
                      <a:pt x="241" y="20"/>
                      <a:pt x="247" y="23"/>
                      <a:pt x="247" y="20"/>
                    </a:cubicBezTo>
                    <a:cubicBezTo>
                      <a:pt x="247" y="20"/>
                      <a:pt x="247" y="20"/>
                      <a:pt x="248" y="21"/>
                    </a:cubicBezTo>
                    <a:cubicBezTo>
                      <a:pt x="249" y="19"/>
                      <a:pt x="251" y="17"/>
                      <a:pt x="253" y="17"/>
                    </a:cubicBezTo>
                    <a:cubicBezTo>
                      <a:pt x="253" y="19"/>
                      <a:pt x="253" y="19"/>
                      <a:pt x="253" y="19"/>
                    </a:cubicBezTo>
                    <a:cubicBezTo>
                      <a:pt x="252" y="22"/>
                      <a:pt x="260" y="19"/>
                      <a:pt x="261" y="20"/>
                    </a:cubicBezTo>
                    <a:cubicBezTo>
                      <a:pt x="258" y="19"/>
                      <a:pt x="263" y="20"/>
                      <a:pt x="263" y="18"/>
                    </a:cubicBezTo>
                    <a:cubicBezTo>
                      <a:pt x="266" y="18"/>
                      <a:pt x="266" y="18"/>
                      <a:pt x="266" y="18"/>
                    </a:cubicBezTo>
                    <a:cubicBezTo>
                      <a:pt x="271" y="17"/>
                      <a:pt x="267" y="17"/>
                      <a:pt x="273" y="16"/>
                    </a:cubicBezTo>
                    <a:cubicBezTo>
                      <a:pt x="276" y="16"/>
                      <a:pt x="274" y="19"/>
                      <a:pt x="273" y="19"/>
                    </a:cubicBezTo>
                    <a:cubicBezTo>
                      <a:pt x="275" y="20"/>
                      <a:pt x="278" y="19"/>
                      <a:pt x="281" y="19"/>
                    </a:cubicBezTo>
                    <a:cubicBezTo>
                      <a:pt x="280" y="18"/>
                      <a:pt x="280" y="18"/>
                      <a:pt x="281" y="18"/>
                    </a:cubicBezTo>
                    <a:cubicBezTo>
                      <a:pt x="281" y="18"/>
                      <a:pt x="281" y="18"/>
                      <a:pt x="281" y="19"/>
                    </a:cubicBezTo>
                    <a:cubicBezTo>
                      <a:pt x="282" y="18"/>
                      <a:pt x="283" y="18"/>
                      <a:pt x="285" y="18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3" y="19"/>
                      <a:pt x="282" y="19"/>
                      <a:pt x="281" y="19"/>
                    </a:cubicBezTo>
                    <a:cubicBezTo>
                      <a:pt x="282" y="19"/>
                      <a:pt x="283" y="19"/>
                      <a:pt x="284" y="19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6" y="19"/>
                      <a:pt x="287" y="19"/>
                      <a:pt x="288" y="20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9" y="22"/>
                      <a:pt x="294" y="20"/>
                      <a:pt x="294" y="20"/>
                    </a:cubicBezTo>
                    <a:cubicBezTo>
                      <a:pt x="303" y="22"/>
                      <a:pt x="318" y="23"/>
                      <a:pt x="322" y="24"/>
                    </a:cubicBezTo>
                    <a:cubicBezTo>
                      <a:pt x="319" y="23"/>
                      <a:pt x="318" y="24"/>
                      <a:pt x="320" y="24"/>
                    </a:cubicBezTo>
                    <a:cubicBezTo>
                      <a:pt x="323" y="25"/>
                      <a:pt x="326" y="24"/>
                      <a:pt x="326" y="25"/>
                    </a:cubicBezTo>
                    <a:cubicBezTo>
                      <a:pt x="329" y="25"/>
                      <a:pt x="328" y="27"/>
                      <a:pt x="332" y="28"/>
                    </a:cubicBezTo>
                    <a:cubicBezTo>
                      <a:pt x="332" y="29"/>
                      <a:pt x="333" y="27"/>
                      <a:pt x="332" y="27"/>
                    </a:cubicBezTo>
                    <a:cubicBezTo>
                      <a:pt x="337" y="31"/>
                      <a:pt x="347" y="31"/>
                      <a:pt x="354" y="36"/>
                    </a:cubicBezTo>
                    <a:cubicBezTo>
                      <a:pt x="353" y="36"/>
                      <a:pt x="352" y="36"/>
                      <a:pt x="351" y="37"/>
                    </a:cubicBezTo>
                    <a:cubicBezTo>
                      <a:pt x="357" y="38"/>
                      <a:pt x="363" y="41"/>
                      <a:pt x="369" y="42"/>
                    </a:cubicBezTo>
                    <a:cubicBezTo>
                      <a:pt x="368" y="42"/>
                      <a:pt x="368" y="43"/>
                      <a:pt x="366" y="43"/>
                    </a:cubicBezTo>
                    <a:cubicBezTo>
                      <a:pt x="369" y="44"/>
                      <a:pt x="372" y="46"/>
                      <a:pt x="375" y="47"/>
                    </a:cubicBezTo>
                    <a:cubicBezTo>
                      <a:pt x="375" y="47"/>
                      <a:pt x="375" y="47"/>
                      <a:pt x="375" y="47"/>
                    </a:cubicBezTo>
                    <a:cubicBezTo>
                      <a:pt x="373" y="44"/>
                      <a:pt x="378" y="46"/>
                      <a:pt x="381" y="48"/>
                    </a:cubicBezTo>
                    <a:cubicBezTo>
                      <a:pt x="380" y="48"/>
                      <a:pt x="380" y="48"/>
                      <a:pt x="380" y="48"/>
                    </a:cubicBezTo>
                    <a:cubicBezTo>
                      <a:pt x="384" y="51"/>
                      <a:pt x="385" y="50"/>
                      <a:pt x="388" y="53"/>
                    </a:cubicBezTo>
                    <a:cubicBezTo>
                      <a:pt x="390" y="55"/>
                      <a:pt x="386" y="52"/>
                      <a:pt x="386" y="53"/>
                    </a:cubicBezTo>
                    <a:cubicBezTo>
                      <a:pt x="386" y="56"/>
                      <a:pt x="393" y="61"/>
                      <a:pt x="394" y="62"/>
                    </a:cubicBezTo>
                    <a:cubicBezTo>
                      <a:pt x="395" y="62"/>
                      <a:pt x="396" y="63"/>
                      <a:pt x="397" y="62"/>
                    </a:cubicBezTo>
                    <a:cubicBezTo>
                      <a:pt x="400" y="64"/>
                      <a:pt x="397" y="64"/>
                      <a:pt x="399" y="66"/>
                    </a:cubicBezTo>
                    <a:cubicBezTo>
                      <a:pt x="409" y="69"/>
                      <a:pt x="409" y="69"/>
                      <a:pt x="409" y="69"/>
                    </a:cubicBezTo>
                    <a:cubicBezTo>
                      <a:pt x="408" y="69"/>
                      <a:pt x="410" y="73"/>
                      <a:pt x="407" y="71"/>
                    </a:cubicBezTo>
                    <a:cubicBezTo>
                      <a:pt x="412" y="76"/>
                      <a:pt x="417" y="77"/>
                      <a:pt x="422" y="80"/>
                    </a:cubicBezTo>
                    <a:cubicBezTo>
                      <a:pt x="423" y="82"/>
                      <a:pt x="428" y="87"/>
                      <a:pt x="430" y="89"/>
                    </a:cubicBezTo>
                    <a:cubicBezTo>
                      <a:pt x="429" y="90"/>
                      <a:pt x="428" y="87"/>
                      <a:pt x="427" y="87"/>
                    </a:cubicBezTo>
                    <a:cubicBezTo>
                      <a:pt x="428" y="91"/>
                      <a:pt x="428" y="91"/>
                      <a:pt x="428" y="91"/>
                    </a:cubicBezTo>
                    <a:cubicBezTo>
                      <a:pt x="425" y="87"/>
                      <a:pt x="427" y="93"/>
                      <a:pt x="424" y="91"/>
                    </a:cubicBezTo>
                    <a:cubicBezTo>
                      <a:pt x="428" y="94"/>
                      <a:pt x="432" y="102"/>
                      <a:pt x="435" y="107"/>
                    </a:cubicBezTo>
                    <a:cubicBezTo>
                      <a:pt x="435" y="102"/>
                      <a:pt x="440" y="113"/>
                      <a:pt x="443" y="111"/>
                    </a:cubicBezTo>
                    <a:cubicBezTo>
                      <a:pt x="447" y="117"/>
                      <a:pt x="443" y="115"/>
                      <a:pt x="443" y="118"/>
                    </a:cubicBezTo>
                    <a:cubicBezTo>
                      <a:pt x="448" y="124"/>
                      <a:pt x="451" y="130"/>
                      <a:pt x="453" y="136"/>
                    </a:cubicBezTo>
                    <a:cubicBezTo>
                      <a:pt x="453" y="136"/>
                      <a:pt x="453" y="136"/>
                      <a:pt x="453" y="136"/>
                    </a:cubicBezTo>
                    <a:cubicBezTo>
                      <a:pt x="456" y="141"/>
                      <a:pt x="459" y="150"/>
                      <a:pt x="464" y="155"/>
                    </a:cubicBezTo>
                    <a:cubicBezTo>
                      <a:pt x="463" y="154"/>
                      <a:pt x="463" y="155"/>
                      <a:pt x="462" y="154"/>
                    </a:cubicBezTo>
                    <a:cubicBezTo>
                      <a:pt x="463" y="160"/>
                      <a:pt x="465" y="154"/>
                      <a:pt x="466" y="161"/>
                    </a:cubicBezTo>
                    <a:cubicBezTo>
                      <a:pt x="465" y="160"/>
                      <a:pt x="465" y="160"/>
                      <a:pt x="465" y="160"/>
                    </a:cubicBezTo>
                    <a:cubicBezTo>
                      <a:pt x="467" y="164"/>
                      <a:pt x="467" y="169"/>
                      <a:pt x="470" y="173"/>
                    </a:cubicBezTo>
                    <a:cubicBezTo>
                      <a:pt x="469" y="174"/>
                      <a:pt x="469" y="173"/>
                      <a:pt x="468" y="172"/>
                    </a:cubicBezTo>
                    <a:cubicBezTo>
                      <a:pt x="470" y="177"/>
                      <a:pt x="471" y="182"/>
                      <a:pt x="474" y="186"/>
                    </a:cubicBezTo>
                    <a:cubicBezTo>
                      <a:pt x="473" y="186"/>
                      <a:pt x="472" y="186"/>
                      <a:pt x="471" y="184"/>
                    </a:cubicBezTo>
                    <a:cubicBezTo>
                      <a:pt x="471" y="189"/>
                      <a:pt x="474" y="189"/>
                      <a:pt x="474" y="193"/>
                    </a:cubicBezTo>
                    <a:cubicBezTo>
                      <a:pt x="475" y="194"/>
                      <a:pt x="474" y="197"/>
                      <a:pt x="474" y="196"/>
                    </a:cubicBezTo>
                    <a:cubicBezTo>
                      <a:pt x="475" y="198"/>
                      <a:pt x="476" y="205"/>
                      <a:pt x="477" y="207"/>
                    </a:cubicBezTo>
                    <a:cubicBezTo>
                      <a:pt x="476" y="208"/>
                      <a:pt x="476" y="209"/>
                      <a:pt x="475" y="212"/>
                    </a:cubicBezTo>
                    <a:cubicBezTo>
                      <a:pt x="478" y="236"/>
                      <a:pt x="473" y="260"/>
                      <a:pt x="467" y="283"/>
                    </a:cubicBezTo>
                    <a:cubicBezTo>
                      <a:pt x="463" y="286"/>
                      <a:pt x="467" y="277"/>
                      <a:pt x="464" y="279"/>
                    </a:cubicBezTo>
                    <a:cubicBezTo>
                      <a:pt x="467" y="280"/>
                      <a:pt x="464" y="283"/>
                      <a:pt x="461" y="290"/>
                    </a:cubicBezTo>
                    <a:cubicBezTo>
                      <a:pt x="461" y="290"/>
                      <a:pt x="461" y="290"/>
                      <a:pt x="461" y="290"/>
                    </a:cubicBezTo>
                    <a:cubicBezTo>
                      <a:pt x="460" y="293"/>
                      <a:pt x="458" y="294"/>
                      <a:pt x="457" y="297"/>
                    </a:cubicBezTo>
                    <a:cubicBezTo>
                      <a:pt x="458" y="297"/>
                      <a:pt x="458" y="297"/>
                      <a:pt x="458" y="297"/>
                    </a:cubicBezTo>
                    <a:cubicBezTo>
                      <a:pt x="458" y="301"/>
                      <a:pt x="452" y="303"/>
                      <a:pt x="453" y="306"/>
                    </a:cubicBezTo>
                    <a:cubicBezTo>
                      <a:pt x="451" y="307"/>
                      <a:pt x="451" y="307"/>
                      <a:pt x="451" y="307"/>
                    </a:cubicBezTo>
                    <a:cubicBezTo>
                      <a:pt x="451" y="312"/>
                      <a:pt x="447" y="312"/>
                      <a:pt x="447" y="316"/>
                    </a:cubicBezTo>
                    <a:cubicBezTo>
                      <a:pt x="447" y="316"/>
                      <a:pt x="447" y="316"/>
                      <a:pt x="447" y="316"/>
                    </a:cubicBezTo>
                    <a:cubicBezTo>
                      <a:pt x="443" y="320"/>
                      <a:pt x="442" y="327"/>
                      <a:pt x="439" y="328"/>
                    </a:cubicBezTo>
                    <a:cubicBezTo>
                      <a:pt x="437" y="332"/>
                      <a:pt x="434" y="337"/>
                      <a:pt x="435" y="339"/>
                    </a:cubicBezTo>
                    <a:cubicBezTo>
                      <a:pt x="433" y="339"/>
                      <a:pt x="433" y="338"/>
                      <a:pt x="433" y="337"/>
                    </a:cubicBezTo>
                    <a:cubicBezTo>
                      <a:pt x="422" y="352"/>
                      <a:pt x="406" y="365"/>
                      <a:pt x="395" y="377"/>
                    </a:cubicBezTo>
                    <a:cubicBezTo>
                      <a:pt x="394" y="378"/>
                      <a:pt x="395" y="377"/>
                      <a:pt x="395" y="376"/>
                    </a:cubicBezTo>
                    <a:cubicBezTo>
                      <a:pt x="389" y="385"/>
                      <a:pt x="378" y="390"/>
                      <a:pt x="378" y="398"/>
                    </a:cubicBezTo>
                    <a:cubicBezTo>
                      <a:pt x="377" y="402"/>
                      <a:pt x="377" y="402"/>
                      <a:pt x="377" y="402"/>
                    </a:cubicBezTo>
                    <a:cubicBezTo>
                      <a:pt x="375" y="403"/>
                      <a:pt x="375" y="402"/>
                      <a:pt x="373" y="403"/>
                    </a:cubicBezTo>
                    <a:cubicBezTo>
                      <a:pt x="373" y="406"/>
                      <a:pt x="368" y="411"/>
                      <a:pt x="369" y="413"/>
                    </a:cubicBezTo>
                    <a:cubicBezTo>
                      <a:pt x="368" y="414"/>
                      <a:pt x="369" y="412"/>
                      <a:pt x="368" y="412"/>
                    </a:cubicBezTo>
                    <a:cubicBezTo>
                      <a:pt x="365" y="416"/>
                      <a:pt x="365" y="422"/>
                      <a:pt x="363" y="426"/>
                    </a:cubicBezTo>
                    <a:cubicBezTo>
                      <a:pt x="363" y="424"/>
                      <a:pt x="363" y="424"/>
                      <a:pt x="363" y="424"/>
                    </a:cubicBezTo>
                    <a:cubicBezTo>
                      <a:pt x="349" y="443"/>
                      <a:pt x="340" y="473"/>
                      <a:pt x="342" y="493"/>
                    </a:cubicBezTo>
                    <a:cubicBezTo>
                      <a:pt x="343" y="498"/>
                      <a:pt x="340" y="495"/>
                      <a:pt x="340" y="497"/>
                    </a:cubicBezTo>
                    <a:cubicBezTo>
                      <a:pt x="342" y="517"/>
                      <a:pt x="338" y="542"/>
                      <a:pt x="349" y="558"/>
                    </a:cubicBezTo>
                    <a:cubicBezTo>
                      <a:pt x="355" y="570"/>
                      <a:pt x="363" y="573"/>
                      <a:pt x="363" y="573"/>
                    </a:cubicBezTo>
                    <a:cubicBezTo>
                      <a:pt x="346" y="542"/>
                      <a:pt x="349" y="513"/>
                      <a:pt x="356" y="481"/>
                    </a:cubicBezTo>
                    <a:cubicBezTo>
                      <a:pt x="356" y="470"/>
                      <a:pt x="359" y="457"/>
                      <a:pt x="363" y="448"/>
                    </a:cubicBezTo>
                    <a:cubicBezTo>
                      <a:pt x="376" y="404"/>
                      <a:pt x="410" y="388"/>
                      <a:pt x="444" y="349"/>
                    </a:cubicBezTo>
                    <a:cubicBezTo>
                      <a:pt x="442" y="350"/>
                      <a:pt x="443" y="348"/>
                      <a:pt x="444" y="346"/>
                    </a:cubicBezTo>
                    <a:cubicBezTo>
                      <a:pt x="445" y="345"/>
                      <a:pt x="445" y="345"/>
                      <a:pt x="445" y="345"/>
                    </a:cubicBezTo>
                    <a:cubicBezTo>
                      <a:pt x="446" y="342"/>
                      <a:pt x="446" y="342"/>
                      <a:pt x="446" y="342"/>
                    </a:cubicBezTo>
                    <a:cubicBezTo>
                      <a:pt x="448" y="339"/>
                      <a:pt x="449" y="341"/>
                      <a:pt x="447" y="344"/>
                    </a:cubicBezTo>
                    <a:cubicBezTo>
                      <a:pt x="459" y="329"/>
                      <a:pt x="467" y="314"/>
                      <a:pt x="475" y="297"/>
                    </a:cubicBezTo>
                    <a:cubicBezTo>
                      <a:pt x="474" y="295"/>
                      <a:pt x="479" y="288"/>
                      <a:pt x="477" y="286"/>
                    </a:cubicBezTo>
                    <a:cubicBezTo>
                      <a:pt x="478" y="286"/>
                      <a:pt x="478" y="286"/>
                      <a:pt x="478" y="287"/>
                    </a:cubicBezTo>
                    <a:cubicBezTo>
                      <a:pt x="481" y="274"/>
                      <a:pt x="482" y="274"/>
                      <a:pt x="487" y="263"/>
                    </a:cubicBezTo>
                    <a:cubicBezTo>
                      <a:pt x="501" y="211"/>
                      <a:pt x="485" y="161"/>
                      <a:pt x="463" y="1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1" name="Rectangle 77"/>
              <p:cNvSpPr>
                <a:spLocks noChangeArrowheads="1"/>
              </p:cNvSpPr>
              <p:nvPr/>
            </p:nvSpPr>
            <p:spPr bwMode="auto">
              <a:xfrm>
                <a:off x="7292" y="2051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2" name="Freeform 78"/>
              <p:cNvSpPr/>
              <p:nvPr/>
            </p:nvSpPr>
            <p:spPr bwMode="auto">
              <a:xfrm>
                <a:off x="6566" y="308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3" name="Freeform 79"/>
              <p:cNvSpPr/>
              <p:nvPr/>
            </p:nvSpPr>
            <p:spPr bwMode="auto">
              <a:xfrm>
                <a:off x="7339" y="2013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2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4" name="Freeform 80"/>
              <p:cNvSpPr/>
              <p:nvPr/>
            </p:nvSpPr>
            <p:spPr bwMode="auto">
              <a:xfrm>
                <a:off x="6599" y="3080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5" name="Freeform 81"/>
              <p:cNvSpPr/>
              <p:nvPr/>
            </p:nvSpPr>
            <p:spPr bwMode="auto">
              <a:xfrm>
                <a:off x="7328" y="2034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6" name="Freeform 82"/>
              <p:cNvSpPr/>
              <p:nvPr/>
            </p:nvSpPr>
            <p:spPr bwMode="auto">
              <a:xfrm>
                <a:off x="6429" y="24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7" name="Freeform 83"/>
              <p:cNvSpPr/>
              <p:nvPr/>
            </p:nvSpPr>
            <p:spPr bwMode="auto">
              <a:xfrm>
                <a:off x="6497" y="2660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8" name="Freeform 84"/>
              <p:cNvSpPr/>
              <p:nvPr/>
            </p:nvSpPr>
            <p:spPr bwMode="auto">
              <a:xfrm>
                <a:off x="7328" y="2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9" name="Freeform 85"/>
              <p:cNvSpPr/>
              <p:nvPr/>
            </p:nvSpPr>
            <p:spPr bwMode="auto">
              <a:xfrm>
                <a:off x="6414" y="247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0" name="Freeform 86"/>
              <p:cNvSpPr/>
              <p:nvPr/>
            </p:nvSpPr>
            <p:spPr bwMode="auto">
              <a:xfrm>
                <a:off x="6422" y="24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1" name="Freeform 87"/>
              <p:cNvSpPr/>
              <p:nvPr/>
            </p:nvSpPr>
            <p:spPr bwMode="auto">
              <a:xfrm>
                <a:off x="6500" y="261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2" name="Freeform 88"/>
              <p:cNvSpPr/>
              <p:nvPr/>
            </p:nvSpPr>
            <p:spPr bwMode="auto">
              <a:xfrm>
                <a:off x="6424" y="2468"/>
                <a:ext cx="7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3" name="Freeform 89"/>
              <p:cNvSpPr/>
              <p:nvPr/>
            </p:nvSpPr>
            <p:spPr bwMode="auto">
              <a:xfrm>
                <a:off x="6564" y="244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4" name="Freeform 90"/>
              <p:cNvSpPr/>
              <p:nvPr/>
            </p:nvSpPr>
            <p:spPr bwMode="auto">
              <a:xfrm>
                <a:off x="6497" y="240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5" name="Oval 91"/>
              <p:cNvSpPr>
                <a:spLocks noChangeArrowheads="1"/>
              </p:cNvSpPr>
              <p:nvPr/>
            </p:nvSpPr>
            <p:spPr bwMode="auto">
              <a:xfrm>
                <a:off x="6429" y="246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6" name="Freeform 92"/>
              <p:cNvSpPr/>
              <p:nvPr/>
            </p:nvSpPr>
            <p:spPr bwMode="auto">
              <a:xfrm>
                <a:off x="6414" y="2179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3 h 3"/>
                  <a:gd name="T4" fmla="*/ 1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7" name="Freeform 93"/>
              <p:cNvSpPr/>
              <p:nvPr/>
            </p:nvSpPr>
            <p:spPr bwMode="auto">
              <a:xfrm>
                <a:off x="6455" y="26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8" name="Freeform 94"/>
              <p:cNvSpPr/>
              <p:nvPr/>
            </p:nvSpPr>
            <p:spPr bwMode="auto">
              <a:xfrm>
                <a:off x="7081" y="2501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9" name="Freeform 95"/>
              <p:cNvSpPr/>
              <p:nvPr/>
            </p:nvSpPr>
            <p:spPr bwMode="auto">
              <a:xfrm>
                <a:off x="7057" y="2449"/>
                <a:ext cx="254" cy="133"/>
              </a:xfrm>
              <a:custGeom>
                <a:avLst/>
                <a:gdLst>
                  <a:gd name="T0" fmla="*/ 90 w 107"/>
                  <a:gd name="T1" fmla="*/ 34 h 56"/>
                  <a:gd name="T2" fmla="*/ 75 w 107"/>
                  <a:gd name="T3" fmla="*/ 23 h 56"/>
                  <a:gd name="T4" fmla="*/ 59 w 107"/>
                  <a:gd name="T5" fmla="*/ 22 h 56"/>
                  <a:gd name="T6" fmla="*/ 54 w 107"/>
                  <a:gd name="T7" fmla="*/ 18 h 56"/>
                  <a:gd name="T8" fmla="*/ 44 w 107"/>
                  <a:gd name="T9" fmla="*/ 13 h 56"/>
                  <a:gd name="T10" fmla="*/ 37 w 107"/>
                  <a:gd name="T11" fmla="*/ 9 h 56"/>
                  <a:gd name="T12" fmla="*/ 30 w 107"/>
                  <a:gd name="T13" fmla="*/ 11 h 56"/>
                  <a:gd name="T14" fmla="*/ 20 w 107"/>
                  <a:gd name="T15" fmla="*/ 8 h 56"/>
                  <a:gd name="T16" fmla="*/ 15 w 107"/>
                  <a:gd name="T17" fmla="*/ 6 h 56"/>
                  <a:gd name="T18" fmla="*/ 9 w 107"/>
                  <a:gd name="T19" fmla="*/ 1 h 56"/>
                  <a:gd name="T20" fmla="*/ 6 w 107"/>
                  <a:gd name="T21" fmla="*/ 1 h 56"/>
                  <a:gd name="T22" fmla="*/ 3 w 107"/>
                  <a:gd name="T23" fmla="*/ 3 h 56"/>
                  <a:gd name="T24" fmla="*/ 0 w 107"/>
                  <a:gd name="T25" fmla="*/ 5 h 56"/>
                  <a:gd name="T26" fmla="*/ 1 w 107"/>
                  <a:gd name="T27" fmla="*/ 8 h 56"/>
                  <a:gd name="T28" fmla="*/ 6 w 107"/>
                  <a:gd name="T29" fmla="*/ 9 h 56"/>
                  <a:gd name="T30" fmla="*/ 8 w 107"/>
                  <a:gd name="T31" fmla="*/ 14 h 56"/>
                  <a:gd name="T32" fmla="*/ 3 w 107"/>
                  <a:gd name="T33" fmla="*/ 19 h 56"/>
                  <a:gd name="T34" fmla="*/ 5 w 107"/>
                  <a:gd name="T35" fmla="*/ 20 h 56"/>
                  <a:gd name="T36" fmla="*/ 8 w 107"/>
                  <a:gd name="T37" fmla="*/ 18 h 56"/>
                  <a:gd name="T38" fmla="*/ 8 w 107"/>
                  <a:gd name="T39" fmla="*/ 20 h 56"/>
                  <a:gd name="T40" fmla="*/ 12 w 107"/>
                  <a:gd name="T41" fmla="*/ 17 h 56"/>
                  <a:gd name="T42" fmla="*/ 11 w 107"/>
                  <a:gd name="T43" fmla="*/ 22 h 56"/>
                  <a:gd name="T44" fmla="*/ 11 w 107"/>
                  <a:gd name="T45" fmla="*/ 25 h 56"/>
                  <a:gd name="T46" fmla="*/ 13 w 107"/>
                  <a:gd name="T47" fmla="*/ 23 h 56"/>
                  <a:gd name="T48" fmla="*/ 14 w 107"/>
                  <a:gd name="T49" fmla="*/ 25 h 56"/>
                  <a:gd name="T50" fmla="*/ 17 w 107"/>
                  <a:gd name="T51" fmla="*/ 22 h 56"/>
                  <a:gd name="T52" fmla="*/ 21 w 107"/>
                  <a:gd name="T53" fmla="*/ 18 h 56"/>
                  <a:gd name="T54" fmla="*/ 20 w 107"/>
                  <a:gd name="T55" fmla="*/ 23 h 56"/>
                  <a:gd name="T56" fmla="*/ 24 w 107"/>
                  <a:gd name="T57" fmla="*/ 26 h 56"/>
                  <a:gd name="T58" fmla="*/ 26 w 107"/>
                  <a:gd name="T59" fmla="*/ 27 h 56"/>
                  <a:gd name="T60" fmla="*/ 28 w 107"/>
                  <a:gd name="T61" fmla="*/ 27 h 56"/>
                  <a:gd name="T62" fmla="*/ 33 w 107"/>
                  <a:gd name="T63" fmla="*/ 29 h 56"/>
                  <a:gd name="T64" fmla="*/ 35 w 107"/>
                  <a:gd name="T65" fmla="*/ 30 h 56"/>
                  <a:gd name="T66" fmla="*/ 36 w 107"/>
                  <a:gd name="T67" fmla="*/ 30 h 56"/>
                  <a:gd name="T68" fmla="*/ 38 w 107"/>
                  <a:gd name="T69" fmla="*/ 28 h 56"/>
                  <a:gd name="T70" fmla="*/ 39 w 107"/>
                  <a:gd name="T71" fmla="*/ 31 h 56"/>
                  <a:gd name="T72" fmla="*/ 41 w 107"/>
                  <a:gd name="T73" fmla="*/ 30 h 56"/>
                  <a:gd name="T74" fmla="*/ 44 w 107"/>
                  <a:gd name="T75" fmla="*/ 33 h 56"/>
                  <a:gd name="T76" fmla="*/ 48 w 107"/>
                  <a:gd name="T77" fmla="*/ 34 h 56"/>
                  <a:gd name="T78" fmla="*/ 50 w 107"/>
                  <a:gd name="T79" fmla="*/ 37 h 56"/>
                  <a:gd name="T80" fmla="*/ 52 w 107"/>
                  <a:gd name="T81" fmla="*/ 36 h 56"/>
                  <a:gd name="T82" fmla="*/ 52 w 107"/>
                  <a:gd name="T83" fmla="*/ 37 h 56"/>
                  <a:gd name="T84" fmla="*/ 55 w 107"/>
                  <a:gd name="T85" fmla="*/ 37 h 56"/>
                  <a:gd name="T86" fmla="*/ 58 w 107"/>
                  <a:gd name="T87" fmla="*/ 38 h 56"/>
                  <a:gd name="T88" fmla="*/ 61 w 107"/>
                  <a:gd name="T89" fmla="*/ 38 h 56"/>
                  <a:gd name="T90" fmla="*/ 67 w 107"/>
                  <a:gd name="T91" fmla="*/ 33 h 56"/>
                  <a:gd name="T92" fmla="*/ 67 w 107"/>
                  <a:gd name="T93" fmla="*/ 38 h 56"/>
                  <a:gd name="T94" fmla="*/ 71 w 107"/>
                  <a:gd name="T95" fmla="*/ 39 h 56"/>
                  <a:gd name="T96" fmla="*/ 73 w 107"/>
                  <a:gd name="T97" fmla="*/ 40 h 56"/>
                  <a:gd name="T98" fmla="*/ 79 w 107"/>
                  <a:gd name="T99" fmla="*/ 44 h 56"/>
                  <a:gd name="T100" fmla="*/ 81 w 107"/>
                  <a:gd name="T101" fmla="*/ 46 h 56"/>
                  <a:gd name="T102" fmla="*/ 90 w 107"/>
                  <a:gd name="T103" fmla="*/ 46 h 56"/>
                  <a:gd name="T104" fmla="*/ 93 w 107"/>
                  <a:gd name="T105" fmla="*/ 4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56">
                    <a:moveTo>
                      <a:pt x="102" y="41"/>
                    </a:moveTo>
                    <a:cubicBezTo>
                      <a:pt x="101" y="41"/>
                      <a:pt x="100" y="41"/>
                      <a:pt x="100" y="40"/>
                    </a:cubicBezTo>
                    <a:cubicBezTo>
                      <a:pt x="96" y="38"/>
                      <a:pt x="96" y="32"/>
                      <a:pt x="92" y="32"/>
                    </a:cubicBezTo>
                    <a:cubicBezTo>
                      <a:pt x="91" y="33"/>
                      <a:pt x="91" y="34"/>
                      <a:pt x="90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4"/>
                      <a:pt x="90" y="33"/>
                      <a:pt x="91" y="33"/>
                    </a:cubicBezTo>
                    <a:cubicBezTo>
                      <a:pt x="89" y="32"/>
                      <a:pt x="88" y="32"/>
                      <a:pt x="87" y="31"/>
                    </a:cubicBezTo>
                    <a:cubicBezTo>
                      <a:pt x="86" y="32"/>
                      <a:pt x="86" y="30"/>
                      <a:pt x="85" y="32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32"/>
                      <a:pt x="84" y="32"/>
                      <a:pt x="85" y="29"/>
                    </a:cubicBezTo>
                    <a:cubicBezTo>
                      <a:pt x="82" y="25"/>
                      <a:pt x="78" y="26"/>
                      <a:pt x="75" y="23"/>
                    </a:cubicBezTo>
                    <a:cubicBezTo>
                      <a:pt x="72" y="22"/>
                      <a:pt x="68" y="22"/>
                      <a:pt x="64" y="21"/>
                    </a:cubicBezTo>
                    <a:cubicBezTo>
                      <a:pt x="62" y="24"/>
                      <a:pt x="62" y="23"/>
                      <a:pt x="60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25"/>
                      <a:pt x="60" y="24"/>
                      <a:pt x="60" y="22"/>
                    </a:cubicBezTo>
                    <a:cubicBezTo>
                      <a:pt x="60" y="23"/>
                      <a:pt x="60" y="22"/>
                      <a:pt x="59" y="24"/>
                    </a:cubicBezTo>
                    <a:cubicBezTo>
                      <a:pt x="58" y="26"/>
                      <a:pt x="60" y="21"/>
                      <a:pt x="59" y="22"/>
                    </a:cubicBezTo>
                    <a:cubicBezTo>
                      <a:pt x="60" y="21"/>
                      <a:pt x="59" y="23"/>
                      <a:pt x="59" y="22"/>
                    </a:cubicBezTo>
                    <a:cubicBezTo>
                      <a:pt x="57" y="24"/>
                      <a:pt x="60" y="22"/>
                      <a:pt x="59" y="19"/>
                    </a:cubicBezTo>
                    <a:cubicBezTo>
                      <a:pt x="57" y="19"/>
                      <a:pt x="55" y="20"/>
                      <a:pt x="54" y="19"/>
                    </a:cubicBezTo>
                    <a:cubicBezTo>
                      <a:pt x="54" y="19"/>
                      <a:pt x="54" y="20"/>
                      <a:pt x="54" y="20"/>
                    </a:cubicBezTo>
                    <a:cubicBezTo>
                      <a:pt x="55" y="17"/>
                      <a:pt x="53" y="21"/>
                      <a:pt x="53" y="19"/>
                    </a:cubicBezTo>
                    <a:cubicBezTo>
                      <a:pt x="53" y="19"/>
                      <a:pt x="53" y="19"/>
                      <a:pt x="54" y="18"/>
                    </a:cubicBezTo>
                    <a:cubicBezTo>
                      <a:pt x="54" y="17"/>
                      <a:pt x="52" y="18"/>
                      <a:pt x="52" y="17"/>
                    </a:cubicBezTo>
                    <a:cubicBezTo>
                      <a:pt x="51" y="18"/>
                      <a:pt x="52" y="15"/>
                      <a:pt x="51" y="16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9" y="18"/>
                      <a:pt x="50" y="13"/>
                      <a:pt x="49" y="15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7" y="14"/>
                      <a:pt x="46" y="12"/>
                      <a:pt x="44" y="13"/>
                    </a:cubicBezTo>
                    <a:cubicBezTo>
                      <a:pt x="43" y="13"/>
                      <a:pt x="43" y="10"/>
                      <a:pt x="41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1" y="11"/>
                      <a:pt x="41" y="11"/>
                    </a:cubicBezTo>
                    <a:cubicBezTo>
                      <a:pt x="40" y="12"/>
                      <a:pt x="40" y="10"/>
                      <a:pt x="39" y="10"/>
                    </a:cubicBezTo>
                    <a:cubicBezTo>
                      <a:pt x="39" y="10"/>
                      <a:pt x="39" y="10"/>
                      <a:pt x="39" y="11"/>
                    </a:cubicBezTo>
                    <a:cubicBezTo>
                      <a:pt x="39" y="9"/>
                      <a:pt x="37" y="11"/>
                      <a:pt x="37" y="9"/>
                    </a:cubicBezTo>
                    <a:cubicBezTo>
                      <a:pt x="35" y="12"/>
                      <a:pt x="35" y="11"/>
                      <a:pt x="35" y="11"/>
                    </a:cubicBezTo>
                    <a:cubicBezTo>
                      <a:pt x="35" y="11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9"/>
                    </a:cubicBezTo>
                    <a:cubicBezTo>
                      <a:pt x="34" y="9"/>
                      <a:pt x="33" y="11"/>
                      <a:pt x="33" y="10"/>
                    </a:cubicBezTo>
                    <a:cubicBezTo>
                      <a:pt x="34" y="8"/>
                      <a:pt x="32" y="10"/>
                      <a:pt x="32" y="9"/>
                    </a:cubicBezTo>
                    <a:cubicBezTo>
                      <a:pt x="31" y="10"/>
                      <a:pt x="30" y="12"/>
                      <a:pt x="30" y="11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0" y="9"/>
                      <a:pt x="30" y="6"/>
                      <a:pt x="27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8"/>
                      <a:pt x="25" y="5"/>
                      <a:pt x="23" y="7"/>
                    </a:cubicBezTo>
                    <a:cubicBezTo>
                      <a:pt x="23" y="6"/>
                      <a:pt x="23" y="6"/>
                      <a:pt x="22" y="5"/>
                    </a:cubicBezTo>
                    <a:cubicBezTo>
                      <a:pt x="21" y="7"/>
                      <a:pt x="21" y="6"/>
                      <a:pt x="20" y="8"/>
                    </a:cubicBezTo>
                    <a:cubicBezTo>
                      <a:pt x="19" y="8"/>
                      <a:pt x="20" y="7"/>
                      <a:pt x="20" y="6"/>
                    </a:cubicBezTo>
                    <a:cubicBezTo>
                      <a:pt x="20" y="6"/>
                      <a:pt x="21" y="3"/>
                      <a:pt x="19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5"/>
                      <a:pt x="17" y="6"/>
                      <a:pt x="17" y="5"/>
                    </a:cubicBezTo>
                    <a:cubicBezTo>
                      <a:pt x="16" y="6"/>
                      <a:pt x="16" y="6"/>
                      <a:pt x="15" y="7"/>
                    </a:cubicBezTo>
                    <a:cubicBezTo>
                      <a:pt x="15" y="7"/>
                      <a:pt x="16" y="5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4"/>
                      <a:pt x="14" y="4"/>
                      <a:pt x="13" y="4"/>
                    </a:cubicBezTo>
                    <a:cubicBezTo>
                      <a:pt x="14" y="2"/>
                      <a:pt x="11" y="4"/>
                      <a:pt x="12" y="2"/>
                    </a:cubicBezTo>
                    <a:cubicBezTo>
                      <a:pt x="11" y="3"/>
                      <a:pt x="11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8" y="0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5" y="4"/>
                      <a:pt x="4" y="5"/>
                      <a:pt x="4" y="4"/>
                    </a:cubicBezTo>
                    <a:cubicBezTo>
                      <a:pt x="5" y="3"/>
                      <a:pt x="6" y="2"/>
                      <a:pt x="7" y="1"/>
                    </a:cubicBezTo>
                    <a:cubicBezTo>
                      <a:pt x="7" y="0"/>
                      <a:pt x="5" y="3"/>
                      <a:pt x="6" y="1"/>
                    </a:cubicBezTo>
                    <a:cubicBezTo>
                      <a:pt x="6" y="0"/>
                      <a:pt x="5" y="0"/>
                      <a:pt x="4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3" y="2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3"/>
                      <a:pt x="0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0" y="6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5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9"/>
                      <a:pt x="3" y="6"/>
                      <a:pt x="4" y="6"/>
                    </a:cubicBezTo>
                    <a:cubicBezTo>
                      <a:pt x="4" y="7"/>
                      <a:pt x="2" y="9"/>
                      <a:pt x="2" y="10"/>
                    </a:cubicBezTo>
                    <a:cubicBezTo>
                      <a:pt x="2" y="10"/>
                      <a:pt x="4" y="9"/>
                      <a:pt x="3" y="11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1"/>
                      <a:pt x="5" y="11"/>
                    </a:cubicBezTo>
                    <a:cubicBezTo>
                      <a:pt x="5" y="11"/>
                      <a:pt x="4" y="12"/>
                      <a:pt x="4" y="13"/>
                    </a:cubicBezTo>
                    <a:cubicBezTo>
                      <a:pt x="5" y="12"/>
                      <a:pt x="4" y="13"/>
                      <a:pt x="5" y="11"/>
                    </a:cubicBezTo>
                    <a:cubicBezTo>
                      <a:pt x="6" y="12"/>
                      <a:pt x="6" y="13"/>
                      <a:pt x="7" y="12"/>
                    </a:cubicBezTo>
                    <a:cubicBezTo>
                      <a:pt x="7" y="12"/>
                      <a:pt x="6" y="14"/>
                      <a:pt x="5" y="15"/>
                    </a:cubicBezTo>
                    <a:cubicBezTo>
                      <a:pt x="6" y="13"/>
                      <a:pt x="7" y="13"/>
                      <a:pt x="8" y="14"/>
                    </a:cubicBezTo>
                    <a:cubicBezTo>
                      <a:pt x="9" y="12"/>
                      <a:pt x="8" y="12"/>
                      <a:pt x="9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4"/>
                      <a:pt x="8" y="14"/>
                    </a:cubicBezTo>
                    <a:cubicBezTo>
                      <a:pt x="6" y="16"/>
                      <a:pt x="8" y="13"/>
                      <a:pt x="6" y="16"/>
                    </a:cubicBezTo>
                    <a:cubicBezTo>
                      <a:pt x="5" y="18"/>
                      <a:pt x="4" y="17"/>
                      <a:pt x="5" y="16"/>
                    </a:cubicBezTo>
                    <a:cubicBezTo>
                      <a:pt x="3" y="18"/>
                      <a:pt x="5" y="17"/>
                      <a:pt x="3" y="19"/>
                    </a:cubicBezTo>
                    <a:cubicBezTo>
                      <a:pt x="4" y="19"/>
                      <a:pt x="5" y="18"/>
                      <a:pt x="5" y="18"/>
                    </a:cubicBezTo>
                    <a:cubicBezTo>
                      <a:pt x="6" y="17"/>
                      <a:pt x="6" y="16"/>
                      <a:pt x="7" y="16"/>
                    </a:cubicBezTo>
                    <a:cubicBezTo>
                      <a:pt x="8" y="14"/>
                      <a:pt x="6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9"/>
                      <a:pt x="7" y="18"/>
                      <a:pt x="7" y="18"/>
                    </a:cubicBezTo>
                    <a:cubicBezTo>
                      <a:pt x="5" y="21"/>
                      <a:pt x="6" y="18"/>
                      <a:pt x="5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19"/>
                      <a:pt x="6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7" y="18"/>
                      <a:pt x="7" y="18"/>
                    </a:cubicBezTo>
                    <a:cubicBezTo>
                      <a:pt x="9" y="16"/>
                      <a:pt x="7" y="18"/>
                      <a:pt x="8" y="18"/>
                    </a:cubicBezTo>
                    <a:cubicBezTo>
                      <a:pt x="9" y="16"/>
                      <a:pt x="8" y="18"/>
                      <a:pt x="9" y="16"/>
                    </a:cubicBezTo>
                    <a:cubicBezTo>
                      <a:pt x="9" y="15"/>
                      <a:pt x="10" y="15"/>
                      <a:pt x="10" y="15"/>
                    </a:cubicBezTo>
                    <a:cubicBezTo>
                      <a:pt x="10" y="15"/>
                      <a:pt x="9" y="17"/>
                      <a:pt x="9" y="18"/>
                    </a:cubicBezTo>
                    <a:cubicBezTo>
                      <a:pt x="9" y="18"/>
                      <a:pt x="8" y="18"/>
                      <a:pt x="9" y="17"/>
                    </a:cubicBezTo>
                    <a:cubicBezTo>
                      <a:pt x="7" y="19"/>
                      <a:pt x="7" y="21"/>
                      <a:pt x="6" y="21"/>
                    </a:cubicBezTo>
                    <a:cubicBezTo>
                      <a:pt x="6" y="23"/>
                      <a:pt x="7" y="20"/>
                      <a:pt x="8" y="20"/>
                    </a:cubicBezTo>
                    <a:cubicBezTo>
                      <a:pt x="7" y="21"/>
                      <a:pt x="8" y="19"/>
                      <a:pt x="9" y="18"/>
                    </a:cubicBezTo>
                    <a:cubicBezTo>
                      <a:pt x="12" y="14"/>
                      <a:pt x="7" y="21"/>
                      <a:pt x="8" y="21"/>
                    </a:cubicBezTo>
                    <a:cubicBezTo>
                      <a:pt x="10" y="18"/>
                      <a:pt x="11" y="18"/>
                      <a:pt x="12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2" y="16"/>
                      <a:pt x="13" y="16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9" y="23"/>
                      <a:pt x="10" y="23"/>
                    </a:cubicBezTo>
                    <a:cubicBezTo>
                      <a:pt x="10" y="22"/>
                      <a:pt x="11" y="20"/>
                      <a:pt x="11" y="20"/>
                    </a:cubicBezTo>
                    <a:cubicBezTo>
                      <a:pt x="12" y="20"/>
                      <a:pt x="11" y="22"/>
                      <a:pt x="11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3"/>
                      <a:pt x="9" y="24"/>
                      <a:pt x="10" y="2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2" y="22"/>
                      <a:pt x="10" y="25"/>
                      <a:pt x="11" y="25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4"/>
                      <a:pt x="12" y="24"/>
                      <a:pt x="12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4"/>
                      <a:pt x="13" y="22"/>
                      <a:pt x="12" y="24"/>
                    </a:cubicBezTo>
                    <a:cubicBezTo>
                      <a:pt x="14" y="22"/>
                      <a:pt x="12" y="24"/>
                      <a:pt x="13" y="23"/>
                    </a:cubicBezTo>
                    <a:cubicBezTo>
                      <a:pt x="13" y="21"/>
                      <a:pt x="14" y="21"/>
                      <a:pt x="14" y="21"/>
                    </a:cubicBezTo>
                    <a:cubicBezTo>
                      <a:pt x="13" y="24"/>
                      <a:pt x="14" y="22"/>
                      <a:pt x="14" y="22"/>
                    </a:cubicBezTo>
                    <a:cubicBezTo>
                      <a:pt x="14" y="23"/>
                      <a:pt x="14" y="23"/>
                      <a:pt x="14" y="24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5"/>
                      <a:pt x="15" y="22"/>
                      <a:pt x="15" y="23"/>
                    </a:cubicBezTo>
                    <a:cubicBezTo>
                      <a:pt x="14" y="24"/>
                      <a:pt x="14" y="25"/>
                      <a:pt x="14" y="25"/>
                    </a:cubicBezTo>
                    <a:cubicBezTo>
                      <a:pt x="15" y="23"/>
                      <a:pt x="16" y="23"/>
                      <a:pt x="16" y="21"/>
                    </a:cubicBezTo>
                    <a:cubicBezTo>
                      <a:pt x="16" y="22"/>
                      <a:pt x="15" y="24"/>
                      <a:pt x="14" y="26"/>
                    </a:cubicBezTo>
                    <a:cubicBezTo>
                      <a:pt x="15" y="24"/>
                      <a:pt x="14" y="27"/>
                      <a:pt x="15" y="25"/>
                    </a:cubicBezTo>
                    <a:cubicBezTo>
                      <a:pt x="15" y="24"/>
                      <a:pt x="16" y="23"/>
                      <a:pt x="17" y="22"/>
                    </a:cubicBezTo>
                    <a:cubicBezTo>
                      <a:pt x="17" y="23"/>
                      <a:pt x="16" y="23"/>
                      <a:pt x="16" y="24"/>
                    </a:cubicBezTo>
                    <a:cubicBezTo>
                      <a:pt x="16" y="24"/>
                      <a:pt x="17" y="23"/>
                      <a:pt x="17" y="22"/>
                    </a:cubicBezTo>
                    <a:cubicBezTo>
                      <a:pt x="17" y="22"/>
                      <a:pt x="19" y="20"/>
                      <a:pt x="18" y="22"/>
                    </a:cubicBezTo>
                    <a:cubicBezTo>
                      <a:pt x="18" y="23"/>
                      <a:pt x="17" y="22"/>
                      <a:pt x="17" y="23"/>
                    </a:cubicBezTo>
                    <a:cubicBezTo>
                      <a:pt x="17" y="24"/>
                      <a:pt x="19" y="20"/>
                      <a:pt x="20" y="20"/>
                    </a:cubicBezTo>
                    <a:cubicBezTo>
                      <a:pt x="20" y="19"/>
                      <a:pt x="22" y="16"/>
                      <a:pt x="22" y="15"/>
                    </a:cubicBezTo>
                    <a:cubicBezTo>
                      <a:pt x="23" y="16"/>
                      <a:pt x="22" y="16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21"/>
                      <a:pt x="18" y="22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4"/>
                      <a:pt x="18" y="26"/>
                      <a:pt x="18" y="26"/>
                    </a:cubicBezTo>
                    <a:cubicBezTo>
                      <a:pt x="19" y="24"/>
                      <a:pt x="17" y="26"/>
                      <a:pt x="18" y="25"/>
                    </a:cubicBezTo>
                    <a:cubicBezTo>
                      <a:pt x="19" y="25"/>
                      <a:pt x="20" y="22"/>
                      <a:pt x="20" y="2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4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21" y="28"/>
                      <a:pt x="23" y="24"/>
                    </a:cubicBezTo>
                    <a:cubicBezTo>
                      <a:pt x="23" y="26"/>
                      <a:pt x="23" y="26"/>
                      <a:pt x="23" y="27"/>
                    </a:cubicBezTo>
                    <a:cubicBezTo>
                      <a:pt x="23" y="27"/>
                      <a:pt x="24" y="26"/>
                      <a:pt x="24" y="26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9"/>
                      <a:pt x="24" y="27"/>
                      <a:pt x="25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4" y="29"/>
                      <a:pt x="25" y="27"/>
                      <a:pt x="26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7" y="26"/>
                      <a:pt x="26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8"/>
                      <a:pt x="27" y="29"/>
                      <a:pt x="27" y="28"/>
                    </a:cubicBezTo>
                    <a:cubicBezTo>
                      <a:pt x="28" y="28"/>
                      <a:pt x="28" y="27"/>
                      <a:pt x="28" y="26"/>
                    </a:cubicBezTo>
                    <a:cubicBezTo>
                      <a:pt x="29" y="24"/>
                      <a:pt x="28" y="26"/>
                      <a:pt x="29" y="25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30"/>
                      <a:pt x="29" y="28"/>
                      <a:pt x="30" y="29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2" y="28"/>
                      <a:pt x="32" y="30"/>
                    </a:cubicBezTo>
                    <a:cubicBezTo>
                      <a:pt x="32" y="29"/>
                      <a:pt x="33" y="26"/>
                      <a:pt x="34" y="26"/>
                    </a:cubicBezTo>
                    <a:cubicBezTo>
                      <a:pt x="35" y="25"/>
                      <a:pt x="33" y="29"/>
                      <a:pt x="32" y="30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9"/>
                      <a:pt x="34" y="28"/>
                      <a:pt x="34" y="29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4" y="30"/>
                      <a:pt x="34" y="31"/>
                      <a:pt x="34" y="31"/>
                    </a:cubicBezTo>
                    <a:cubicBezTo>
                      <a:pt x="35" y="29"/>
                      <a:pt x="35" y="30"/>
                      <a:pt x="36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5" y="32"/>
                      <a:pt x="36" y="29"/>
                      <a:pt x="36" y="29"/>
                    </a:cubicBezTo>
                    <a:cubicBezTo>
                      <a:pt x="37" y="28"/>
                      <a:pt x="37" y="29"/>
                      <a:pt x="36" y="30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5" y="31"/>
                      <a:pt x="36" y="30"/>
                      <a:pt x="36" y="31"/>
                    </a:cubicBezTo>
                    <a:cubicBezTo>
                      <a:pt x="36" y="31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1"/>
                    </a:cubicBezTo>
                    <a:cubicBezTo>
                      <a:pt x="37" y="30"/>
                      <a:pt x="37" y="31"/>
                      <a:pt x="38" y="30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38" y="28"/>
                      <a:pt x="39" y="28"/>
                      <a:pt x="38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8" y="28"/>
                      <a:pt x="38" y="29"/>
                      <a:pt x="39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9" y="30"/>
                      <a:pt x="38" y="32"/>
                      <a:pt x="38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3"/>
                      <a:pt x="41" y="28"/>
                      <a:pt x="41" y="30"/>
                    </a:cubicBezTo>
                    <a:cubicBezTo>
                      <a:pt x="40" y="31"/>
                      <a:pt x="40" y="32"/>
                      <a:pt x="40" y="32"/>
                    </a:cubicBezTo>
                    <a:cubicBezTo>
                      <a:pt x="40" y="32"/>
                      <a:pt x="41" y="31"/>
                      <a:pt x="41" y="31"/>
                    </a:cubicBezTo>
                    <a:cubicBezTo>
                      <a:pt x="41" y="31"/>
                      <a:pt x="40" y="33"/>
                      <a:pt x="40" y="31"/>
                    </a:cubicBezTo>
                    <a:cubicBezTo>
                      <a:pt x="41" y="30"/>
                      <a:pt x="41" y="31"/>
                      <a:pt x="41" y="30"/>
                    </a:cubicBezTo>
                    <a:cubicBezTo>
                      <a:pt x="40" y="35"/>
                      <a:pt x="42" y="32"/>
                      <a:pt x="42" y="34"/>
                    </a:cubicBezTo>
                    <a:cubicBezTo>
                      <a:pt x="43" y="32"/>
                      <a:pt x="43" y="34"/>
                      <a:pt x="43" y="33"/>
                    </a:cubicBezTo>
                    <a:cubicBezTo>
                      <a:pt x="42" y="35"/>
                      <a:pt x="44" y="33"/>
                      <a:pt x="43" y="34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3"/>
                      <a:pt x="46" y="29"/>
                      <a:pt x="45" y="31"/>
                    </a:cubicBezTo>
                    <a:cubicBezTo>
                      <a:pt x="45" y="32"/>
                      <a:pt x="45" y="33"/>
                      <a:pt x="44" y="33"/>
                    </a:cubicBezTo>
                    <a:cubicBezTo>
                      <a:pt x="44" y="36"/>
                      <a:pt x="46" y="32"/>
                      <a:pt x="45" y="35"/>
                    </a:cubicBezTo>
                    <a:cubicBezTo>
                      <a:pt x="46" y="34"/>
                      <a:pt x="46" y="32"/>
                      <a:pt x="47" y="31"/>
                    </a:cubicBezTo>
                    <a:cubicBezTo>
                      <a:pt x="47" y="33"/>
                      <a:pt x="47" y="34"/>
                      <a:pt x="46" y="34"/>
                    </a:cubicBezTo>
                    <a:cubicBezTo>
                      <a:pt x="47" y="34"/>
                      <a:pt x="47" y="33"/>
                      <a:pt x="47" y="34"/>
                    </a:cubicBezTo>
                    <a:cubicBezTo>
                      <a:pt x="47" y="35"/>
                      <a:pt x="47" y="35"/>
                      <a:pt x="46" y="35"/>
                    </a:cubicBezTo>
                    <a:cubicBezTo>
                      <a:pt x="46" y="36"/>
                      <a:pt x="47" y="35"/>
                      <a:pt x="48" y="34"/>
                    </a:cubicBezTo>
                    <a:cubicBezTo>
                      <a:pt x="47" y="36"/>
                      <a:pt x="48" y="35"/>
                      <a:pt x="48" y="37"/>
                    </a:cubicBezTo>
                    <a:cubicBezTo>
                      <a:pt x="49" y="35"/>
                      <a:pt x="48" y="38"/>
                      <a:pt x="49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49" y="37"/>
                      <a:pt x="50" y="36"/>
                      <a:pt x="50" y="37"/>
                    </a:cubicBezTo>
                    <a:cubicBezTo>
                      <a:pt x="50" y="35"/>
                      <a:pt x="50" y="37"/>
                      <a:pt x="51" y="36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2" y="34"/>
                      <a:pt x="52" y="34"/>
                    </a:cubicBezTo>
                    <a:cubicBezTo>
                      <a:pt x="52" y="34"/>
                      <a:pt x="51" y="36"/>
                      <a:pt x="51" y="36"/>
                    </a:cubicBezTo>
                    <a:cubicBezTo>
                      <a:pt x="51" y="37"/>
                      <a:pt x="51" y="37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1" y="39"/>
                      <a:pt x="52" y="37"/>
                      <a:pt x="53" y="37"/>
                    </a:cubicBezTo>
                    <a:cubicBezTo>
                      <a:pt x="53" y="38"/>
                      <a:pt x="54" y="37"/>
                      <a:pt x="55" y="37"/>
                    </a:cubicBezTo>
                    <a:cubicBezTo>
                      <a:pt x="55" y="37"/>
                      <a:pt x="54" y="38"/>
                      <a:pt x="55" y="37"/>
                    </a:cubicBezTo>
                    <a:cubicBezTo>
                      <a:pt x="55" y="37"/>
                      <a:pt x="56" y="36"/>
                      <a:pt x="55" y="37"/>
                    </a:cubicBezTo>
                    <a:cubicBezTo>
                      <a:pt x="56" y="36"/>
                      <a:pt x="55" y="38"/>
                      <a:pt x="55" y="38"/>
                    </a:cubicBezTo>
                    <a:cubicBezTo>
                      <a:pt x="55" y="38"/>
                      <a:pt x="56" y="37"/>
                      <a:pt x="56" y="37"/>
                    </a:cubicBezTo>
                    <a:cubicBezTo>
                      <a:pt x="55" y="39"/>
                      <a:pt x="58" y="36"/>
                      <a:pt x="57" y="38"/>
                    </a:cubicBezTo>
                    <a:cubicBezTo>
                      <a:pt x="58" y="37"/>
                      <a:pt x="57" y="38"/>
                      <a:pt x="57" y="39"/>
                    </a:cubicBezTo>
                    <a:cubicBezTo>
                      <a:pt x="57" y="38"/>
                      <a:pt x="58" y="38"/>
                      <a:pt x="59" y="36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8"/>
                      <a:pt x="59" y="38"/>
                      <a:pt x="60" y="37"/>
                    </a:cubicBezTo>
                    <a:cubicBezTo>
                      <a:pt x="60" y="36"/>
                      <a:pt x="61" y="35"/>
                      <a:pt x="6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36"/>
                      <a:pt x="62" y="35"/>
                      <a:pt x="62" y="35"/>
                    </a:cubicBezTo>
                    <a:cubicBezTo>
                      <a:pt x="62" y="36"/>
                      <a:pt x="62" y="35"/>
                      <a:pt x="61" y="36"/>
                    </a:cubicBezTo>
                    <a:cubicBezTo>
                      <a:pt x="60" y="39"/>
                      <a:pt x="61" y="38"/>
                      <a:pt x="61" y="3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1" y="38"/>
                      <a:pt x="62" y="38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4"/>
                      <a:pt x="64" y="36"/>
                      <a:pt x="63" y="37"/>
                    </a:cubicBezTo>
                    <a:cubicBezTo>
                      <a:pt x="64" y="37"/>
                      <a:pt x="65" y="34"/>
                      <a:pt x="66" y="33"/>
                    </a:cubicBezTo>
                    <a:cubicBezTo>
                      <a:pt x="66" y="34"/>
                      <a:pt x="67" y="33"/>
                      <a:pt x="67" y="33"/>
                    </a:cubicBezTo>
                    <a:cubicBezTo>
                      <a:pt x="67" y="34"/>
                      <a:pt x="67" y="33"/>
                      <a:pt x="67" y="34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5"/>
                      <a:pt x="65" y="37"/>
                      <a:pt x="65" y="38"/>
                    </a:cubicBezTo>
                    <a:cubicBezTo>
                      <a:pt x="65" y="37"/>
                      <a:pt x="66" y="39"/>
                      <a:pt x="66" y="39"/>
                    </a:cubicBezTo>
                    <a:cubicBezTo>
                      <a:pt x="67" y="36"/>
                      <a:pt x="67" y="38"/>
                      <a:pt x="68" y="36"/>
                    </a:cubicBezTo>
                    <a:cubicBezTo>
                      <a:pt x="69" y="36"/>
                      <a:pt x="67" y="38"/>
                      <a:pt x="67" y="38"/>
                    </a:cubicBezTo>
                    <a:cubicBezTo>
                      <a:pt x="68" y="38"/>
                      <a:pt x="68" y="39"/>
                      <a:pt x="69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69" y="38"/>
                      <a:pt x="70" y="39"/>
                      <a:pt x="71" y="38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2" y="36"/>
                      <a:pt x="72" y="37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2" y="38"/>
                      <a:pt x="71" y="40"/>
                      <a:pt x="72" y="38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2" y="39"/>
                      <a:pt x="73" y="39"/>
                      <a:pt x="74" y="38"/>
                    </a:cubicBezTo>
                    <a:cubicBezTo>
                      <a:pt x="73" y="40"/>
                      <a:pt x="73" y="40"/>
                      <a:pt x="73" y="40"/>
                    </a:cubicBezTo>
                    <a:cubicBezTo>
                      <a:pt x="72" y="41"/>
                      <a:pt x="74" y="38"/>
                      <a:pt x="74" y="39"/>
                    </a:cubicBezTo>
                    <a:cubicBezTo>
                      <a:pt x="74" y="39"/>
                      <a:pt x="74" y="40"/>
                      <a:pt x="73" y="40"/>
                    </a:cubicBezTo>
                    <a:cubicBezTo>
                      <a:pt x="74" y="39"/>
                      <a:pt x="75" y="39"/>
                      <a:pt x="75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6" y="42"/>
                      <a:pt x="77" y="43"/>
                      <a:pt x="80" y="42"/>
                    </a:cubicBezTo>
                    <a:cubicBezTo>
                      <a:pt x="79" y="44"/>
                      <a:pt x="79" y="43"/>
                      <a:pt x="78" y="45"/>
                    </a:cubicBezTo>
                    <a:cubicBezTo>
                      <a:pt x="79" y="43"/>
                      <a:pt x="79" y="44"/>
                      <a:pt x="79" y="44"/>
                    </a:cubicBezTo>
                    <a:cubicBezTo>
                      <a:pt x="79" y="44"/>
                      <a:pt x="79" y="44"/>
                      <a:pt x="79" y="44"/>
                    </a:cubicBezTo>
                    <a:cubicBezTo>
                      <a:pt x="80" y="44"/>
                      <a:pt x="79" y="45"/>
                      <a:pt x="80" y="45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1" y="43"/>
                      <a:pt x="79" y="47"/>
                      <a:pt x="81" y="45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1" y="44"/>
                      <a:pt x="80" y="47"/>
                      <a:pt x="81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1" y="47"/>
                      <a:pt x="83" y="44"/>
                      <a:pt x="82" y="46"/>
                    </a:cubicBezTo>
                    <a:cubicBezTo>
                      <a:pt x="83" y="46"/>
                      <a:pt x="83" y="46"/>
                      <a:pt x="84" y="44"/>
                    </a:cubicBezTo>
                    <a:cubicBezTo>
                      <a:pt x="83" y="46"/>
                      <a:pt x="83" y="46"/>
                      <a:pt x="83" y="46"/>
                    </a:cubicBezTo>
                    <a:cubicBezTo>
                      <a:pt x="85" y="46"/>
                      <a:pt x="86" y="47"/>
                      <a:pt x="88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9" y="45"/>
                      <a:pt x="87" y="49"/>
                      <a:pt x="90" y="46"/>
                    </a:cubicBezTo>
                    <a:cubicBezTo>
                      <a:pt x="92" y="45"/>
                      <a:pt x="92" y="45"/>
                      <a:pt x="92" y="45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1" y="46"/>
                      <a:pt x="91" y="47"/>
                      <a:pt x="92" y="46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1" y="47"/>
                      <a:pt x="93" y="45"/>
                      <a:pt x="93" y="46"/>
                    </a:cubicBezTo>
                    <a:cubicBezTo>
                      <a:pt x="93" y="47"/>
                      <a:pt x="93" y="47"/>
                      <a:pt x="93" y="47"/>
                    </a:cubicBezTo>
                    <a:cubicBezTo>
                      <a:pt x="92" y="50"/>
                      <a:pt x="93" y="54"/>
                      <a:pt x="96" y="51"/>
                    </a:cubicBezTo>
                    <a:cubicBezTo>
                      <a:pt x="97" y="51"/>
                      <a:pt x="95" y="53"/>
                      <a:pt x="95" y="53"/>
                    </a:cubicBezTo>
                    <a:cubicBezTo>
                      <a:pt x="99" y="51"/>
                      <a:pt x="97" y="56"/>
                      <a:pt x="101" y="53"/>
                    </a:cubicBezTo>
                    <a:cubicBezTo>
                      <a:pt x="103" y="52"/>
                      <a:pt x="107" y="48"/>
                      <a:pt x="107" y="48"/>
                    </a:cubicBezTo>
                    <a:cubicBezTo>
                      <a:pt x="103" y="48"/>
                      <a:pt x="103" y="45"/>
                      <a:pt x="102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0" name="Freeform 96"/>
              <p:cNvSpPr/>
              <p:nvPr/>
            </p:nvSpPr>
            <p:spPr bwMode="auto">
              <a:xfrm>
                <a:off x="6768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1" name="Freeform 97"/>
              <p:cNvSpPr/>
              <p:nvPr/>
            </p:nvSpPr>
            <p:spPr bwMode="auto">
              <a:xfrm>
                <a:off x="7180" y="253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2" name="Freeform 98"/>
              <p:cNvSpPr/>
              <p:nvPr/>
            </p:nvSpPr>
            <p:spPr bwMode="auto">
              <a:xfrm>
                <a:off x="7069" y="2489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3" name="Freeform 99"/>
              <p:cNvSpPr/>
              <p:nvPr/>
            </p:nvSpPr>
            <p:spPr bwMode="auto">
              <a:xfrm>
                <a:off x="7204" y="209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4" name="Freeform 100"/>
              <p:cNvSpPr/>
              <p:nvPr/>
            </p:nvSpPr>
            <p:spPr bwMode="auto">
              <a:xfrm>
                <a:off x="7180" y="248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5" name="Freeform 101"/>
              <p:cNvSpPr/>
              <p:nvPr/>
            </p:nvSpPr>
            <p:spPr bwMode="auto">
              <a:xfrm>
                <a:off x="7211" y="2091"/>
                <a:ext cx="0" cy="5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6" name="Freeform 102"/>
              <p:cNvSpPr/>
              <p:nvPr/>
            </p:nvSpPr>
            <p:spPr bwMode="auto">
              <a:xfrm>
                <a:off x="7202" y="2089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7" name="Freeform 103"/>
              <p:cNvSpPr/>
              <p:nvPr/>
            </p:nvSpPr>
            <p:spPr bwMode="auto">
              <a:xfrm>
                <a:off x="7214" y="2089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8" name="Freeform 104"/>
              <p:cNvSpPr/>
              <p:nvPr/>
            </p:nvSpPr>
            <p:spPr bwMode="auto">
              <a:xfrm>
                <a:off x="7190" y="2086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9" name="Freeform 105"/>
              <p:cNvSpPr/>
              <p:nvPr/>
            </p:nvSpPr>
            <p:spPr bwMode="auto">
              <a:xfrm>
                <a:off x="5743" y="2352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0" name="Freeform 106"/>
              <p:cNvSpPr/>
              <p:nvPr/>
            </p:nvSpPr>
            <p:spPr bwMode="auto">
              <a:xfrm>
                <a:off x="6128" y="166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1" name="Freeform 107"/>
              <p:cNvSpPr/>
              <p:nvPr/>
            </p:nvSpPr>
            <p:spPr bwMode="auto">
              <a:xfrm>
                <a:off x="6540" y="152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2" name="Freeform 108"/>
              <p:cNvSpPr/>
              <p:nvPr/>
            </p:nvSpPr>
            <p:spPr bwMode="auto">
              <a:xfrm>
                <a:off x="6543" y="1511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3" name="Freeform 109"/>
              <p:cNvSpPr/>
              <p:nvPr/>
            </p:nvSpPr>
            <p:spPr bwMode="auto">
              <a:xfrm>
                <a:off x="6516" y="1546"/>
                <a:ext cx="5" cy="5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4" name="Freeform 110"/>
              <p:cNvSpPr/>
              <p:nvPr/>
            </p:nvSpPr>
            <p:spPr bwMode="auto">
              <a:xfrm>
                <a:off x="6516" y="1541"/>
                <a:ext cx="8" cy="7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5" name="Freeform 111"/>
              <p:cNvSpPr/>
              <p:nvPr/>
            </p:nvSpPr>
            <p:spPr bwMode="auto">
              <a:xfrm>
                <a:off x="6535" y="1520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6" name="Freeform 112"/>
              <p:cNvSpPr/>
              <p:nvPr/>
            </p:nvSpPr>
            <p:spPr bwMode="auto">
              <a:xfrm>
                <a:off x="6538" y="1518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7" name="Freeform 113"/>
              <p:cNvSpPr/>
              <p:nvPr/>
            </p:nvSpPr>
            <p:spPr bwMode="auto">
              <a:xfrm>
                <a:off x="7164" y="1951"/>
                <a:ext cx="261" cy="150"/>
              </a:xfrm>
              <a:custGeom>
                <a:avLst/>
                <a:gdLst>
                  <a:gd name="T0" fmla="*/ 86 w 110"/>
                  <a:gd name="T1" fmla="*/ 5 h 63"/>
                  <a:gd name="T2" fmla="*/ 79 w 110"/>
                  <a:gd name="T3" fmla="*/ 7 h 63"/>
                  <a:gd name="T4" fmla="*/ 58 w 110"/>
                  <a:gd name="T5" fmla="*/ 24 h 63"/>
                  <a:gd name="T6" fmla="*/ 50 w 110"/>
                  <a:gd name="T7" fmla="*/ 26 h 63"/>
                  <a:gd name="T8" fmla="*/ 44 w 110"/>
                  <a:gd name="T9" fmla="*/ 26 h 63"/>
                  <a:gd name="T10" fmla="*/ 34 w 110"/>
                  <a:gd name="T11" fmla="*/ 31 h 63"/>
                  <a:gd name="T12" fmla="*/ 28 w 110"/>
                  <a:gd name="T13" fmla="*/ 33 h 63"/>
                  <a:gd name="T14" fmla="*/ 17 w 110"/>
                  <a:gd name="T15" fmla="*/ 38 h 63"/>
                  <a:gd name="T16" fmla="*/ 13 w 110"/>
                  <a:gd name="T17" fmla="*/ 45 h 63"/>
                  <a:gd name="T18" fmla="*/ 5 w 110"/>
                  <a:gd name="T19" fmla="*/ 47 h 63"/>
                  <a:gd name="T20" fmla="*/ 1 w 110"/>
                  <a:gd name="T21" fmla="*/ 50 h 63"/>
                  <a:gd name="T22" fmla="*/ 3 w 110"/>
                  <a:gd name="T23" fmla="*/ 55 h 63"/>
                  <a:gd name="T24" fmla="*/ 3 w 110"/>
                  <a:gd name="T25" fmla="*/ 56 h 63"/>
                  <a:gd name="T26" fmla="*/ 5 w 110"/>
                  <a:gd name="T27" fmla="*/ 55 h 63"/>
                  <a:gd name="T28" fmla="*/ 9 w 110"/>
                  <a:gd name="T29" fmla="*/ 56 h 63"/>
                  <a:gd name="T30" fmla="*/ 12 w 110"/>
                  <a:gd name="T31" fmla="*/ 58 h 63"/>
                  <a:gd name="T32" fmla="*/ 12 w 110"/>
                  <a:gd name="T33" fmla="*/ 51 h 63"/>
                  <a:gd name="T34" fmla="*/ 15 w 110"/>
                  <a:gd name="T35" fmla="*/ 57 h 63"/>
                  <a:gd name="T36" fmla="*/ 18 w 110"/>
                  <a:gd name="T37" fmla="*/ 61 h 63"/>
                  <a:gd name="T38" fmla="*/ 16 w 110"/>
                  <a:gd name="T39" fmla="*/ 54 h 63"/>
                  <a:gd name="T40" fmla="*/ 19 w 110"/>
                  <a:gd name="T41" fmla="*/ 59 h 63"/>
                  <a:gd name="T42" fmla="*/ 21 w 110"/>
                  <a:gd name="T43" fmla="*/ 60 h 63"/>
                  <a:gd name="T44" fmla="*/ 22 w 110"/>
                  <a:gd name="T45" fmla="*/ 60 h 63"/>
                  <a:gd name="T46" fmla="*/ 23 w 110"/>
                  <a:gd name="T47" fmla="*/ 60 h 63"/>
                  <a:gd name="T48" fmla="*/ 23 w 110"/>
                  <a:gd name="T49" fmla="*/ 55 h 63"/>
                  <a:gd name="T50" fmla="*/ 26 w 110"/>
                  <a:gd name="T51" fmla="*/ 58 h 63"/>
                  <a:gd name="T52" fmla="*/ 26 w 110"/>
                  <a:gd name="T53" fmla="*/ 54 h 63"/>
                  <a:gd name="T54" fmla="*/ 27 w 110"/>
                  <a:gd name="T55" fmla="*/ 54 h 63"/>
                  <a:gd name="T56" fmla="*/ 29 w 110"/>
                  <a:gd name="T57" fmla="*/ 54 h 63"/>
                  <a:gd name="T58" fmla="*/ 34 w 110"/>
                  <a:gd name="T59" fmla="*/ 51 h 63"/>
                  <a:gd name="T60" fmla="*/ 36 w 110"/>
                  <a:gd name="T61" fmla="*/ 51 h 63"/>
                  <a:gd name="T62" fmla="*/ 40 w 110"/>
                  <a:gd name="T63" fmla="*/ 49 h 63"/>
                  <a:gd name="T64" fmla="*/ 44 w 110"/>
                  <a:gd name="T65" fmla="*/ 47 h 63"/>
                  <a:gd name="T66" fmla="*/ 45 w 110"/>
                  <a:gd name="T67" fmla="*/ 45 h 63"/>
                  <a:gd name="T68" fmla="*/ 46 w 110"/>
                  <a:gd name="T69" fmla="*/ 45 h 63"/>
                  <a:gd name="T70" fmla="*/ 46 w 110"/>
                  <a:gd name="T71" fmla="*/ 42 h 63"/>
                  <a:gd name="T72" fmla="*/ 49 w 110"/>
                  <a:gd name="T73" fmla="*/ 42 h 63"/>
                  <a:gd name="T74" fmla="*/ 53 w 110"/>
                  <a:gd name="T75" fmla="*/ 42 h 63"/>
                  <a:gd name="T76" fmla="*/ 55 w 110"/>
                  <a:gd name="T77" fmla="*/ 39 h 63"/>
                  <a:gd name="T78" fmla="*/ 60 w 110"/>
                  <a:gd name="T79" fmla="*/ 39 h 63"/>
                  <a:gd name="T80" fmla="*/ 61 w 110"/>
                  <a:gd name="T81" fmla="*/ 38 h 63"/>
                  <a:gd name="T82" fmla="*/ 62 w 110"/>
                  <a:gd name="T83" fmla="*/ 38 h 63"/>
                  <a:gd name="T84" fmla="*/ 64 w 110"/>
                  <a:gd name="T85" fmla="*/ 40 h 63"/>
                  <a:gd name="T86" fmla="*/ 66 w 110"/>
                  <a:gd name="T87" fmla="*/ 35 h 63"/>
                  <a:gd name="T88" fmla="*/ 68 w 110"/>
                  <a:gd name="T89" fmla="*/ 30 h 63"/>
                  <a:gd name="T90" fmla="*/ 71 w 110"/>
                  <a:gd name="T91" fmla="*/ 31 h 63"/>
                  <a:gd name="T92" fmla="*/ 72 w 110"/>
                  <a:gd name="T93" fmla="*/ 26 h 63"/>
                  <a:gd name="T94" fmla="*/ 76 w 110"/>
                  <a:gd name="T95" fmla="*/ 26 h 63"/>
                  <a:gd name="T96" fmla="*/ 79 w 110"/>
                  <a:gd name="T97" fmla="*/ 24 h 63"/>
                  <a:gd name="T98" fmla="*/ 82 w 110"/>
                  <a:gd name="T99" fmla="*/ 23 h 63"/>
                  <a:gd name="T100" fmla="*/ 88 w 110"/>
                  <a:gd name="T101" fmla="*/ 20 h 63"/>
                  <a:gd name="T102" fmla="*/ 91 w 110"/>
                  <a:gd name="T103" fmla="*/ 16 h 63"/>
                  <a:gd name="T104" fmla="*/ 97 w 110"/>
                  <a:gd name="T105" fmla="*/ 13 h 63"/>
                  <a:gd name="T106" fmla="*/ 105 w 110"/>
                  <a:gd name="T10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63">
                    <a:moveTo>
                      <a:pt x="108" y="1"/>
                    </a:moveTo>
                    <a:cubicBezTo>
                      <a:pt x="106" y="4"/>
                      <a:pt x="103" y="2"/>
                      <a:pt x="100" y="0"/>
                    </a:cubicBezTo>
                    <a:cubicBezTo>
                      <a:pt x="99" y="1"/>
                      <a:pt x="98" y="2"/>
                      <a:pt x="97" y="1"/>
                    </a:cubicBezTo>
                    <a:cubicBezTo>
                      <a:pt x="94" y="3"/>
                      <a:pt x="88" y="0"/>
                      <a:pt x="85" y="3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5"/>
                      <a:pt x="86" y="5"/>
                    </a:cubicBezTo>
                    <a:cubicBezTo>
                      <a:pt x="86" y="6"/>
                      <a:pt x="86" y="6"/>
                      <a:pt x="86" y="6"/>
                    </a:cubicBezTo>
                    <a:cubicBezTo>
                      <a:pt x="86" y="7"/>
                      <a:pt x="85" y="5"/>
                      <a:pt x="85" y="5"/>
                    </a:cubicBezTo>
                    <a:cubicBezTo>
                      <a:pt x="84" y="5"/>
                      <a:pt x="83" y="6"/>
                      <a:pt x="82" y="6"/>
                    </a:cubicBezTo>
                    <a:cubicBezTo>
                      <a:pt x="82" y="8"/>
                      <a:pt x="81" y="7"/>
                      <a:pt x="82" y="9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10"/>
                      <a:pt x="81" y="10"/>
                      <a:pt x="79" y="7"/>
                    </a:cubicBezTo>
                    <a:cubicBezTo>
                      <a:pt x="75" y="7"/>
                      <a:pt x="72" y="10"/>
                      <a:pt x="68" y="11"/>
                    </a:cubicBezTo>
                    <a:cubicBezTo>
                      <a:pt x="65" y="13"/>
                      <a:pt x="63" y="16"/>
                      <a:pt x="60" y="19"/>
                    </a:cubicBezTo>
                    <a:cubicBezTo>
                      <a:pt x="60" y="22"/>
                      <a:pt x="59" y="21"/>
                      <a:pt x="60" y="24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4"/>
                      <a:pt x="59" y="23"/>
                      <a:pt x="57" y="22"/>
                    </a:cubicBezTo>
                    <a:cubicBezTo>
                      <a:pt x="58" y="23"/>
                      <a:pt x="57" y="22"/>
                      <a:pt x="58" y="24"/>
                    </a:cubicBezTo>
                    <a:cubicBezTo>
                      <a:pt x="59" y="26"/>
                      <a:pt x="57" y="22"/>
                      <a:pt x="57" y="23"/>
                    </a:cubicBezTo>
                    <a:cubicBezTo>
                      <a:pt x="56" y="22"/>
                      <a:pt x="57" y="24"/>
                      <a:pt x="57" y="23"/>
                    </a:cubicBezTo>
                    <a:cubicBezTo>
                      <a:pt x="57" y="26"/>
                      <a:pt x="56" y="22"/>
                      <a:pt x="55" y="21"/>
                    </a:cubicBezTo>
                    <a:cubicBezTo>
                      <a:pt x="53" y="22"/>
                      <a:pt x="53" y="25"/>
                      <a:pt x="51" y="25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0" y="23"/>
                      <a:pt x="51" y="27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49" y="24"/>
                      <a:pt x="49" y="26"/>
                      <a:pt x="48" y="25"/>
                    </a:cubicBezTo>
                    <a:cubicBezTo>
                      <a:pt x="48" y="26"/>
                      <a:pt x="46" y="24"/>
                      <a:pt x="46" y="26"/>
                    </a:cubicBezTo>
                    <a:cubicBezTo>
                      <a:pt x="46" y="24"/>
                      <a:pt x="46" y="25"/>
                      <a:pt x="45" y="24"/>
                    </a:cubicBezTo>
                    <a:cubicBezTo>
                      <a:pt x="46" y="28"/>
                      <a:pt x="44" y="24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6"/>
                      <a:pt x="40" y="26"/>
                      <a:pt x="39" y="29"/>
                    </a:cubicBezTo>
                    <a:cubicBezTo>
                      <a:pt x="39" y="29"/>
                      <a:pt x="36" y="27"/>
                      <a:pt x="36" y="2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29"/>
                      <a:pt x="36" y="29"/>
                    </a:cubicBezTo>
                    <a:cubicBezTo>
                      <a:pt x="36" y="30"/>
                      <a:pt x="34" y="29"/>
                      <a:pt x="34" y="29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2" y="29"/>
                      <a:pt x="33" y="33"/>
                      <a:pt x="31" y="31"/>
                    </a:cubicBezTo>
                    <a:cubicBezTo>
                      <a:pt x="32" y="34"/>
                      <a:pt x="32" y="33"/>
                      <a:pt x="32" y="34"/>
                    </a:cubicBezTo>
                    <a:cubicBezTo>
                      <a:pt x="32" y="33"/>
                      <a:pt x="31" y="33"/>
                      <a:pt x="31" y="32"/>
                    </a:cubicBezTo>
                    <a:cubicBezTo>
                      <a:pt x="31" y="32"/>
                      <a:pt x="30" y="33"/>
                      <a:pt x="30" y="32"/>
                    </a:cubicBezTo>
                    <a:cubicBezTo>
                      <a:pt x="29" y="32"/>
                      <a:pt x="30" y="34"/>
                      <a:pt x="29" y="34"/>
                    </a:cubicBezTo>
                    <a:cubicBezTo>
                      <a:pt x="28" y="32"/>
                      <a:pt x="28" y="34"/>
                      <a:pt x="28" y="33"/>
                    </a:cubicBezTo>
                    <a:cubicBezTo>
                      <a:pt x="28" y="35"/>
                      <a:pt x="28" y="37"/>
                      <a:pt x="28" y="36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6" y="35"/>
                      <a:pt x="24" y="32"/>
                      <a:pt x="23" y="3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2" y="37"/>
                      <a:pt x="20" y="36"/>
                      <a:pt x="19" y="39"/>
                    </a:cubicBezTo>
                    <a:cubicBezTo>
                      <a:pt x="18" y="38"/>
                      <a:pt x="18" y="38"/>
                      <a:pt x="17" y="38"/>
                    </a:cubicBezTo>
                    <a:cubicBezTo>
                      <a:pt x="17" y="40"/>
                      <a:pt x="17" y="40"/>
                      <a:pt x="17" y="42"/>
                    </a:cubicBezTo>
                    <a:cubicBezTo>
                      <a:pt x="17" y="42"/>
                      <a:pt x="16" y="41"/>
                      <a:pt x="16" y="40"/>
                    </a:cubicBezTo>
                    <a:cubicBezTo>
                      <a:pt x="15" y="40"/>
                      <a:pt x="14" y="38"/>
                      <a:pt x="14" y="41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41"/>
                      <a:pt x="13" y="43"/>
                      <a:pt x="12" y="42"/>
                    </a:cubicBezTo>
                    <a:cubicBezTo>
                      <a:pt x="13" y="43"/>
                      <a:pt x="12" y="44"/>
                      <a:pt x="13" y="45"/>
                    </a:cubicBezTo>
                    <a:cubicBezTo>
                      <a:pt x="13" y="45"/>
                      <a:pt x="12" y="43"/>
                      <a:pt x="12" y="44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43"/>
                      <a:pt x="9" y="44"/>
                      <a:pt x="8" y="46"/>
                    </a:cubicBezTo>
                    <a:cubicBezTo>
                      <a:pt x="7" y="44"/>
                      <a:pt x="7" y="46"/>
                      <a:pt x="6" y="45"/>
                    </a:cubicBezTo>
                    <a:cubicBezTo>
                      <a:pt x="6" y="47"/>
                      <a:pt x="4" y="46"/>
                      <a:pt x="6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7"/>
                      <a:pt x="4" y="48"/>
                      <a:pt x="2" y="48"/>
                    </a:cubicBezTo>
                    <a:cubicBezTo>
                      <a:pt x="2" y="48"/>
                      <a:pt x="3" y="50"/>
                      <a:pt x="3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1"/>
                      <a:pt x="4" y="52"/>
                      <a:pt x="5" y="53"/>
                    </a:cubicBezTo>
                    <a:cubicBezTo>
                      <a:pt x="4" y="53"/>
                      <a:pt x="4" y="54"/>
                      <a:pt x="4" y="53"/>
                    </a:cubicBezTo>
                    <a:cubicBezTo>
                      <a:pt x="3" y="52"/>
                      <a:pt x="2" y="51"/>
                      <a:pt x="1" y="50"/>
                    </a:cubicBezTo>
                    <a:cubicBezTo>
                      <a:pt x="0" y="50"/>
                      <a:pt x="2" y="53"/>
                      <a:pt x="1" y="51"/>
                    </a:cubicBezTo>
                    <a:cubicBezTo>
                      <a:pt x="0" y="51"/>
                      <a:pt x="0" y="52"/>
                      <a:pt x="1" y="53"/>
                    </a:cubicBezTo>
                    <a:cubicBezTo>
                      <a:pt x="1" y="53"/>
                      <a:pt x="0" y="53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4"/>
                      <a:pt x="1" y="54"/>
                      <a:pt x="3" y="55"/>
                    </a:cubicBezTo>
                    <a:cubicBezTo>
                      <a:pt x="3" y="55"/>
                      <a:pt x="2" y="55"/>
                      <a:pt x="3" y="55"/>
                    </a:cubicBezTo>
                    <a:cubicBezTo>
                      <a:pt x="4" y="56"/>
                      <a:pt x="4" y="56"/>
                      <a:pt x="3" y="56"/>
                    </a:cubicBezTo>
                    <a:cubicBezTo>
                      <a:pt x="1" y="55"/>
                      <a:pt x="1" y="54"/>
                      <a:pt x="0" y="54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6"/>
                      <a:pt x="3" y="56"/>
                      <a:pt x="4" y="57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4" y="56"/>
                      <a:pt x="6" y="57"/>
                      <a:pt x="5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3" y="53"/>
                      <a:pt x="4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5" y="55"/>
                      <a:pt x="7" y="56"/>
                      <a:pt x="7" y="5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6"/>
                      <a:pt x="6" y="55"/>
                      <a:pt x="6" y="54"/>
                    </a:cubicBezTo>
                    <a:cubicBezTo>
                      <a:pt x="6" y="55"/>
                      <a:pt x="8" y="56"/>
                      <a:pt x="9" y="57"/>
                    </a:cubicBezTo>
                    <a:cubicBezTo>
                      <a:pt x="9" y="57"/>
                      <a:pt x="8" y="55"/>
                      <a:pt x="9" y="56"/>
                    </a:cubicBezTo>
                    <a:cubicBezTo>
                      <a:pt x="9" y="56"/>
                      <a:pt x="9" y="55"/>
                      <a:pt x="9" y="53"/>
                    </a:cubicBezTo>
                    <a:cubicBezTo>
                      <a:pt x="9" y="53"/>
                      <a:pt x="10" y="56"/>
                      <a:pt x="10" y="55"/>
                    </a:cubicBezTo>
                    <a:cubicBezTo>
                      <a:pt x="11" y="56"/>
                      <a:pt x="12" y="58"/>
                      <a:pt x="12" y="59"/>
                    </a:cubicBezTo>
                    <a:cubicBezTo>
                      <a:pt x="13" y="59"/>
                      <a:pt x="14" y="60"/>
                      <a:pt x="13" y="60"/>
                    </a:cubicBezTo>
                    <a:cubicBezTo>
                      <a:pt x="13" y="60"/>
                      <a:pt x="14" y="61"/>
                      <a:pt x="14" y="61"/>
                    </a:cubicBezTo>
                    <a:cubicBezTo>
                      <a:pt x="14" y="60"/>
                      <a:pt x="12" y="58"/>
                      <a:pt x="12" y="58"/>
                    </a:cubicBezTo>
                    <a:cubicBezTo>
                      <a:pt x="11" y="56"/>
                      <a:pt x="12" y="57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2" y="55"/>
                      <a:pt x="13" y="56"/>
                      <a:pt x="14" y="57"/>
                    </a:cubicBezTo>
                    <a:cubicBezTo>
                      <a:pt x="13" y="56"/>
                      <a:pt x="13" y="55"/>
                      <a:pt x="14" y="55"/>
                    </a:cubicBezTo>
                    <a:cubicBezTo>
                      <a:pt x="13" y="53"/>
                      <a:pt x="13" y="53"/>
                      <a:pt x="12" y="52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3" y="52"/>
                      <a:pt x="14" y="55"/>
                      <a:pt x="14" y="55"/>
                    </a:cubicBezTo>
                    <a:cubicBezTo>
                      <a:pt x="15" y="57"/>
                      <a:pt x="14" y="55"/>
                      <a:pt x="15" y="57"/>
                    </a:cubicBezTo>
                    <a:cubicBezTo>
                      <a:pt x="16" y="59"/>
                      <a:pt x="15" y="60"/>
                      <a:pt x="14" y="58"/>
                    </a:cubicBezTo>
                    <a:cubicBezTo>
                      <a:pt x="15" y="61"/>
                      <a:pt x="15" y="59"/>
                      <a:pt x="16" y="61"/>
                    </a:cubicBezTo>
                    <a:cubicBezTo>
                      <a:pt x="16" y="61"/>
                      <a:pt x="15" y="59"/>
                      <a:pt x="16" y="59"/>
                    </a:cubicBezTo>
                    <a:cubicBezTo>
                      <a:pt x="15" y="58"/>
                      <a:pt x="15" y="58"/>
                      <a:pt x="15" y="57"/>
                    </a:cubicBezTo>
                    <a:cubicBezTo>
                      <a:pt x="14" y="54"/>
                      <a:pt x="16" y="58"/>
                      <a:pt x="16" y="58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0"/>
                      <a:pt x="16" y="58"/>
                      <a:pt x="17" y="58"/>
                    </a:cubicBezTo>
                    <a:cubicBezTo>
                      <a:pt x="18" y="61"/>
                      <a:pt x="16" y="58"/>
                      <a:pt x="17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7" y="60"/>
                      <a:pt x="18" y="61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8" y="60"/>
                      <a:pt x="17" y="58"/>
                      <a:pt x="17" y="58"/>
                    </a:cubicBezTo>
                    <a:cubicBezTo>
                      <a:pt x="16" y="55"/>
                      <a:pt x="17" y="58"/>
                      <a:pt x="17" y="57"/>
                    </a:cubicBezTo>
                    <a:cubicBezTo>
                      <a:pt x="16" y="55"/>
                      <a:pt x="17" y="57"/>
                      <a:pt x="16" y="56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7" y="55"/>
                      <a:pt x="17" y="57"/>
                    </a:cubicBezTo>
                    <a:cubicBezTo>
                      <a:pt x="17" y="57"/>
                      <a:pt x="17" y="57"/>
                      <a:pt x="17" y="56"/>
                    </a:cubicBezTo>
                    <a:cubicBezTo>
                      <a:pt x="17" y="58"/>
                      <a:pt x="18" y="60"/>
                      <a:pt x="19" y="61"/>
                    </a:cubicBezTo>
                    <a:cubicBezTo>
                      <a:pt x="19" y="62"/>
                      <a:pt x="18" y="60"/>
                      <a:pt x="18" y="59"/>
                    </a:cubicBezTo>
                    <a:cubicBezTo>
                      <a:pt x="18" y="59"/>
                      <a:pt x="18" y="57"/>
                      <a:pt x="18" y="57"/>
                    </a:cubicBezTo>
                    <a:cubicBezTo>
                      <a:pt x="16" y="52"/>
                      <a:pt x="19" y="60"/>
                      <a:pt x="19" y="59"/>
                    </a:cubicBezTo>
                    <a:cubicBezTo>
                      <a:pt x="18" y="56"/>
                      <a:pt x="18" y="55"/>
                      <a:pt x="17" y="52"/>
                    </a:cubicBezTo>
                    <a:cubicBezTo>
                      <a:pt x="17" y="51"/>
                      <a:pt x="17" y="50"/>
                      <a:pt x="17" y="51"/>
                    </a:cubicBezTo>
                    <a:cubicBezTo>
                      <a:pt x="18" y="53"/>
                      <a:pt x="18" y="52"/>
                      <a:pt x="18" y="54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9" y="56"/>
                      <a:pt x="19" y="56"/>
                      <a:pt x="19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59"/>
                      <a:pt x="20" y="58"/>
                      <a:pt x="20" y="57"/>
                    </a:cubicBezTo>
                    <a:cubicBezTo>
                      <a:pt x="20" y="58"/>
                      <a:pt x="21" y="59"/>
                      <a:pt x="21" y="59"/>
                    </a:cubicBezTo>
                    <a:cubicBezTo>
                      <a:pt x="20" y="59"/>
                      <a:pt x="20" y="56"/>
                      <a:pt x="20" y="56"/>
                    </a:cubicBezTo>
                    <a:cubicBezTo>
                      <a:pt x="20" y="56"/>
                      <a:pt x="21" y="58"/>
                      <a:pt x="21" y="58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58"/>
                      <a:pt x="22" y="61"/>
                      <a:pt x="22" y="60"/>
                    </a:cubicBezTo>
                    <a:cubicBezTo>
                      <a:pt x="22" y="59"/>
                      <a:pt x="21" y="57"/>
                      <a:pt x="21" y="56"/>
                    </a:cubicBezTo>
                    <a:cubicBezTo>
                      <a:pt x="21" y="55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7"/>
                      <a:pt x="23" y="61"/>
                      <a:pt x="23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8"/>
                      <a:pt x="23" y="59"/>
                      <a:pt x="23" y="60"/>
                    </a:cubicBezTo>
                    <a:cubicBezTo>
                      <a:pt x="23" y="58"/>
                      <a:pt x="23" y="59"/>
                      <a:pt x="23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8"/>
                      <a:pt x="23" y="56"/>
                      <a:pt x="24" y="58"/>
                    </a:cubicBezTo>
                    <a:cubicBezTo>
                      <a:pt x="23" y="56"/>
                      <a:pt x="23" y="58"/>
                      <a:pt x="23" y="57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58"/>
                      <a:pt x="23" y="55"/>
                      <a:pt x="23" y="55"/>
                    </a:cubicBezTo>
                    <a:cubicBezTo>
                      <a:pt x="24" y="56"/>
                      <a:pt x="24" y="56"/>
                      <a:pt x="24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5" y="59"/>
                      <a:pt x="24" y="54"/>
                      <a:pt x="24" y="55"/>
                    </a:cubicBezTo>
                    <a:cubicBezTo>
                      <a:pt x="25" y="56"/>
                      <a:pt x="25" y="58"/>
                      <a:pt x="25" y="58"/>
                    </a:cubicBezTo>
                    <a:cubicBezTo>
                      <a:pt x="24" y="56"/>
                      <a:pt x="25" y="55"/>
                      <a:pt x="24" y="53"/>
                    </a:cubicBezTo>
                    <a:cubicBezTo>
                      <a:pt x="25" y="54"/>
                      <a:pt x="25" y="56"/>
                      <a:pt x="26" y="58"/>
                    </a:cubicBezTo>
                    <a:cubicBezTo>
                      <a:pt x="25" y="56"/>
                      <a:pt x="26" y="59"/>
                      <a:pt x="26" y="57"/>
                    </a:cubicBezTo>
                    <a:cubicBezTo>
                      <a:pt x="25" y="56"/>
                      <a:pt x="25" y="55"/>
                      <a:pt x="25" y="54"/>
                    </a:cubicBezTo>
                    <a:cubicBezTo>
                      <a:pt x="26" y="54"/>
                      <a:pt x="25" y="55"/>
                      <a:pt x="26" y="56"/>
                    </a:cubicBezTo>
                    <a:cubicBezTo>
                      <a:pt x="26" y="56"/>
                      <a:pt x="26" y="54"/>
                      <a:pt x="25" y="53"/>
                    </a:cubicBezTo>
                    <a:cubicBezTo>
                      <a:pt x="26" y="53"/>
                      <a:pt x="25" y="51"/>
                      <a:pt x="26" y="52"/>
                    </a:cubicBezTo>
                    <a:cubicBezTo>
                      <a:pt x="26" y="54"/>
                      <a:pt x="26" y="53"/>
                      <a:pt x="26" y="54"/>
                    </a:cubicBezTo>
                    <a:cubicBezTo>
                      <a:pt x="27" y="54"/>
                      <a:pt x="25" y="50"/>
                      <a:pt x="26" y="50"/>
                    </a:cubicBezTo>
                    <a:cubicBezTo>
                      <a:pt x="25" y="49"/>
                      <a:pt x="25" y="46"/>
                      <a:pt x="25" y="45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7" y="50"/>
                      <a:pt x="26" y="52"/>
                      <a:pt x="27" y="55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7" y="55"/>
                      <a:pt x="28" y="56"/>
                      <a:pt x="28" y="55"/>
                    </a:cubicBezTo>
                    <a:cubicBezTo>
                      <a:pt x="28" y="54"/>
                      <a:pt x="28" y="56"/>
                      <a:pt x="28" y="55"/>
                    </a:cubicBezTo>
                    <a:cubicBezTo>
                      <a:pt x="28" y="54"/>
                      <a:pt x="27" y="51"/>
                      <a:pt x="28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28" y="53"/>
                      <a:pt x="29" y="54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2" y="55"/>
                      <a:pt x="31" y="51"/>
                    </a:cubicBezTo>
                    <a:cubicBezTo>
                      <a:pt x="32" y="52"/>
                      <a:pt x="32" y="52"/>
                      <a:pt x="33" y="53"/>
                    </a:cubicBezTo>
                    <a:cubicBezTo>
                      <a:pt x="33" y="53"/>
                      <a:pt x="33" y="51"/>
                      <a:pt x="33" y="51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4"/>
                      <a:pt x="34" y="52"/>
                      <a:pt x="34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4"/>
                      <a:pt x="35" y="51"/>
                      <a:pt x="35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6" y="52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7" y="52"/>
                      <a:pt x="37" y="52"/>
                      <a:pt x="38" y="51"/>
                    </a:cubicBezTo>
                    <a:cubicBezTo>
                      <a:pt x="37" y="51"/>
                      <a:pt x="37" y="50"/>
                      <a:pt x="37" y="49"/>
                    </a:cubicBezTo>
                    <a:cubicBezTo>
                      <a:pt x="36" y="46"/>
                      <a:pt x="37" y="49"/>
                      <a:pt x="37" y="47"/>
                    </a:cubicBezTo>
                    <a:cubicBezTo>
                      <a:pt x="37" y="48"/>
                      <a:pt x="38" y="49"/>
                      <a:pt x="38" y="50"/>
                    </a:cubicBezTo>
                    <a:cubicBezTo>
                      <a:pt x="39" y="52"/>
                      <a:pt x="39" y="50"/>
                      <a:pt x="40" y="50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2" y="51"/>
                      <a:pt x="41" y="48"/>
                      <a:pt x="42" y="49"/>
                    </a:cubicBezTo>
                    <a:cubicBezTo>
                      <a:pt x="42" y="48"/>
                      <a:pt x="41" y="45"/>
                      <a:pt x="41" y="45"/>
                    </a:cubicBezTo>
                    <a:cubicBezTo>
                      <a:pt x="41" y="43"/>
                      <a:pt x="42" y="47"/>
                      <a:pt x="43" y="48"/>
                    </a:cubicBezTo>
                    <a:cubicBezTo>
                      <a:pt x="43" y="48"/>
                      <a:pt x="43" y="47"/>
                      <a:pt x="43" y="47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3" y="47"/>
                      <a:pt x="43" y="46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8"/>
                      <a:pt x="45" y="48"/>
                    </a:cubicBezTo>
                    <a:cubicBezTo>
                      <a:pt x="44" y="46"/>
                      <a:pt x="45" y="47"/>
                      <a:pt x="45" y="45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6" y="48"/>
                      <a:pt x="45" y="45"/>
                      <a:pt x="45" y="45"/>
                    </a:cubicBezTo>
                    <a:cubicBezTo>
                      <a:pt x="45" y="43"/>
                      <a:pt x="46" y="45"/>
                      <a:pt x="46" y="45"/>
                    </a:cubicBezTo>
                    <a:cubicBezTo>
                      <a:pt x="46" y="46"/>
                      <a:pt x="46" y="45"/>
                      <a:pt x="46" y="45"/>
                    </a:cubicBezTo>
                    <a:cubicBezTo>
                      <a:pt x="46" y="47"/>
                      <a:pt x="46" y="46"/>
                      <a:pt x="46" y="47"/>
                    </a:cubicBezTo>
                    <a:cubicBezTo>
                      <a:pt x="46" y="47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6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7" y="44"/>
                      <a:pt x="46" y="44"/>
                      <a:pt x="46" y="43"/>
                    </a:cubicBezTo>
                    <a:cubicBezTo>
                      <a:pt x="46" y="43"/>
                      <a:pt x="46" y="42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3"/>
                      <a:pt x="46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3"/>
                      <a:pt x="47" y="43"/>
                      <a:pt x="47" y="42"/>
                    </a:cubicBezTo>
                    <a:cubicBezTo>
                      <a:pt x="48" y="44"/>
                      <a:pt x="49" y="46"/>
                      <a:pt x="49" y="46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9" y="44"/>
                      <a:pt x="49" y="44"/>
                      <a:pt x="50" y="45"/>
                    </a:cubicBezTo>
                    <a:cubicBezTo>
                      <a:pt x="51" y="46"/>
                      <a:pt x="48" y="40"/>
                      <a:pt x="49" y="42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2"/>
                      <a:pt x="51" y="45"/>
                      <a:pt x="50" y="43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2" y="46"/>
                      <a:pt x="52" y="42"/>
                      <a:pt x="54" y="44"/>
                    </a:cubicBezTo>
                    <a:cubicBezTo>
                      <a:pt x="52" y="42"/>
                      <a:pt x="54" y="43"/>
                      <a:pt x="53" y="42"/>
                    </a:cubicBezTo>
                    <a:cubicBezTo>
                      <a:pt x="54" y="45"/>
                      <a:pt x="54" y="42"/>
                      <a:pt x="54" y="4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2"/>
                      <a:pt x="53" y="37"/>
                      <a:pt x="54" y="40"/>
                    </a:cubicBezTo>
                    <a:cubicBezTo>
                      <a:pt x="55" y="40"/>
                      <a:pt x="55" y="41"/>
                      <a:pt x="55" y="42"/>
                    </a:cubicBezTo>
                    <a:cubicBezTo>
                      <a:pt x="56" y="44"/>
                      <a:pt x="55" y="39"/>
                      <a:pt x="56" y="42"/>
                    </a:cubicBezTo>
                    <a:cubicBezTo>
                      <a:pt x="56" y="41"/>
                      <a:pt x="55" y="40"/>
                      <a:pt x="55" y="39"/>
                    </a:cubicBezTo>
                    <a:cubicBezTo>
                      <a:pt x="56" y="40"/>
                      <a:pt x="57" y="41"/>
                      <a:pt x="57" y="41"/>
                    </a:cubicBezTo>
                    <a:cubicBezTo>
                      <a:pt x="57" y="41"/>
                      <a:pt x="57" y="40"/>
                      <a:pt x="57" y="40"/>
                    </a:cubicBezTo>
                    <a:cubicBezTo>
                      <a:pt x="57" y="41"/>
                      <a:pt x="57" y="41"/>
                      <a:pt x="57" y="42"/>
                    </a:cubicBezTo>
                    <a:cubicBezTo>
                      <a:pt x="58" y="42"/>
                      <a:pt x="58" y="41"/>
                      <a:pt x="58" y="40"/>
                    </a:cubicBezTo>
                    <a:cubicBezTo>
                      <a:pt x="59" y="41"/>
                      <a:pt x="59" y="40"/>
                      <a:pt x="60" y="41"/>
                    </a:cubicBezTo>
                    <a:cubicBezTo>
                      <a:pt x="59" y="39"/>
                      <a:pt x="61" y="42"/>
                      <a:pt x="60" y="39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39"/>
                      <a:pt x="59" y="37"/>
                      <a:pt x="59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1" y="41"/>
                      <a:pt x="61" y="39"/>
                      <a:pt x="61" y="40"/>
                    </a:cubicBezTo>
                    <a:cubicBezTo>
                      <a:pt x="60" y="38"/>
                      <a:pt x="62" y="40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7"/>
                      <a:pt x="60" y="37"/>
                      <a:pt x="61" y="36"/>
                    </a:cubicBezTo>
                    <a:cubicBezTo>
                      <a:pt x="61" y="36"/>
                      <a:pt x="62" y="38"/>
                      <a:pt x="62" y="38"/>
                    </a:cubicBezTo>
                    <a:cubicBezTo>
                      <a:pt x="62" y="39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7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8"/>
                      <a:pt x="63" y="37"/>
                    </a:cubicBezTo>
                    <a:cubicBezTo>
                      <a:pt x="64" y="38"/>
                      <a:pt x="65" y="36"/>
                      <a:pt x="65" y="36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5" y="36"/>
                      <a:pt x="65" y="34"/>
                      <a:pt x="65" y="35"/>
                    </a:cubicBezTo>
                    <a:cubicBezTo>
                      <a:pt x="65" y="35"/>
                      <a:pt x="66" y="36"/>
                      <a:pt x="66" y="36"/>
                    </a:cubicBezTo>
                    <a:cubicBezTo>
                      <a:pt x="66" y="37"/>
                      <a:pt x="66" y="35"/>
                      <a:pt x="66" y="35"/>
                    </a:cubicBezTo>
                    <a:cubicBezTo>
                      <a:pt x="67" y="37"/>
                      <a:pt x="66" y="33"/>
                      <a:pt x="67" y="34"/>
                    </a:cubicBezTo>
                    <a:cubicBezTo>
                      <a:pt x="67" y="34"/>
                      <a:pt x="68" y="35"/>
                      <a:pt x="68" y="36"/>
                    </a:cubicBezTo>
                    <a:cubicBezTo>
                      <a:pt x="68" y="35"/>
                      <a:pt x="68" y="34"/>
                      <a:pt x="68" y="32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9" y="34"/>
                      <a:pt x="69" y="33"/>
                      <a:pt x="69" y="32"/>
                    </a:cubicBezTo>
                    <a:cubicBezTo>
                      <a:pt x="68" y="31"/>
                      <a:pt x="68" y="30"/>
                      <a:pt x="68" y="30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9" y="30"/>
                      <a:pt x="68" y="30"/>
                      <a:pt x="69" y="30"/>
                    </a:cubicBezTo>
                    <a:cubicBezTo>
                      <a:pt x="70" y="33"/>
                      <a:pt x="70" y="31"/>
                      <a:pt x="70" y="32"/>
                    </a:cubicBezTo>
                    <a:cubicBezTo>
                      <a:pt x="70" y="30"/>
                      <a:pt x="70" y="30"/>
                      <a:pt x="70" y="30"/>
                    </a:cubicBezTo>
                    <a:cubicBezTo>
                      <a:pt x="70" y="29"/>
                      <a:pt x="71" y="31"/>
                      <a:pt x="71" y="31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9" y="27"/>
                      <a:pt x="71" y="28"/>
                      <a:pt x="71" y="29"/>
                    </a:cubicBezTo>
                    <a:cubicBezTo>
                      <a:pt x="71" y="29"/>
                      <a:pt x="70" y="26"/>
                      <a:pt x="70" y="24"/>
                    </a:cubicBezTo>
                    <a:cubicBezTo>
                      <a:pt x="70" y="25"/>
                      <a:pt x="70" y="24"/>
                      <a:pt x="70" y="23"/>
                    </a:cubicBezTo>
                    <a:cubicBezTo>
                      <a:pt x="71" y="25"/>
                      <a:pt x="70" y="23"/>
                      <a:pt x="71" y="24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1" y="26"/>
                      <a:pt x="73" y="28"/>
                      <a:pt x="73" y="29"/>
                    </a:cubicBezTo>
                    <a:cubicBezTo>
                      <a:pt x="73" y="28"/>
                      <a:pt x="74" y="28"/>
                      <a:pt x="75" y="29"/>
                    </a:cubicBezTo>
                    <a:cubicBezTo>
                      <a:pt x="73" y="26"/>
                      <a:pt x="74" y="27"/>
                      <a:pt x="73" y="25"/>
                    </a:cubicBezTo>
                    <a:cubicBezTo>
                      <a:pt x="74" y="24"/>
                      <a:pt x="74" y="27"/>
                      <a:pt x="75" y="27"/>
                    </a:cubicBezTo>
                    <a:cubicBezTo>
                      <a:pt x="75" y="26"/>
                      <a:pt x="76" y="26"/>
                      <a:pt x="76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5"/>
                      <a:pt x="77" y="26"/>
                      <a:pt x="77" y="23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8" y="25"/>
                      <a:pt x="76" y="22"/>
                      <a:pt x="77" y="23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8" y="23"/>
                      <a:pt x="79" y="25"/>
                      <a:pt x="78" y="23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3"/>
                      <a:pt x="79" y="24"/>
                      <a:pt x="79" y="22"/>
                    </a:cubicBezTo>
                    <a:cubicBezTo>
                      <a:pt x="80" y="24"/>
                      <a:pt x="80" y="24"/>
                      <a:pt x="80" y="24"/>
                    </a:cubicBezTo>
                    <a:cubicBezTo>
                      <a:pt x="80" y="25"/>
                      <a:pt x="79" y="22"/>
                      <a:pt x="80" y="22"/>
                    </a:cubicBezTo>
                    <a:cubicBezTo>
                      <a:pt x="80" y="22"/>
                      <a:pt x="81" y="23"/>
                      <a:pt x="81" y="23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4" y="22"/>
                      <a:pt x="86" y="22"/>
                      <a:pt x="86" y="19"/>
                    </a:cubicBezTo>
                    <a:cubicBezTo>
                      <a:pt x="88" y="21"/>
                      <a:pt x="87" y="21"/>
                      <a:pt x="87" y="22"/>
                    </a:cubicBezTo>
                    <a:cubicBezTo>
                      <a:pt x="87" y="20"/>
                      <a:pt x="87" y="22"/>
                      <a:pt x="88" y="21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9" y="22"/>
                      <a:pt x="89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19"/>
                      <a:pt x="90" y="23"/>
                      <a:pt x="89" y="20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19"/>
                      <a:pt x="91" y="22"/>
                      <a:pt x="90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1"/>
                      <a:pt x="90" y="17"/>
                      <a:pt x="91" y="19"/>
                    </a:cubicBezTo>
                    <a:cubicBezTo>
                      <a:pt x="91" y="19"/>
                      <a:pt x="91" y="18"/>
                      <a:pt x="91" y="16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3" y="17"/>
                      <a:pt x="94" y="17"/>
                      <a:pt x="94" y="14"/>
                    </a:cubicBezTo>
                    <a:cubicBezTo>
                      <a:pt x="95" y="15"/>
                      <a:pt x="95" y="15"/>
                      <a:pt x="95" y="15"/>
                    </a:cubicBezTo>
                    <a:cubicBezTo>
                      <a:pt x="95" y="13"/>
                      <a:pt x="97" y="17"/>
                      <a:pt x="96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8" y="13"/>
                      <a:pt x="97" y="11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98" y="13"/>
                      <a:pt x="98" y="10"/>
                      <a:pt x="98" y="11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1" y="14"/>
                      <a:pt x="104" y="15"/>
                      <a:pt x="104" y="11"/>
                    </a:cubicBezTo>
                    <a:cubicBezTo>
                      <a:pt x="104" y="10"/>
                      <a:pt x="105" y="13"/>
                      <a:pt x="105" y="13"/>
                    </a:cubicBezTo>
                    <a:cubicBezTo>
                      <a:pt x="106" y="9"/>
                      <a:pt x="109" y="14"/>
                      <a:pt x="109" y="8"/>
                    </a:cubicBezTo>
                    <a:cubicBezTo>
                      <a:pt x="110" y="6"/>
                      <a:pt x="108" y="1"/>
                      <a:pt x="10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8" name="Freeform 114"/>
              <p:cNvSpPr/>
              <p:nvPr/>
            </p:nvSpPr>
            <p:spPr bwMode="auto">
              <a:xfrm>
                <a:off x="6521" y="1354"/>
                <a:ext cx="7" cy="2"/>
              </a:xfrm>
              <a:custGeom>
                <a:avLst/>
                <a:gdLst>
                  <a:gd name="T0" fmla="*/ 7 w 7"/>
                  <a:gd name="T1" fmla="*/ 0 h 2"/>
                  <a:gd name="T2" fmla="*/ 7 w 7"/>
                  <a:gd name="T3" fmla="*/ 0 h 2"/>
                  <a:gd name="T4" fmla="*/ 0 w 7"/>
                  <a:gd name="T5" fmla="*/ 2 h 2"/>
                  <a:gd name="T6" fmla="*/ 7 w 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7" y="0"/>
                    </a:moveTo>
                    <a:lnTo>
                      <a:pt x="7" y="0"/>
                    </a:lnTo>
                    <a:lnTo>
                      <a:pt x="0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9" name="Freeform 115"/>
              <p:cNvSpPr/>
              <p:nvPr/>
            </p:nvSpPr>
            <p:spPr bwMode="auto">
              <a:xfrm>
                <a:off x="6564" y="1292"/>
                <a:ext cx="88" cy="283"/>
              </a:xfrm>
              <a:custGeom>
                <a:avLst/>
                <a:gdLst>
                  <a:gd name="T0" fmla="*/ 15 w 37"/>
                  <a:gd name="T1" fmla="*/ 54 h 119"/>
                  <a:gd name="T2" fmla="*/ 12 w 37"/>
                  <a:gd name="T3" fmla="*/ 62 h 119"/>
                  <a:gd name="T4" fmla="*/ 8 w 37"/>
                  <a:gd name="T5" fmla="*/ 67 h 119"/>
                  <a:gd name="T6" fmla="*/ 6 w 37"/>
                  <a:gd name="T7" fmla="*/ 78 h 119"/>
                  <a:gd name="T8" fmla="*/ 4 w 37"/>
                  <a:gd name="T9" fmla="*/ 84 h 119"/>
                  <a:gd name="T10" fmla="*/ 2 w 37"/>
                  <a:gd name="T11" fmla="*/ 96 h 119"/>
                  <a:gd name="T12" fmla="*/ 5 w 37"/>
                  <a:gd name="T13" fmla="*/ 103 h 119"/>
                  <a:gd name="T14" fmla="*/ 2 w 37"/>
                  <a:gd name="T15" fmla="*/ 111 h 119"/>
                  <a:gd name="T16" fmla="*/ 2 w 37"/>
                  <a:gd name="T17" fmla="*/ 115 h 119"/>
                  <a:gd name="T18" fmla="*/ 7 w 37"/>
                  <a:gd name="T19" fmla="*/ 117 h 119"/>
                  <a:gd name="T20" fmla="*/ 8 w 37"/>
                  <a:gd name="T21" fmla="*/ 117 h 119"/>
                  <a:gd name="T22" fmla="*/ 9 w 37"/>
                  <a:gd name="T23" fmla="*/ 115 h 119"/>
                  <a:gd name="T24" fmla="*/ 12 w 37"/>
                  <a:gd name="T25" fmla="*/ 113 h 119"/>
                  <a:gd name="T26" fmla="*/ 15 w 37"/>
                  <a:gd name="T27" fmla="*/ 110 h 119"/>
                  <a:gd name="T28" fmla="*/ 17 w 37"/>
                  <a:gd name="T29" fmla="*/ 110 h 119"/>
                  <a:gd name="T30" fmla="*/ 17 w 37"/>
                  <a:gd name="T31" fmla="*/ 108 h 119"/>
                  <a:gd name="T32" fmla="*/ 18 w 37"/>
                  <a:gd name="T33" fmla="*/ 108 h 119"/>
                  <a:gd name="T34" fmla="*/ 21 w 37"/>
                  <a:gd name="T35" fmla="*/ 108 h 119"/>
                  <a:gd name="T36" fmla="*/ 15 w 37"/>
                  <a:gd name="T37" fmla="*/ 104 h 119"/>
                  <a:gd name="T38" fmla="*/ 18 w 37"/>
                  <a:gd name="T39" fmla="*/ 104 h 119"/>
                  <a:gd name="T40" fmla="*/ 20 w 37"/>
                  <a:gd name="T41" fmla="*/ 104 h 119"/>
                  <a:gd name="T42" fmla="*/ 22 w 37"/>
                  <a:gd name="T43" fmla="*/ 102 h 119"/>
                  <a:gd name="T44" fmla="*/ 20 w 37"/>
                  <a:gd name="T45" fmla="*/ 100 h 119"/>
                  <a:gd name="T46" fmla="*/ 22 w 37"/>
                  <a:gd name="T47" fmla="*/ 99 h 119"/>
                  <a:gd name="T48" fmla="*/ 15 w 37"/>
                  <a:gd name="T49" fmla="*/ 95 h 119"/>
                  <a:gd name="T50" fmla="*/ 21 w 37"/>
                  <a:gd name="T51" fmla="*/ 97 h 119"/>
                  <a:gd name="T52" fmla="*/ 24 w 37"/>
                  <a:gd name="T53" fmla="*/ 92 h 119"/>
                  <a:gd name="T54" fmla="*/ 24 w 37"/>
                  <a:gd name="T55" fmla="*/ 89 h 119"/>
                  <a:gd name="T56" fmla="*/ 21 w 37"/>
                  <a:gd name="T57" fmla="*/ 85 h 119"/>
                  <a:gd name="T58" fmla="*/ 26 w 37"/>
                  <a:gd name="T59" fmla="*/ 81 h 119"/>
                  <a:gd name="T60" fmla="*/ 24 w 37"/>
                  <a:gd name="T61" fmla="*/ 78 h 119"/>
                  <a:gd name="T62" fmla="*/ 25 w 37"/>
                  <a:gd name="T63" fmla="*/ 77 h 119"/>
                  <a:gd name="T64" fmla="*/ 23 w 37"/>
                  <a:gd name="T65" fmla="*/ 75 h 119"/>
                  <a:gd name="T66" fmla="*/ 27 w 37"/>
                  <a:gd name="T67" fmla="*/ 75 h 119"/>
                  <a:gd name="T68" fmla="*/ 26 w 37"/>
                  <a:gd name="T69" fmla="*/ 72 h 119"/>
                  <a:gd name="T70" fmla="*/ 25 w 37"/>
                  <a:gd name="T71" fmla="*/ 67 h 119"/>
                  <a:gd name="T72" fmla="*/ 29 w 37"/>
                  <a:gd name="T73" fmla="*/ 65 h 119"/>
                  <a:gd name="T74" fmla="*/ 28 w 37"/>
                  <a:gd name="T75" fmla="*/ 61 h 119"/>
                  <a:gd name="T76" fmla="*/ 29 w 37"/>
                  <a:gd name="T77" fmla="*/ 59 h 119"/>
                  <a:gd name="T78" fmla="*/ 29 w 37"/>
                  <a:gd name="T79" fmla="*/ 59 h 119"/>
                  <a:gd name="T80" fmla="*/ 29 w 37"/>
                  <a:gd name="T81" fmla="*/ 56 h 119"/>
                  <a:gd name="T82" fmla="*/ 27 w 37"/>
                  <a:gd name="T83" fmla="*/ 51 h 119"/>
                  <a:gd name="T84" fmla="*/ 25 w 37"/>
                  <a:gd name="T85" fmla="*/ 49 h 119"/>
                  <a:gd name="T86" fmla="*/ 27 w 37"/>
                  <a:gd name="T87" fmla="*/ 47 h 119"/>
                  <a:gd name="T88" fmla="*/ 29 w 37"/>
                  <a:gd name="T89" fmla="*/ 44 h 119"/>
                  <a:gd name="T90" fmla="*/ 27 w 37"/>
                  <a:gd name="T91" fmla="*/ 39 h 119"/>
                  <a:gd name="T92" fmla="*/ 28 w 37"/>
                  <a:gd name="T93" fmla="*/ 37 h 119"/>
                  <a:gd name="T94" fmla="*/ 31 w 37"/>
                  <a:gd name="T95" fmla="*/ 30 h 119"/>
                  <a:gd name="T96" fmla="*/ 32 w 37"/>
                  <a:gd name="T97" fmla="*/ 27 h 119"/>
                  <a:gd name="T98" fmla="*/ 29 w 37"/>
                  <a:gd name="T99" fmla="*/ 19 h 119"/>
                  <a:gd name="T100" fmla="*/ 30 w 37"/>
                  <a:gd name="T101" fmla="*/ 16 h 119"/>
                  <a:gd name="T102" fmla="*/ 26 w 37"/>
                  <a:gd name="T103" fmla="*/ 0 h 119"/>
                  <a:gd name="T104" fmla="*/ 18 w 37"/>
                  <a:gd name="T105" fmla="*/ 21 h 119"/>
                  <a:gd name="T106" fmla="*/ 11 w 37"/>
                  <a:gd name="T107" fmla="*/ 3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119">
                    <a:moveTo>
                      <a:pt x="11" y="38"/>
                    </a:moveTo>
                    <a:cubicBezTo>
                      <a:pt x="11" y="42"/>
                      <a:pt x="12" y="46"/>
                      <a:pt x="12" y="50"/>
                    </a:cubicBezTo>
                    <a:cubicBezTo>
                      <a:pt x="15" y="51"/>
                      <a:pt x="13" y="52"/>
                      <a:pt x="16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6" y="53"/>
                      <a:pt x="14" y="53"/>
                      <a:pt x="13" y="54"/>
                    </a:cubicBezTo>
                    <a:cubicBezTo>
                      <a:pt x="14" y="54"/>
                      <a:pt x="13" y="54"/>
                      <a:pt x="15" y="54"/>
                    </a:cubicBezTo>
                    <a:cubicBezTo>
                      <a:pt x="17" y="55"/>
                      <a:pt x="12" y="54"/>
                      <a:pt x="13" y="55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6" y="56"/>
                      <a:pt x="13" y="55"/>
                      <a:pt x="11" y="55"/>
                    </a:cubicBezTo>
                    <a:cubicBezTo>
                      <a:pt x="11" y="57"/>
                      <a:pt x="13" y="59"/>
                      <a:pt x="11" y="61"/>
                    </a:cubicBezTo>
                    <a:cubicBezTo>
                      <a:pt x="11" y="60"/>
                      <a:pt x="13" y="61"/>
                      <a:pt x="13" y="61"/>
                    </a:cubicBezTo>
                    <a:cubicBezTo>
                      <a:pt x="9" y="60"/>
                      <a:pt x="13" y="62"/>
                      <a:pt x="12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9" y="62"/>
                      <a:pt x="11" y="63"/>
                      <a:pt x="10" y="63"/>
                    </a:cubicBezTo>
                    <a:cubicBezTo>
                      <a:pt x="11" y="64"/>
                      <a:pt x="8" y="64"/>
                      <a:pt x="9" y="65"/>
                    </a:cubicBezTo>
                    <a:cubicBezTo>
                      <a:pt x="8" y="64"/>
                      <a:pt x="8" y="65"/>
                      <a:pt x="8" y="65"/>
                    </a:cubicBezTo>
                    <a:cubicBezTo>
                      <a:pt x="11" y="66"/>
                      <a:pt x="6" y="66"/>
                      <a:pt x="8" y="67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68"/>
                      <a:pt x="6" y="70"/>
                      <a:pt x="8" y="72"/>
                    </a:cubicBezTo>
                    <a:cubicBezTo>
                      <a:pt x="8" y="73"/>
                      <a:pt x="4" y="73"/>
                      <a:pt x="5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7" y="76"/>
                      <a:pt x="6" y="75"/>
                      <a:pt x="5" y="75"/>
                    </a:cubicBezTo>
                    <a:cubicBezTo>
                      <a:pt x="7" y="76"/>
                      <a:pt x="5" y="76"/>
                      <a:pt x="5" y="77"/>
                    </a:cubicBezTo>
                    <a:cubicBezTo>
                      <a:pt x="5" y="77"/>
                      <a:pt x="5" y="78"/>
                      <a:pt x="6" y="78"/>
                    </a:cubicBezTo>
                    <a:cubicBezTo>
                      <a:pt x="4" y="78"/>
                      <a:pt x="7" y="80"/>
                      <a:pt x="5" y="80"/>
                    </a:cubicBezTo>
                    <a:cubicBezTo>
                      <a:pt x="8" y="81"/>
                      <a:pt x="6" y="80"/>
                      <a:pt x="7" y="81"/>
                    </a:cubicBezTo>
                    <a:cubicBezTo>
                      <a:pt x="7" y="81"/>
                      <a:pt x="6" y="81"/>
                      <a:pt x="5" y="81"/>
                    </a:cubicBezTo>
                    <a:cubicBezTo>
                      <a:pt x="6" y="81"/>
                      <a:pt x="6" y="82"/>
                      <a:pt x="4" y="82"/>
                    </a:cubicBezTo>
                    <a:cubicBezTo>
                      <a:pt x="5" y="82"/>
                      <a:pt x="6" y="83"/>
                      <a:pt x="6" y="83"/>
                    </a:cubicBezTo>
                    <a:cubicBezTo>
                      <a:pt x="3" y="83"/>
                      <a:pt x="5" y="84"/>
                      <a:pt x="4" y="84"/>
                    </a:cubicBezTo>
                    <a:cubicBezTo>
                      <a:pt x="6" y="85"/>
                      <a:pt x="8" y="86"/>
                      <a:pt x="7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6"/>
                      <a:pt x="2" y="87"/>
                      <a:pt x="4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1"/>
                      <a:pt x="1" y="92"/>
                      <a:pt x="4" y="95"/>
                    </a:cubicBezTo>
                    <a:cubicBezTo>
                      <a:pt x="3" y="95"/>
                      <a:pt x="2" y="95"/>
                      <a:pt x="2" y="96"/>
                    </a:cubicBezTo>
                    <a:cubicBezTo>
                      <a:pt x="3" y="97"/>
                      <a:pt x="3" y="97"/>
                      <a:pt x="5" y="98"/>
                    </a:cubicBezTo>
                    <a:cubicBezTo>
                      <a:pt x="5" y="98"/>
                      <a:pt x="4" y="98"/>
                      <a:pt x="3" y="98"/>
                    </a:cubicBezTo>
                    <a:cubicBezTo>
                      <a:pt x="2" y="98"/>
                      <a:pt x="0" y="98"/>
                      <a:pt x="2" y="99"/>
                    </a:cubicBezTo>
                    <a:cubicBezTo>
                      <a:pt x="1" y="99"/>
                      <a:pt x="1" y="99"/>
                      <a:pt x="1" y="99"/>
                    </a:cubicBezTo>
                    <a:cubicBezTo>
                      <a:pt x="2" y="100"/>
                      <a:pt x="4" y="101"/>
                      <a:pt x="2" y="102"/>
                    </a:cubicBezTo>
                    <a:cubicBezTo>
                      <a:pt x="3" y="102"/>
                      <a:pt x="3" y="103"/>
                      <a:pt x="5" y="103"/>
                    </a:cubicBezTo>
                    <a:cubicBezTo>
                      <a:pt x="5" y="103"/>
                      <a:pt x="3" y="103"/>
                      <a:pt x="4" y="103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1" y="104"/>
                      <a:pt x="2" y="105"/>
                      <a:pt x="3" y="107"/>
                    </a:cubicBezTo>
                    <a:cubicBezTo>
                      <a:pt x="0" y="107"/>
                      <a:pt x="3" y="108"/>
                      <a:pt x="1" y="109"/>
                    </a:cubicBezTo>
                    <a:cubicBezTo>
                      <a:pt x="2" y="110"/>
                      <a:pt x="0" y="110"/>
                      <a:pt x="3" y="111"/>
                    </a:cubicBezTo>
                    <a:cubicBezTo>
                      <a:pt x="2" y="111"/>
                      <a:pt x="2" y="111"/>
                      <a:pt x="2" y="111"/>
                    </a:cubicBezTo>
                    <a:cubicBezTo>
                      <a:pt x="1" y="111"/>
                      <a:pt x="2" y="112"/>
                      <a:pt x="1" y="113"/>
                    </a:cubicBezTo>
                    <a:cubicBezTo>
                      <a:pt x="1" y="114"/>
                      <a:pt x="3" y="114"/>
                      <a:pt x="4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3" y="115"/>
                      <a:pt x="5" y="115"/>
                      <a:pt x="7" y="115"/>
                    </a:cubicBezTo>
                    <a:cubicBezTo>
                      <a:pt x="6" y="115"/>
                      <a:pt x="7" y="115"/>
                      <a:pt x="6" y="115"/>
                    </a:cubicBezTo>
                    <a:cubicBezTo>
                      <a:pt x="5" y="115"/>
                      <a:pt x="4" y="115"/>
                      <a:pt x="2" y="115"/>
                    </a:cubicBezTo>
                    <a:cubicBezTo>
                      <a:pt x="1" y="116"/>
                      <a:pt x="5" y="116"/>
                      <a:pt x="3" y="117"/>
                    </a:cubicBezTo>
                    <a:cubicBezTo>
                      <a:pt x="2" y="117"/>
                      <a:pt x="3" y="118"/>
                      <a:pt x="5" y="117"/>
                    </a:cubicBezTo>
                    <a:cubicBezTo>
                      <a:pt x="4" y="117"/>
                      <a:pt x="4" y="118"/>
                      <a:pt x="3" y="118"/>
                    </a:cubicBezTo>
                    <a:cubicBezTo>
                      <a:pt x="3" y="118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5" y="118"/>
                      <a:pt x="5" y="118"/>
                      <a:pt x="7" y="117"/>
                    </a:cubicBezTo>
                    <a:cubicBezTo>
                      <a:pt x="7" y="117"/>
                      <a:pt x="6" y="117"/>
                      <a:pt x="7" y="117"/>
                    </a:cubicBezTo>
                    <a:cubicBezTo>
                      <a:pt x="8" y="117"/>
                      <a:pt x="8" y="117"/>
                      <a:pt x="7" y="118"/>
                    </a:cubicBezTo>
                    <a:cubicBezTo>
                      <a:pt x="6" y="118"/>
                      <a:pt x="5" y="118"/>
                      <a:pt x="4" y="119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8" y="118"/>
                      <a:pt x="9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6"/>
                      <a:pt x="9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7" y="116"/>
                      <a:pt x="5" y="116"/>
                      <a:pt x="7" y="116"/>
                    </a:cubicBezTo>
                    <a:cubicBezTo>
                      <a:pt x="9" y="115"/>
                      <a:pt x="9" y="115"/>
                      <a:pt x="9" y="115"/>
                    </a:cubicBezTo>
                    <a:cubicBezTo>
                      <a:pt x="9" y="115"/>
                      <a:pt x="8" y="115"/>
                      <a:pt x="9" y="115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5"/>
                      <a:pt x="10" y="114"/>
                      <a:pt x="9" y="114"/>
                    </a:cubicBezTo>
                    <a:cubicBezTo>
                      <a:pt x="10" y="114"/>
                      <a:pt x="10" y="114"/>
                      <a:pt x="10" y="114"/>
                    </a:cubicBezTo>
                    <a:cubicBezTo>
                      <a:pt x="11" y="114"/>
                      <a:pt x="8" y="114"/>
                      <a:pt x="8" y="114"/>
                    </a:cubicBezTo>
                    <a:cubicBezTo>
                      <a:pt x="9" y="114"/>
                      <a:pt x="11" y="114"/>
                      <a:pt x="12" y="114"/>
                    </a:cubicBezTo>
                    <a:cubicBezTo>
                      <a:pt x="12" y="113"/>
                      <a:pt x="10" y="113"/>
                      <a:pt x="12" y="113"/>
                    </a:cubicBezTo>
                    <a:cubicBezTo>
                      <a:pt x="11" y="112"/>
                      <a:pt x="10" y="112"/>
                      <a:pt x="9" y="111"/>
                    </a:cubicBezTo>
                    <a:cubicBezTo>
                      <a:pt x="9" y="111"/>
                      <a:pt x="12" y="112"/>
                      <a:pt x="11" y="111"/>
                    </a:cubicBezTo>
                    <a:cubicBezTo>
                      <a:pt x="12" y="111"/>
                      <a:pt x="13" y="111"/>
                      <a:pt x="14" y="111"/>
                    </a:cubicBezTo>
                    <a:cubicBezTo>
                      <a:pt x="13" y="111"/>
                      <a:pt x="14" y="111"/>
                      <a:pt x="12" y="111"/>
                    </a:cubicBezTo>
                    <a:cubicBezTo>
                      <a:pt x="12" y="110"/>
                      <a:pt x="13" y="110"/>
                      <a:pt x="12" y="109"/>
                    </a:cubicBezTo>
                    <a:cubicBezTo>
                      <a:pt x="12" y="109"/>
                      <a:pt x="14" y="110"/>
                      <a:pt x="15" y="110"/>
                    </a:cubicBezTo>
                    <a:cubicBezTo>
                      <a:pt x="13" y="109"/>
                      <a:pt x="13" y="109"/>
                      <a:pt x="13" y="108"/>
                    </a:cubicBezTo>
                    <a:cubicBezTo>
                      <a:pt x="11" y="108"/>
                      <a:pt x="11" y="108"/>
                      <a:pt x="10" y="108"/>
                    </a:cubicBezTo>
                    <a:cubicBezTo>
                      <a:pt x="9" y="108"/>
                      <a:pt x="9" y="107"/>
                      <a:pt x="9" y="107"/>
                    </a:cubicBezTo>
                    <a:cubicBezTo>
                      <a:pt x="11" y="108"/>
                      <a:pt x="13" y="108"/>
                      <a:pt x="14" y="108"/>
                    </a:cubicBezTo>
                    <a:cubicBezTo>
                      <a:pt x="16" y="108"/>
                      <a:pt x="13" y="108"/>
                      <a:pt x="16" y="109"/>
                    </a:cubicBezTo>
                    <a:cubicBezTo>
                      <a:pt x="18" y="109"/>
                      <a:pt x="18" y="110"/>
                      <a:pt x="17" y="110"/>
                    </a:cubicBezTo>
                    <a:cubicBezTo>
                      <a:pt x="19" y="111"/>
                      <a:pt x="17" y="110"/>
                      <a:pt x="19" y="110"/>
                    </a:cubicBezTo>
                    <a:cubicBezTo>
                      <a:pt x="19" y="110"/>
                      <a:pt x="18" y="110"/>
                      <a:pt x="18" y="109"/>
                    </a:cubicBezTo>
                    <a:cubicBezTo>
                      <a:pt x="17" y="109"/>
                      <a:pt x="16" y="109"/>
                      <a:pt x="15" y="108"/>
                    </a:cubicBezTo>
                    <a:cubicBezTo>
                      <a:pt x="13" y="108"/>
                      <a:pt x="17" y="108"/>
                      <a:pt x="17" y="10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19" y="109"/>
                      <a:pt x="17" y="108"/>
                      <a:pt x="17" y="108"/>
                    </a:cubicBezTo>
                    <a:cubicBezTo>
                      <a:pt x="21" y="109"/>
                      <a:pt x="18" y="108"/>
                      <a:pt x="20" y="109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19" y="109"/>
                      <a:pt x="20" y="108"/>
                    </a:cubicBezTo>
                    <a:cubicBezTo>
                      <a:pt x="21" y="109"/>
                      <a:pt x="21" y="109"/>
                      <a:pt x="21" y="109"/>
                    </a:cubicBezTo>
                    <a:cubicBezTo>
                      <a:pt x="21" y="108"/>
                      <a:pt x="21" y="108"/>
                      <a:pt x="21" y="108"/>
                    </a:cubicBezTo>
                    <a:cubicBezTo>
                      <a:pt x="20" y="108"/>
                      <a:pt x="18" y="108"/>
                      <a:pt x="18" y="108"/>
                    </a:cubicBezTo>
                    <a:cubicBezTo>
                      <a:pt x="15" y="107"/>
                      <a:pt x="18" y="108"/>
                      <a:pt x="17" y="107"/>
                    </a:cubicBezTo>
                    <a:cubicBezTo>
                      <a:pt x="15" y="106"/>
                      <a:pt x="17" y="107"/>
                      <a:pt x="16" y="107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5"/>
                      <a:pt x="16" y="106"/>
                      <a:pt x="17" y="106"/>
                    </a:cubicBezTo>
                    <a:cubicBezTo>
                      <a:pt x="17" y="106"/>
                      <a:pt x="17" y="107"/>
                      <a:pt x="16" y="106"/>
                    </a:cubicBezTo>
                    <a:cubicBezTo>
                      <a:pt x="18" y="107"/>
                      <a:pt x="20" y="107"/>
                      <a:pt x="21" y="108"/>
                    </a:cubicBezTo>
                    <a:cubicBezTo>
                      <a:pt x="22" y="108"/>
                      <a:pt x="20" y="107"/>
                      <a:pt x="20" y="107"/>
                    </a:cubicBezTo>
                    <a:cubicBezTo>
                      <a:pt x="19" y="107"/>
                      <a:pt x="18" y="107"/>
                      <a:pt x="17" y="106"/>
                    </a:cubicBezTo>
                    <a:cubicBezTo>
                      <a:pt x="13" y="105"/>
                      <a:pt x="21" y="107"/>
                      <a:pt x="20" y="106"/>
                    </a:cubicBezTo>
                    <a:cubicBezTo>
                      <a:pt x="17" y="106"/>
                      <a:pt x="16" y="104"/>
                      <a:pt x="13" y="104"/>
                    </a:cubicBezTo>
                    <a:cubicBezTo>
                      <a:pt x="12" y="104"/>
                      <a:pt x="12" y="103"/>
                      <a:pt x="12" y="103"/>
                    </a:cubicBezTo>
                    <a:cubicBezTo>
                      <a:pt x="14" y="104"/>
                      <a:pt x="13" y="103"/>
                      <a:pt x="15" y="104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8" y="105"/>
                      <a:pt x="18" y="105"/>
                      <a:pt x="18" y="105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1" y="105"/>
                      <a:pt x="20" y="105"/>
                      <a:pt x="19" y="105"/>
                    </a:cubicBezTo>
                    <a:cubicBezTo>
                      <a:pt x="20" y="105"/>
                      <a:pt x="21" y="105"/>
                      <a:pt x="21" y="105"/>
                    </a:cubicBezTo>
                    <a:cubicBezTo>
                      <a:pt x="20" y="105"/>
                      <a:pt x="18" y="104"/>
                      <a:pt x="18" y="104"/>
                    </a:cubicBezTo>
                    <a:cubicBezTo>
                      <a:pt x="18" y="103"/>
                      <a:pt x="20" y="104"/>
                      <a:pt x="20" y="104"/>
                    </a:cubicBezTo>
                    <a:cubicBezTo>
                      <a:pt x="22" y="105"/>
                      <a:pt x="22" y="105"/>
                      <a:pt x="22" y="105"/>
                    </a:cubicBezTo>
                    <a:cubicBezTo>
                      <a:pt x="21" y="104"/>
                      <a:pt x="23" y="105"/>
                      <a:pt x="22" y="105"/>
                    </a:cubicBezTo>
                    <a:cubicBezTo>
                      <a:pt x="21" y="104"/>
                      <a:pt x="20" y="104"/>
                      <a:pt x="18" y="103"/>
                    </a:cubicBezTo>
                    <a:cubicBezTo>
                      <a:pt x="18" y="103"/>
                      <a:pt x="19" y="103"/>
                      <a:pt x="19" y="103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0" y="103"/>
                      <a:pt x="23" y="104"/>
                      <a:pt x="23" y="104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2" y="103"/>
                      <a:pt x="22" y="103"/>
                      <a:pt x="21" y="103"/>
                    </a:cubicBezTo>
                    <a:cubicBezTo>
                      <a:pt x="23" y="103"/>
                      <a:pt x="23" y="103"/>
                      <a:pt x="23" y="103"/>
                    </a:cubicBezTo>
                    <a:cubicBezTo>
                      <a:pt x="22" y="103"/>
                      <a:pt x="20" y="102"/>
                      <a:pt x="22" y="102"/>
                    </a:cubicBezTo>
                    <a:cubicBezTo>
                      <a:pt x="19" y="102"/>
                      <a:pt x="22" y="103"/>
                      <a:pt x="20" y="102"/>
                    </a:cubicBezTo>
                    <a:cubicBezTo>
                      <a:pt x="19" y="102"/>
                      <a:pt x="19" y="101"/>
                      <a:pt x="19" y="101"/>
                    </a:cubicBezTo>
                    <a:cubicBezTo>
                      <a:pt x="21" y="102"/>
                      <a:pt x="19" y="101"/>
                      <a:pt x="19" y="101"/>
                    </a:cubicBezTo>
                    <a:cubicBezTo>
                      <a:pt x="20" y="101"/>
                      <a:pt x="21" y="101"/>
                      <a:pt x="21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23" y="102"/>
                      <a:pt x="19" y="100"/>
                      <a:pt x="20" y="100"/>
                    </a:cubicBezTo>
                    <a:cubicBezTo>
                      <a:pt x="21" y="101"/>
                      <a:pt x="22" y="101"/>
                      <a:pt x="23" y="101"/>
                    </a:cubicBezTo>
                    <a:cubicBezTo>
                      <a:pt x="20" y="100"/>
                      <a:pt x="20" y="99"/>
                      <a:pt x="18" y="99"/>
                    </a:cubicBezTo>
                    <a:cubicBezTo>
                      <a:pt x="19" y="99"/>
                      <a:pt x="21" y="100"/>
                      <a:pt x="23" y="101"/>
                    </a:cubicBezTo>
                    <a:cubicBezTo>
                      <a:pt x="21" y="100"/>
                      <a:pt x="25" y="101"/>
                      <a:pt x="22" y="100"/>
                    </a:cubicBezTo>
                    <a:cubicBezTo>
                      <a:pt x="21" y="100"/>
                      <a:pt x="21" y="99"/>
                      <a:pt x="19" y="99"/>
                    </a:cubicBezTo>
                    <a:cubicBezTo>
                      <a:pt x="20" y="98"/>
                      <a:pt x="21" y="99"/>
                      <a:pt x="22" y="99"/>
                    </a:cubicBezTo>
                    <a:cubicBezTo>
                      <a:pt x="21" y="99"/>
                      <a:pt x="19" y="98"/>
                      <a:pt x="19" y="98"/>
                    </a:cubicBezTo>
                    <a:cubicBezTo>
                      <a:pt x="19" y="98"/>
                      <a:pt x="17" y="97"/>
                      <a:pt x="19" y="97"/>
                    </a:cubicBezTo>
                    <a:cubicBezTo>
                      <a:pt x="20" y="98"/>
                      <a:pt x="19" y="98"/>
                      <a:pt x="20" y="98"/>
                    </a:cubicBezTo>
                    <a:cubicBezTo>
                      <a:pt x="21" y="98"/>
                      <a:pt x="17" y="96"/>
                      <a:pt x="16" y="96"/>
                    </a:cubicBezTo>
                    <a:cubicBezTo>
                      <a:pt x="15" y="95"/>
                      <a:pt x="13" y="94"/>
                      <a:pt x="12" y="94"/>
                    </a:cubicBezTo>
                    <a:cubicBezTo>
                      <a:pt x="13" y="93"/>
                      <a:pt x="13" y="94"/>
                      <a:pt x="15" y="95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7" y="95"/>
                      <a:pt x="19" y="97"/>
                      <a:pt x="21" y="97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1" y="97"/>
                      <a:pt x="23" y="97"/>
                      <a:pt x="22" y="97"/>
                    </a:cubicBezTo>
                    <a:cubicBezTo>
                      <a:pt x="21" y="96"/>
                      <a:pt x="23" y="97"/>
                      <a:pt x="21" y="97"/>
                    </a:cubicBezTo>
                    <a:cubicBezTo>
                      <a:pt x="21" y="97"/>
                      <a:pt x="19" y="95"/>
                      <a:pt x="20" y="95"/>
                    </a:cubicBez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97"/>
                      <a:pt x="21" y="96"/>
                      <a:pt x="22" y="96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3" y="96"/>
                      <a:pt x="24" y="94"/>
                      <a:pt x="20" y="92"/>
                    </a:cubicBezTo>
                    <a:cubicBezTo>
                      <a:pt x="22" y="92"/>
                      <a:pt x="22" y="92"/>
                      <a:pt x="24" y="92"/>
                    </a:cubicBezTo>
                    <a:cubicBezTo>
                      <a:pt x="23" y="92"/>
                      <a:pt x="22" y="91"/>
                      <a:pt x="22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0"/>
                      <a:pt x="23" y="90"/>
                    </a:cubicBezTo>
                    <a:cubicBezTo>
                      <a:pt x="24" y="90"/>
                      <a:pt x="24" y="90"/>
                      <a:pt x="24" y="90"/>
                    </a:cubicBezTo>
                    <a:cubicBezTo>
                      <a:pt x="25" y="90"/>
                      <a:pt x="23" y="89"/>
                      <a:pt x="23" y="89"/>
                    </a:cubicBezTo>
                    <a:cubicBezTo>
                      <a:pt x="24" y="89"/>
                      <a:pt x="24" y="89"/>
                      <a:pt x="24" y="89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2" y="88"/>
                      <a:pt x="23" y="88"/>
                      <a:pt x="25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5" y="88"/>
                      <a:pt x="25" y="88"/>
                      <a:pt x="25" y="86"/>
                    </a:cubicBezTo>
                    <a:cubicBezTo>
                      <a:pt x="24" y="87"/>
                      <a:pt x="23" y="86"/>
                      <a:pt x="22" y="86"/>
                    </a:cubicBezTo>
                    <a:cubicBezTo>
                      <a:pt x="20" y="86"/>
                      <a:pt x="22" y="86"/>
                      <a:pt x="21" y="85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7" y="86"/>
                      <a:pt x="25" y="85"/>
                      <a:pt x="25" y="84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7" y="83"/>
                      <a:pt x="24" y="82"/>
                      <a:pt x="25" y="82"/>
                    </a:cubicBezTo>
                    <a:cubicBezTo>
                      <a:pt x="24" y="82"/>
                      <a:pt x="22" y="81"/>
                      <a:pt x="22" y="80"/>
                    </a:cubicBezTo>
                    <a:cubicBezTo>
                      <a:pt x="20" y="79"/>
                      <a:pt x="25" y="81"/>
                      <a:pt x="26" y="81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0"/>
                      <a:pt x="24" y="79"/>
                      <a:pt x="25" y="79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5" y="79"/>
                      <a:pt x="26" y="79"/>
                      <a:pt x="26" y="79"/>
                    </a:cubicBezTo>
                    <a:cubicBezTo>
                      <a:pt x="24" y="78"/>
                      <a:pt x="26" y="78"/>
                      <a:pt x="24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4" y="77"/>
                      <a:pt x="24" y="77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7" y="78"/>
                      <a:pt x="25" y="77"/>
                      <a:pt x="24" y="77"/>
                    </a:cubicBezTo>
                    <a:cubicBezTo>
                      <a:pt x="23" y="76"/>
                      <a:pt x="24" y="77"/>
                      <a:pt x="25" y="77"/>
                    </a:cubicBezTo>
                    <a:cubicBezTo>
                      <a:pt x="26" y="77"/>
                      <a:pt x="25" y="77"/>
                      <a:pt x="25" y="77"/>
                    </a:cubicBezTo>
                    <a:cubicBezTo>
                      <a:pt x="26" y="78"/>
                      <a:pt x="25" y="77"/>
                      <a:pt x="26" y="77"/>
                    </a:cubicBezTo>
                    <a:cubicBezTo>
                      <a:pt x="26" y="77"/>
                      <a:pt x="24" y="77"/>
                      <a:pt x="25" y="77"/>
                    </a:cubicBezTo>
                    <a:cubicBezTo>
                      <a:pt x="25" y="76"/>
                      <a:pt x="25" y="76"/>
                      <a:pt x="26" y="76"/>
                    </a:cubicBezTo>
                    <a:cubicBezTo>
                      <a:pt x="26" y="76"/>
                      <a:pt x="26" y="76"/>
                      <a:pt x="25" y="75"/>
                    </a:cubicBezTo>
                    <a:cubicBezTo>
                      <a:pt x="25" y="76"/>
                      <a:pt x="24" y="76"/>
                      <a:pt x="23" y="75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3" y="75"/>
                      <a:pt x="24" y="75"/>
                      <a:pt x="22" y="75"/>
                    </a:cubicBezTo>
                    <a:cubicBezTo>
                      <a:pt x="25" y="75"/>
                      <a:pt x="25" y="75"/>
                      <a:pt x="25" y="75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5" y="74"/>
                      <a:pt x="27" y="75"/>
                      <a:pt x="27" y="75"/>
                    </a:cubicBezTo>
                    <a:cubicBezTo>
                      <a:pt x="26" y="74"/>
                      <a:pt x="26" y="74"/>
                      <a:pt x="26" y="74"/>
                    </a:cubicBezTo>
                    <a:cubicBezTo>
                      <a:pt x="26" y="73"/>
                      <a:pt x="26" y="74"/>
                      <a:pt x="27" y="74"/>
                    </a:cubicBezTo>
                    <a:cubicBezTo>
                      <a:pt x="28" y="73"/>
                      <a:pt x="22" y="72"/>
                      <a:pt x="24" y="72"/>
                    </a:cubicBezTo>
                    <a:cubicBezTo>
                      <a:pt x="26" y="72"/>
                      <a:pt x="26" y="72"/>
                      <a:pt x="27" y="72"/>
                    </a:cubicBezTo>
                    <a:cubicBezTo>
                      <a:pt x="27" y="72"/>
                      <a:pt x="26" y="72"/>
                      <a:pt x="26" y="72"/>
                    </a:cubicBezTo>
                    <a:cubicBezTo>
                      <a:pt x="25" y="72"/>
                      <a:pt x="27" y="72"/>
                      <a:pt x="26" y="72"/>
                    </a:cubicBezTo>
                    <a:cubicBezTo>
                      <a:pt x="25" y="72"/>
                      <a:pt x="25" y="72"/>
                      <a:pt x="25" y="72"/>
                    </a:cubicBezTo>
                    <a:cubicBezTo>
                      <a:pt x="29" y="72"/>
                      <a:pt x="26" y="70"/>
                      <a:pt x="28" y="70"/>
                    </a:cubicBezTo>
                    <a:cubicBezTo>
                      <a:pt x="26" y="69"/>
                      <a:pt x="28" y="69"/>
                      <a:pt x="27" y="69"/>
                    </a:cubicBezTo>
                    <a:cubicBezTo>
                      <a:pt x="29" y="70"/>
                      <a:pt x="27" y="68"/>
                      <a:pt x="28" y="69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7" y="68"/>
                      <a:pt x="22" y="66"/>
                      <a:pt x="25" y="67"/>
                    </a:cubicBezTo>
                    <a:cubicBezTo>
                      <a:pt x="26" y="67"/>
                      <a:pt x="27" y="67"/>
                      <a:pt x="27" y="68"/>
                    </a:cubicBezTo>
                    <a:cubicBezTo>
                      <a:pt x="30" y="68"/>
                      <a:pt x="25" y="66"/>
                      <a:pt x="29" y="67"/>
                    </a:cubicBezTo>
                    <a:cubicBezTo>
                      <a:pt x="28" y="66"/>
                      <a:pt x="26" y="66"/>
                      <a:pt x="25" y="65"/>
                    </a:cubicBezTo>
                    <a:cubicBezTo>
                      <a:pt x="26" y="65"/>
                      <a:pt x="28" y="65"/>
                      <a:pt x="28" y="65"/>
                    </a:cubicBezTo>
                    <a:cubicBezTo>
                      <a:pt x="28" y="65"/>
                      <a:pt x="27" y="65"/>
                      <a:pt x="28" y="65"/>
                    </a:cubicBezTo>
                    <a:cubicBezTo>
                      <a:pt x="28" y="65"/>
                      <a:pt x="28" y="65"/>
                      <a:pt x="29" y="65"/>
                    </a:cubicBezTo>
                    <a:cubicBezTo>
                      <a:pt x="30" y="65"/>
                      <a:pt x="28" y="64"/>
                      <a:pt x="28" y="64"/>
                    </a:cubicBezTo>
                    <a:cubicBezTo>
                      <a:pt x="30" y="64"/>
                      <a:pt x="29" y="63"/>
                      <a:pt x="30" y="63"/>
                    </a:cubicBezTo>
                    <a:cubicBezTo>
                      <a:pt x="28" y="62"/>
                      <a:pt x="31" y="63"/>
                      <a:pt x="28" y="62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8" y="62"/>
                      <a:pt x="26" y="61"/>
                      <a:pt x="26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30" y="62"/>
                      <a:pt x="29" y="61"/>
                      <a:pt x="30" y="61"/>
                    </a:cubicBezTo>
                    <a:cubicBezTo>
                      <a:pt x="28" y="61"/>
                      <a:pt x="30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7" y="60"/>
                      <a:pt x="27" y="60"/>
                      <a:pt x="27" y="59"/>
                    </a:cubicBezTo>
                    <a:cubicBezTo>
                      <a:pt x="27" y="59"/>
                      <a:pt x="29" y="60"/>
                      <a:pt x="29" y="60"/>
                    </a:cubicBezTo>
                    <a:cubicBezTo>
                      <a:pt x="30" y="60"/>
                      <a:pt x="29" y="60"/>
                      <a:pt x="29" y="59"/>
                    </a:cubicBezTo>
                    <a:cubicBezTo>
                      <a:pt x="29" y="59"/>
                      <a:pt x="29" y="59"/>
                      <a:pt x="28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30" y="59"/>
                    </a:cubicBezTo>
                    <a:cubicBezTo>
                      <a:pt x="31" y="59"/>
                      <a:pt x="31" y="59"/>
                      <a:pt x="31" y="59"/>
                    </a:cubicBezTo>
                    <a:cubicBezTo>
                      <a:pt x="31" y="59"/>
                      <a:pt x="30" y="58"/>
                      <a:pt x="29" y="58"/>
                    </a:cubicBezTo>
                    <a:cubicBezTo>
                      <a:pt x="30" y="58"/>
                      <a:pt x="29" y="56"/>
                      <a:pt x="28" y="56"/>
                    </a:cubicBezTo>
                    <a:cubicBezTo>
                      <a:pt x="28" y="56"/>
                      <a:pt x="30" y="56"/>
                      <a:pt x="29" y="56"/>
                    </a:cubicBezTo>
                    <a:cubicBezTo>
                      <a:pt x="29" y="56"/>
                      <a:pt x="27" y="55"/>
                      <a:pt x="28" y="55"/>
                    </a:cubicBezTo>
                    <a:cubicBezTo>
                      <a:pt x="28" y="55"/>
                      <a:pt x="30" y="55"/>
                      <a:pt x="30" y="55"/>
                    </a:cubicBezTo>
                    <a:cubicBezTo>
                      <a:pt x="30" y="55"/>
                      <a:pt x="28" y="55"/>
                      <a:pt x="28" y="55"/>
                    </a:cubicBezTo>
                    <a:cubicBezTo>
                      <a:pt x="31" y="55"/>
                      <a:pt x="27" y="53"/>
                      <a:pt x="29" y="53"/>
                    </a:cubicBezTo>
                    <a:cubicBezTo>
                      <a:pt x="29" y="53"/>
                      <a:pt x="30" y="53"/>
                      <a:pt x="30" y="53"/>
                    </a:cubicBezTo>
                    <a:cubicBezTo>
                      <a:pt x="30" y="53"/>
                      <a:pt x="29" y="52"/>
                      <a:pt x="27" y="51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1"/>
                      <a:pt x="29" y="51"/>
                      <a:pt x="27" y="50"/>
                    </a:cubicBezTo>
                    <a:cubicBezTo>
                      <a:pt x="27" y="51"/>
                      <a:pt x="28" y="51"/>
                      <a:pt x="28" y="51"/>
                    </a:cubicBezTo>
                    <a:cubicBezTo>
                      <a:pt x="27" y="51"/>
                      <a:pt x="25" y="50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5" y="49"/>
                      <a:pt x="25" y="49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29" y="50"/>
                      <a:pt x="28" y="49"/>
                      <a:pt x="29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6" y="48"/>
                      <a:pt x="29" y="49"/>
                      <a:pt x="29" y="48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6" y="47"/>
                      <a:pt x="27" y="47"/>
                    </a:cubicBezTo>
                    <a:cubicBezTo>
                      <a:pt x="27" y="47"/>
                      <a:pt x="24" y="46"/>
                      <a:pt x="22" y="45"/>
                    </a:cubicBezTo>
                    <a:cubicBezTo>
                      <a:pt x="23" y="45"/>
                      <a:pt x="22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5"/>
                      <a:pt x="27" y="45"/>
                      <a:pt x="28" y="45"/>
                    </a:cubicBezTo>
                    <a:cubicBezTo>
                      <a:pt x="27" y="45"/>
                      <a:pt x="28" y="44"/>
                      <a:pt x="29" y="44"/>
                    </a:cubicBezTo>
                    <a:cubicBezTo>
                      <a:pt x="26" y="44"/>
                      <a:pt x="27" y="43"/>
                      <a:pt x="25" y="42"/>
                    </a:cubicBezTo>
                    <a:cubicBezTo>
                      <a:pt x="24" y="42"/>
                      <a:pt x="27" y="43"/>
                      <a:pt x="28" y="43"/>
                    </a:cubicBezTo>
                    <a:cubicBezTo>
                      <a:pt x="27" y="42"/>
                      <a:pt x="27" y="41"/>
                      <a:pt x="27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7" y="40"/>
                      <a:pt x="28" y="40"/>
                      <a:pt x="26" y="39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8" y="39"/>
                      <a:pt x="24" y="38"/>
                      <a:pt x="26" y="38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6" y="38"/>
                      <a:pt x="28" y="38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7" y="37"/>
                      <a:pt x="27" y="37"/>
                      <a:pt x="26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37"/>
                      <a:pt x="26" y="36"/>
                      <a:pt x="27" y="36"/>
                    </a:cubicBezTo>
                    <a:cubicBezTo>
                      <a:pt x="27" y="36"/>
                      <a:pt x="28" y="36"/>
                      <a:pt x="28" y="36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29" y="33"/>
                      <a:pt x="30" y="31"/>
                      <a:pt x="28" y="29"/>
                    </a:cubicBezTo>
                    <a:cubicBezTo>
                      <a:pt x="31" y="29"/>
                      <a:pt x="30" y="30"/>
                      <a:pt x="31" y="30"/>
                    </a:cubicBezTo>
                    <a:cubicBezTo>
                      <a:pt x="29" y="29"/>
                      <a:pt x="31" y="29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8"/>
                      <a:pt x="31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7"/>
                      <a:pt x="33" y="28"/>
                      <a:pt x="30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0" y="26"/>
                      <a:pt x="33" y="27"/>
                      <a:pt x="31" y="26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3" y="26"/>
                      <a:pt x="29" y="25"/>
                      <a:pt x="31" y="25"/>
                    </a:cubicBezTo>
                    <a:cubicBezTo>
                      <a:pt x="31" y="25"/>
                      <a:pt x="30" y="24"/>
                      <a:pt x="28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3"/>
                      <a:pt x="31" y="21"/>
                      <a:pt x="29" y="1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33" y="19"/>
                      <a:pt x="29" y="1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9" y="16"/>
                      <a:pt x="30" y="16"/>
                      <a:pt x="28" y="1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15"/>
                      <a:pt x="28" y="14"/>
                      <a:pt x="28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3" y="14"/>
                      <a:pt x="36" y="12"/>
                      <a:pt x="32" y="9"/>
                    </a:cubicBezTo>
                    <a:cubicBezTo>
                      <a:pt x="32" y="9"/>
                      <a:pt x="35" y="10"/>
                      <a:pt x="34" y="10"/>
                    </a:cubicBezTo>
                    <a:cubicBezTo>
                      <a:pt x="32" y="7"/>
                      <a:pt x="37" y="7"/>
                      <a:pt x="33" y="4"/>
                    </a:cubicBezTo>
                    <a:cubicBezTo>
                      <a:pt x="32" y="2"/>
                      <a:pt x="26" y="0"/>
                      <a:pt x="26" y="0"/>
                    </a:cubicBezTo>
                    <a:cubicBezTo>
                      <a:pt x="28" y="3"/>
                      <a:pt x="24" y="5"/>
                      <a:pt x="21" y="7"/>
                    </a:cubicBezTo>
                    <a:cubicBezTo>
                      <a:pt x="21" y="8"/>
                      <a:pt x="21" y="9"/>
                      <a:pt x="20" y="10"/>
                    </a:cubicBezTo>
                    <a:cubicBezTo>
                      <a:pt x="20" y="13"/>
                      <a:pt x="14" y="16"/>
                      <a:pt x="15" y="20"/>
                    </a:cubicBezTo>
                    <a:cubicBezTo>
                      <a:pt x="16" y="20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6" y="21"/>
                      <a:pt x="16" y="21"/>
                    </a:cubicBezTo>
                    <a:cubicBezTo>
                      <a:pt x="15" y="22"/>
                      <a:pt x="16" y="24"/>
                      <a:pt x="15" y="25"/>
                    </a:cubicBezTo>
                    <a:cubicBezTo>
                      <a:pt x="17" y="25"/>
                      <a:pt x="15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7"/>
                      <a:pt x="17" y="27"/>
                      <a:pt x="14" y="28"/>
                    </a:cubicBezTo>
                    <a:cubicBezTo>
                      <a:pt x="12" y="31"/>
                      <a:pt x="12" y="35"/>
                      <a:pt x="11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0" name="Freeform 116"/>
              <p:cNvSpPr/>
              <p:nvPr/>
            </p:nvSpPr>
            <p:spPr bwMode="auto">
              <a:xfrm>
                <a:off x="6540" y="13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1" name="Freeform 117"/>
              <p:cNvSpPr/>
              <p:nvPr/>
            </p:nvSpPr>
            <p:spPr bwMode="auto">
              <a:xfrm>
                <a:off x="5926" y="26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2" name="Freeform 118"/>
              <p:cNvSpPr/>
              <p:nvPr/>
            </p:nvSpPr>
            <p:spPr bwMode="auto">
              <a:xfrm>
                <a:off x="6547" y="1503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3" name="Freeform 119"/>
              <p:cNvSpPr/>
              <p:nvPr/>
            </p:nvSpPr>
            <p:spPr bwMode="auto">
              <a:xfrm>
                <a:off x="6545" y="1501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4" name="Freeform 120"/>
              <p:cNvSpPr/>
              <p:nvPr/>
            </p:nvSpPr>
            <p:spPr bwMode="auto">
              <a:xfrm>
                <a:off x="6547" y="1513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5" name="Freeform 121"/>
              <p:cNvSpPr/>
              <p:nvPr/>
            </p:nvSpPr>
            <p:spPr bwMode="auto">
              <a:xfrm>
                <a:off x="6052" y="16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6" name="Freeform 122"/>
              <p:cNvSpPr/>
              <p:nvPr/>
            </p:nvSpPr>
            <p:spPr bwMode="auto">
              <a:xfrm>
                <a:off x="6026" y="156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7" name="Freeform 123"/>
              <p:cNvSpPr/>
              <p:nvPr/>
            </p:nvSpPr>
            <p:spPr bwMode="auto">
              <a:xfrm>
                <a:off x="6052" y="152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8" name="Freeform 124"/>
              <p:cNvSpPr/>
              <p:nvPr/>
            </p:nvSpPr>
            <p:spPr bwMode="auto">
              <a:xfrm>
                <a:off x="7311" y="20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9" name="Freeform 125"/>
              <p:cNvSpPr/>
              <p:nvPr/>
            </p:nvSpPr>
            <p:spPr bwMode="auto">
              <a:xfrm>
                <a:off x="6123" y="1646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0" name="Rectangle 126"/>
              <p:cNvSpPr>
                <a:spLocks noChangeArrowheads="1"/>
              </p:cNvSpPr>
              <p:nvPr/>
            </p:nvSpPr>
            <p:spPr bwMode="auto">
              <a:xfrm>
                <a:off x="6066" y="1546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1" name="Freeform 127"/>
              <p:cNvSpPr/>
              <p:nvPr/>
            </p:nvSpPr>
            <p:spPr bwMode="auto">
              <a:xfrm>
                <a:off x="5938" y="1399"/>
                <a:ext cx="194" cy="301"/>
              </a:xfrm>
              <a:custGeom>
                <a:avLst/>
                <a:gdLst>
                  <a:gd name="T0" fmla="*/ 11 w 82"/>
                  <a:gd name="T1" fmla="*/ 27 h 127"/>
                  <a:gd name="T2" fmla="*/ 20 w 82"/>
                  <a:gd name="T3" fmla="*/ 47 h 127"/>
                  <a:gd name="T4" fmla="*/ 34 w 82"/>
                  <a:gd name="T5" fmla="*/ 60 h 127"/>
                  <a:gd name="T6" fmla="*/ 37 w 82"/>
                  <a:gd name="T7" fmla="*/ 68 h 127"/>
                  <a:gd name="T8" fmla="*/ 43 w 82"/>
                  <a:gd name="T9" fmla="*/ 80 h 127"/>
                  <a:gd name="T10" fmla="*/ 47 w 82"/>
                  <a:gd name="T11" fmla="*/ 89 h 127"/>
                  <a:gd name="T12" fmla="*/ 53 w 82"/>
                  <a:gd name="T13" fmla="*/ 94 h 127"/>
                  <a:gd name="T14" fmla="*/ 60 w 82"/>
                  <a:gd name="T15" fmla="*/ 105 h 127"/>
                  <a:gd name="T16" fmla="*/ 63 w 82"/>
                  <a:gd name="T17" fmla="*/ 111 h 127"/>
                  <a:gd name="T18" fmla="*/ 63 w 82"/>
                  <a:gd name="T19" fmla="*/ 121 h 127"/>
                  <a:gd name="T20" fmla="*/ 65 w 82"/>
                  <a:gd name="T21" fmla="*/ 124 h 127"/>
                  <a:gd name="T22" fmla="*/ 69 w 82"/>
                  <a:gd name="T23" fmla="*/ 126 h 127"/>
                  <a:gd name="T24" fmla="*/ 72 w 82"/>
                  <a:gd name="T25" fmla="*/ 126 h 127"/>
                  <a:gd name="T26" fmla="*/ 73 w 82"/>
                  <a:gd name="T27" fmla="*/ 123 h 127"/>
                  <a:gd name="T28" fmla="*/ 71 w 82"/>
                  <a:gd name="T29" fmla="*/ 118 h 127"/>
                  <a:gd name="T30" fmla="*/ 73 w 82"/>
                  <a:gd name="T31" fmla="*/ 112 h 127"/>
                  <a:gd name="T32" fmla="*/ 80 w 82"/>
                  <a:gd name="T33" fmla="*/ 112 h 127"/>
                  <a:gd name="T34" fmla="*/ 80 w 82"/>
                  <a:gd name="T35" fmla="*/ 109 h 127"/>
                  <a:gd name="T36" fmla="*/ 76 w 82"/>
                  <a:gd name="T37" fmla="*/ 108 h 127"/>
                  <a:gd name="T38" fmla="*/ 78 w 82"/>
                  <a:gd name="T39" fmla="*/ 107 h 127"/>
                  <a:gd name="T40" fmla="*/ 73 w 82"/>
                  <a:gd name="T41" fmla="*/ 105 h 127"/>
                  <a:gd name="T42" fmla="*/ 77 w 82"/>
                  <a:gd name="T43" fmla="*/ 102 h 127"/>
                  <a:gd name="T44" fmla="*/ 78 w 82"/>
                  <a:gd name="T45" fmla="*/ 100 h 127"/>
                  <a:gd name="T46" fmla="*/ 76 w 82"/>
                  <a:gd name="T47" fmla="*/ 100 h 127"/>
                  <a:gd name="T48" fmla="*/ 76 w 82"/>
                  <a:gd name="T49" fmla="*/ 96 h 127"/>
                  <a:gd name="T50" fmla="*/ 71 w 82"/>
                  <a:gd name="T51" fmla="*/ 96 h 127"/>
                  <a:gd name="T52" fmla="*/ 65 w 82"/>
                  <a:gd name="T53" fmla="*/ 95 h 127"/>
                  <a:gd name="T54" fmla="*/ 70 w 82"/>
                  <a:gd name="T55" fmla="*/ 92 h 127"/>
                  <a:gd name="T56" fmla="*/ 68 w 82"/>
                  <a:gd name="T57" fmla="*/ 86 h 127"/>
                  <a:gd name="T58" fmla="*/ 67 w 82"/>
                  <a:gd name="T59" fmla="*/ 84 h 127"/>
                  <a:gd name="T60" fmla="*/ 65 w 82"/>
                  <a:gd name="T61" fmla="*/ 81 h 127"/>
                  <a:gd name="T62" fmla="*/ 62 w 82"/>
                  <a:gd name="T63" fmla="*/ 75 h 127"/>
                  <a:gd name="T64" fmla="*/ 60 w 82"/>
                  <a:gd name="T65" fmla="*/ 73 h 127"/>
                  <a:gd name="T66" fmla="*/ 59 w 82"/>
                  <a:gd name="T67" fmla="*/ 72 h 127"/>
                  <a:gd name="T68" fmla="*/ 57 w 82"/>
                  <a:gd name="T69" fmla="*/ 71 h 127"/>
                  <a:gd name="T70" fmla="*/ 58 w 82"/>
                  <a:gd name="T71" fmla="*/ 68 h 127"/>
                  <a:gd name="T72" fmla="*/ 55 w 82"/>
                  <a:gd name="T73" fmla="*/ 67 h 127"/>
                  <a:gd name="T74" fmla="*/ 54 w 82"/>
                  <a:gd name="T75" fmla="*/ 62 h 127"/>
                  <a:gd name="T76" fmla="*/ 51 w 82"/>
                  <a:gd name="T77" fmla="*/ 58 h 127"/>
                  <a:gd name="T78" fmla="*/ 51 w 82"/>
                  <a:gd name="T79" fmla="*/ 54 h 127"/>
                  <a:gd name="T80" fmla="*/ 48 w 82"/>
                  <a:gd name="T81" fmla="*/ 53 h 127"/>
                  <a:gd name="T82" fmla="*/ 49 w 82"/>
                  <a:gd name="T83" fmla="*/ 53 h 127"/>
                  <a:gd name="T84" fmla="*/ 45 w 82"/>
                  <a:gd name="T85" fmla="*/ 50 h 127"/>
                  <a:gd name="T86" fmla="*/ 43 w 82"/>
                  <a:gd name="T87" fmla="*/ 46 h 127"/>
                  <a:gd name="T88" fmla="*/ 41 w 82"/>
                  <a:gd name="T89" fmla="*/ 44 h 127"/>
                  <a:gd name="T90" fmla="*/ 32 w 82"/>
                  <a:gd name="T91" fmla="*/ 44 h 127"/>
                  <a:gd name="T92" fmla="*/ 35 w 82"/>
                  <a:gd name="T93" fmla="*/ 39 h 127"/>
                  <a:gd name="T94" fmla="*/ 31 w 82"/>
                  <a:gd name="T95" fmla="*/ 36 h 127"/>
                  <a:gd name="T96" fmla="*/ 30 w 82"/>
                  <a:gd name="T97" fmla="*/ 32 h 127"/>
                  <a:gd name="T98" fmla="*/ 26 w 82"/>
                  <a:gd name="T99" fmla="*/ 24 h 127"/>
                  <a:gd name="T100" fmla="*/ 25 w 82"/>
                  <a:gd name="T101" fmla="*/ 21 h 127"/>
                  <a:gd name="T102" fmla="*/ 15 w 82"/>
                  <a:gd name="T103" fmla="*/ 15 h 127"/>
                  <a:gd name="T104" fmla="*/ 13 w 82"/>
                  <a:gd name="T105" fmla="*/ 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2" h="127">
                    <a:moveTo>
                      <a:pt x="1" y="12"/>
                    </a:moveTo>
                    <a:cubicBezTo>
                      <a:pt x="2" y="13"/>
                      <a:pt x="4" y="14"/>
                      <a:pt x="3" y="15"/>
                    </a:cubicBezTo>
                    <a:cubicBezTo>
                      <a:pt x="6" y="19"/>
                      <a:pt x="4" y="25"/>
                      <a:pt x="8" y="28"/>
                    </a:cubicBezTo>
                    <a:cubicBezTo>
                      <a:pt x="9" y="27"/>
                      <a:pt x="10" y="27"/>
                      <a:pt x="10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8"/>
                      <a:pt x="9" y="28"/>
                    </a:cubicBezTo>
                    <a:cubicBezTo>
                      <a:pt x="10" y="29"/>
                      <a:pt x="12" y="30"/>
                      <a:pt x="12" y="32"/>
                    </a:cubicBezTo>
                    <a:cubicBezTo>
                      <a:pt x="14" y="31"/>
                      <a:pt x="13" y="33"/>
                      <a:pt x="15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5" y="33"/>
                      <a:pt x="13" y="35"/>
                    </a:cubicBezTo>
                    <a:cubicBezTo>
                      <a:pt x="14" y="40"/>
                      <a:pt x="18" y="43"/>
                      <a:pt x="20" y="47"/>
                    </a:cubicBezTo>
                    <a:cubicBezTo>
                      <a:pt x="22" y="50"/>
                      <a:pt x="26" y="53"/>
                      <a:pt x="29" y="57"/>
                    </a:cubicBezTo>
                    <a:cubicBezTo>
                      <a:pt x="32" y="56"/>
                      <a:pt x="31" y="57"/>
                      <a:pt x="34" y="56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5" y="57"/>
                      <a:pt x="34" y="58"/>
                      <a:pt x="33" y="59"/>
                    </a:cubicBezTo>
                    <a:cubicBezTo>
                      <a:pt x="34" y="59"/>
                      <a:pt x="33" y="59"/>
                      <a:pt x="35" y="58"/>
                    </a:cubicBezTo>
                    <a:cubicBezTo>
                      <a:pt x="37" y="58"/>
                      <a:pt x="33" y="60"/>
                      <a:pt x="34" y="60"/>
                    </a:cubicBezTo>
                    <a:cubicBezTo>
                      <a:pt x="33" y="60"/>
                      <a:pt x="35" y="59"/>
                      <a:pt x="35" y="60"/>
                    </a:cubicBezTo>
                    <a:cubicBezTo>
                      <a:pt x="37" y="60"/>
                      <a:pt x="33" y="60"/>
                      <a:pt x="32" y="62"/>
                    </a:cubicBezTo>
                    <a:cubicBezTo>
                      <a:pt x="34" y="64"/>
                      <a:pt x="37" y="65"/>
                      <a:pt x="37" y="67"/>
                    </a:cubicBezTo>
                    <a:cubicBezTo>
                      <a:pt x="37" y="67"/>
                      <a:pt x="38" y="66"/>
                      <a:pt x="38" y="66"/>
                    </a:cubicBezTo>
                    <a:cubicBezTo>
                      <a:pt x="35" y="68"/>
                      <a:pt x="39" y="66"/>
                      <a:pt x="38" y="67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36" y="69"/>
                      <a:pt x="39" y="69"/>
                      <a:pt x="38" y="70"/>
                    </a:cubicBezTo>
                    <a:cubicBezTo>
                      <a:pt x="39" y="70"/>
                      <a:pt x="37" y="72"/>
                      <a:pt x="39" y="72"/>
                    </a:cubicBezTo>
                    <a:cubicBezTo>
                      <a:pt x="38" y="72"/>
                      <a:pt x="38" y="73"/>
                      <a:pt x="38" y="73"/>
                    </a:cubicBezTo>
                    <a:cubicBezTo>
                      <a:pt x="41" y="72"/>
                      <a:pt x="37" y="75"/>
                      <a:pt x="40" y="74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1" y="76"/>
                      <a:pt x="41" y="79"/>
                      <a:pt x="43" y="80"/>
                    </a:cubicBezTo>
                    <a:cubicBezTo>
                      <a:pt x="44" y="81"/>
                      <a:pt x="42" y="84"/>
                      <a:pt x="44" y="84"/>
                    </a:cubicBezTo>
                    <a:cubicBezTo>
                      <a:pt x="46" y="84"/>
                      <a:pt x="46" y="84"/>
                      <a:pt x="46" y="84"/>
                    </a:cubicBezTo>
                    <a:cubicBezTo>
                      <a:pt x="46" y="84"/>
                      <a:pt x="45" y="84"/>
                      <a:pt x="44" y="84"/>
                    </a:cubicBezTo>
                    <a:cubicBezTo>
                      <a:pt x="46" y="84"/>
                      <a:pt x="45" y="86"/>
                      <a:pt x="45" y="87"/>
                    </a:cubicBezTo>
                    <a:cubicBezTo>
                      <a:pt x="46" y="87"/>
                      <a:pt x="46" y="87"/>
                      <a:pt x="47" y="86"/>
                    </a:cubicBezTo>
                    <a:cubicBezTo>
                      <a:pt x="45" y="88"/>
                      <a:pt x="48" y="88"/>
                      <a:pt x="47" y="89"/>
                    </a:cubicBezTo>
                    <a:cubicBezTo>
                      <a:pt x="50" y="88"/>
                      <a:pt x="49" y="89"/>
                      <a:pt x="50" y="89"/>
                    </a:cubicBezTo>
                    <a:cubicBezTo>
                      <a:pt x="50" y="89"/>
                      <a:pt x="49" y="90"/>
                      <a:pt x="48" y="90"/>
                    </a:cubicBezTo>
                    <a:cubicBezTo>
                      <a:pt x="49" y="91"/>
                      <a:pt x="49" y="91"/>
                      <a:pt x="49" y="92"/>
                    </a:cubicBezTo>
                    <a:cubicBezTo>
                      <a:pt x="49" y="92"/>
                      <a:pt x="51" y="92"/>
                      <a:pt x="51" y="92"/>
                    </a:cubicBezTo>
                    <a:cubicBezTo>
                      <a:pt x="49" y="93"/>
                      <a:pt x="51" y="93"/>
                      <a:pt x="50" y="94"/>
                    </a:cubicBezTo>
                    <a:cubicBezTo>
                      <a:pt x="52" y="93"/>
                      <a:pt x="54" y="93"/>
                      <a:pt x="53" y="94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5"/>
                      <a:pt x="51" y="98"/>
                      <a:pt x="55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6" y="100"/>
                      <a:pt x="54" y="103"/>
                      <a:pt x="58" y="103"/>
                    </a:cubicBezTo>
                    <a:cubicBezTo>
                      <a:pt x="57" y="104"/>
                      <a:pt x="56" y="105"/>
                      <a:pt x="57" y="105"/>
                    </a:cubicBezTo>
                    <a:cubicBezTo>
                      <a:pt x="58" y="105"/>
                      <a:pt x="58" y="106"/>
                      <a:pt x="60" y="105"/>
                    </a:cubicBezTo>
                    <a:cubicBezTo>
                      <a:pt x="61" y="106"/>
                      <a:pt x="59" y="106"/>
                      <a:pt x="59" y="106"/>
                    </a:cubicBezTo>
                    <a:cubicBezTo>
                      <a:pt x="59" y="107"/>
                      <a:pt x="57" y="108"/>
                      <a:pt x="59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9" y="109"/>
                      <a:pt x="61" y="109"/>
                      <a:pt x="60" y="110"/>
                    </a:cubicBezTo>
                    <a:cubicBezTo>
                      <a:pt x="61" y="110"/>
                      <a:pt x="62" y="111"/>
                      <a:pt x="64" y="110"/>
                    </a:cubicBezTo>
                    <a:cubicBezTo>
                      <a:pt x="64" y="110"/>
                      <a:pt x="61" y="111"/>
                      <a:pt x="63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3"/>
                      <a:pt x="62" y="114"/>
                      <a:pt x="63" y="115"/>
                    </a:cubicBezTo>
                    <a:cubicBezTo>
                      <a:pt x="61" y="116"/>
                      <a:pt x="64" y="116"/>
                      <a:pt x="62" y="117"/>
                    </a:cubicBezTo>
                    <a:cubicBezTo>
                      <a:pt x="64" y="118"/>
                      <a:pt x="62" y="119"/>
                      <a:pt x="65" y="119"/>
                    </a:cubicBezTo>
                    <a:cubicBezTo>
                      <a:pt x="64" y="119"/>
                      <a:pt x="64" y="119"/>
                      <a:pt x="64" y="119"/>
                    </a:cubicBezTo>
                    <a:cubicBezTo>
                      <a:pt x="64" y="120"/>
                      <a:pt x="64" y="121"/>
                      <a:pt x="63" y="121"/>
                    </a:cubicBezTo>
                    <a:cubicBezTo>
                      <a:pt x="63" y="122"/>
                      <a:pt x="65" y="122"/>
                      <a:pt x="66" y="122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5" y="123"/>
                      <a:pt x="67" y="123"/>
                      <a:pt x="69" y="123"/>
                    </a:cubicBezTo>
                    <a:cubicBezTo>
                      <a:pt x="68" y="123"/>
                      <a:pt x="69" y="123"/>
                      <a:pt x="68" y="124"/>
                    </a:cubicBezTo>
                    <a:cubicBezTo>
                      <a:pt x="67" y="123"/>
                      <a:pt x="66" y="123"/>
                      <a:pt x="64" y="123"/>
                    </a:cubicBezTo>
                    <a:cubicBezTo>
                      <a:pt x="63" y="123"/>
                      <a:pt x="67" y="124"/>
                      <a:pt x="65" y="124"/>
                    </a:cubicBezTo>
                    <a:cubicBezTo>
                      <a:pt x="64" y="125"/>
                      <a:pt x="65" y="125"/>
                      <a:pt x="67" y="125"/>
                    </a:cubicBezTo>
                    <a:cubicBezTo>
                      <a:pt x="66" y="125"/>
                      <a:pt x="66" y="125"/>
                      <a:pt x="65" y="125"/>
                    </a:cubicBezTo>
                    <a:cubicBezTo>
                      <a:pt x="65" y="126"/>
                      <a:pt x="65" y="126"/>
                      <a:pt x="66" y="126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7" y="126"/>
                      <a:pt x="67" y="126"/>
                      <a:pt x="69" y="126"/>
                    </a:cubicBezTo>
                    <a:cubicBezTo>
                      <a:pt x="69" y="126"/>
                      <a:pt x="68" y="126"/>
                      <a:pt x="69" y="126"/>
                    </a:cubicBezTo>
                    <a:cubicBezTo>
                      <a:pt x="70" y="126"/>
                      <a:pt x="71" y="126"/>
                      <a:pt x="69" y="126"/>
                    </a:cubicBezTo>
                    <a:cubicBezTo>
                      <a:pt x="68" y="127"/>
                      <a:pt x="67" y="126"/>
                      <a:pt x="66" y="126"/>
                    </a:cubicBezTo>
                    <a:cubicBezTo>
                      <a:pt x="70" y="127"/>
                      <a:pt x="70" y="127"/>
                      <a:pt x="70" y="127"/>
                    </a:cubicBezTo>
                    <a:cubicBezTo>
                      <a:pt x="69" y="127"/>
                      <a:pt x="69" y="127"/>
                      <a:pt x="71" y="127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2" y="126"/>
                      <a:pt x="72" y="126"/>
                      <a:pt x="72" y="126"/>
                    </a:cubicBezTo>
                    <a:cubicBezTo>
                      <a:pt x="71" y="126"/>
                      <a:pt x="72" y="125"/>
                      <a:pt x="71" y="125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69" y="125"/>
                      <a:pt x="67" y="124"/>
                      <a:pt x="69" y="124"/>
                    </a:cubicBezTo>
                    <a:cubicBezTo>
                      <a:pt x="71" y="124"/>
                      <a:pt x="71" y="124"/>
                      <a:pt x="71" y="124"/>
                    </a:cubicBezTo>
                    <a:cubicBezTo>
                      <a:pt x="71" y="124"/>
                      <a:pt x="70" y="124"/>
                      <a:pt x="71" y="123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0" y="124"/>
                      <a:pt x="72" y="122"/>
                      <a:pt x="71" y="122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3" y="122"/>
                      <a:pt x="70" y="123"/>
                      <a:pt x="70" y="122"/>
                    </a:cubicBezTo>
                    <a:cubicBezTo>
                      <a:pt x="71" y="122"/>
                      <a:pt x="73" y="122"/>
                      <a:pt x="74" y="121"/>
                    </a:cubicBezTo>
                    <a:cubicBezTo>
                      <a:pt x="74" y="121"/>
                      <a:pt x="72" y="120"/>
                      <a:pt x="74" y="119"/>
                    </a:cubicBezTo>
                    <a:cubicBezTo>
                      <a:pt x="73" y="118"/>
                      <a:pt x="72" y="118"/>
                      <a:pt x="71" y="118"/>
                    </a:cubicBezTo>
                    <a:cubicBezTo>
                      <a:pt x="71" y="117"/>
                      <a:pt x="74" y="117"/>
                      <a:pt x="73" y="117"/>
                    </a:cubicBezTo>
                    <a:cubicBezTo>
                      <a:pt x="74" y="117"/>
                      <a:pt x="75" y="117"/>
                      <a:pt x="75" y="116"/>
                    </a:cubicBezTo>
                    <a:cubicBezTo>
                      <a:pt x="74" y="116"/>
                      <a:pt x="75" y="115"/>
                      <a:pt x="73" y="116"/>
                    </a:cubicBezTo>
                    <a:cubicBezTo>
                      <a:pt x="74" y="115"/>
                      <a:pt x="74" y="114"/>
                      <a:pt x="73" y="114"/>
                    </a:cubicBezTo>
                    <a:cubicBezTo>
                      <a:pt x="73" y="114"/>
                      <a:pt x="75" y="114"/>
                      <a:pt x="76" y="113"/>
                    </a:cubicBezTo>
                    <a:cubicBezTo>
                      <a:pt x="74" y="113"/>
                      <a:pt x="73" y="113"/>
                      <a:pt x="73" y="112"/>
                    </a:cubicBezTo>
                    <a:cubicBezTo>
                      <a:pt x="72" y="112"/>
                      <a:pt x="72" y="113"/>
                      <a:pt x="70" y="113"/>
                    </a:cubicBezTo>
                    <a:cubicBezTo>
                      <a:pt x="70" y="113"/>
                      <a:pt x="69" y="113"/>
                      <a:pt x="69" y="113"/>
                    </a:cubicBezTo>
                    <a:cubicBezTo>
                      <a:pt x="71" y="112"/>
                      <a:pt x="74" y="112"/>
                      <a:pt x="74" y="111"/>
                    </a:cubicBezTo>
                    <a:cubicBezTo>
                      <a:pt x="77" y="111"/>
                      <a:pt x="73" y="112"/>
                      <a:pt x="76" y="111"/>
                    </a:cubicBezTo>
                    <a:cubicBezTo>
                      <a:pt x="78" y="111"/>
                      <a:pt x="79" y="112"/>
                      <a:pt x="77" y="113"/>
                    </a:cubicBezTo>
                    <a:cubicBezTo>
                      <a:pt x="80" y="113"/>
                      <a:pt x="78" y="112"/>
                      <a:pt x="80" y="112"/>
                    </a:cubicBezTo>
                    <a:cubicBezTo>
                      <a:pt x="80" y="111"/>
                      <a:pt x="78" y="111"/>
                      <a:pt x="78" y="111"/>
                    </a:cubicBezTo>
                    <a:cubicBezTo>
                      <a:pt x="77" y="111"/>
                      <a:pt x="77" y="111"/>
                      <a:pt x="76" y="111"/>
                    </a:cubicBezTo>
                    <a:cubicBezTo>
                      <a:pt x="73" y="111"/>
                      <a:pt x="77" y="110"/>
                      <a:pt x="77" y="110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9" y="109"/>
                      <a:pt x="77" y="110"/>
                      <a:pt x="77" y="109"/>
                    </a:cubicBezTo>
                    <a:cubicBezTo>
                      <a:pt x="80" y="108"/>
                      <a:pt x="78" y="110"/>
                      <a:pt x="80" y="109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82" y="108"/>
                      <a:pt x="79" y="109"/>
                      <a:pt x="80" y="108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0" y="108"/>
                      <a:pt x="80" y="108"/>
                      <a:pt x="80" y="108"/>
                    </a:cubicBezTo>
                    <a:cubicBezTo>
                      <a:pt x="79" y="108"/>
                      <a:pt x="77" y="108"/>
                      <a:pt x="77" y="109"/>
                    </a:cubicBezTo>
                    <a:cubicBezTo>
                      <a:pt x="74" y="109"/>
                      <a:pt x="77" y="109"/>
                      <a:pt x="76" y="108"/>
                    </a:cubicBezTo>
                    <a:cubicBezTo>
                      <a:pt x="74" y="108"/>
                      <a:pt x="76" y="108"/>
                      <a:pt x="75" y="109"/>
                    </a:cubicBezTo>
                    <a:cubicBezTo>
                      <a:pt x="73" y="109"/>
                      <a:pt x="73" y="109"/>
                      <a:pt x="73" y="108"/>
                    </a:cubicBezTo>
                    <a:cubicBezTo>
                      <a:pt x="72" y="108"/>
                      <a:pt x="74" y="108"/>
                      <a:pt x="75" y="107"/>
                    </a:cubicBezTo>
                    <a:cubicBezTo>
                      <a:pt x="76" y="107"/>
                      <a:pt x="76" y="108"/>
                      <a:pt x="75" y="108"/>
                    </a:cubicBezTo>
                    <a:cubicBezTo>
                      <a:pt x="77" y="108"/>
                      <a:pt x="79" y="107"/>
                      <a:pt x="80" y="107"/>
                    </a:cubicBezTo>
                    <a:cubicBezTo>
                      <a:pt x="81" y="106"/>
                      <a:pt x="79" y="107"/>
                      <a:pt x="78" y="107"/>
                    </a:cubicBezTo>
                    <a:cubicBezTo>
                      <a:pt x="78" y="107"/>
                      <a:pt x="76" y="107"/>
                      <a:pt x="76" y="107"/>
                    </a:cubicBezTo>
                    <a:cubicBezTo>
                      <a:pt x="71" y="107"/>
                      <a:pt x="79" y="106"/>
                      <a:pt x="78" y="105"/>
                    </a:cubicBezTo>
                    <a:cubicBezTo>
                      <a:pt x="75" y="106"/>
                      <a:pt x="74" y="105"/>
                      <a:pt x="70" y="107"/>
                    </a:cubicBezTo>
                    <a:cubicBezTo>
                      <a:pt x="70" y="107"/>
                      <a:pt x="69" y="107"/>
                      <a:pt x="69" y="106"/>
                    </a:cubicBezTo>
                    <a:cubicBezTo>
                      <a:pt x="71" y="106"/>
                      <a:pt x="71" y="106"/>
                      <a:pt x="73" y="105"/>
                    </a:cubicBezTo>
                    <a:cubicBezTo>
                      <a:pt x="73" y="105"/>
                      <a:pt x="73" y="105"/>
                      <a:pt x="73" y="105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8" y="103"/>
                      <a:pt x="77" y="104"/>
                      <a:pt x="76" y="103"/>
                    </a:cubicBezTo>
                    <a:cubicBezTo>
                      <a:pt x="77" y="103"/>
                      <a:pt x="78" y="103"/>
                      <a:pt x="78" y="102"/>
                    </a:cubicBezTo>
                    <a:cubicBezTo>
                      <a:pt x="77" y="103"/>
                      <a:pt x="75" y="103"/>
                      <a:pt x="75" y="103"/>
                    </a:cubicBezTo>
                    <a:cubicBezTo>
                      <a:pt x="74" y="103"/>
                      <a:pt x="76" y="102"/>
                      <a:pt x="77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7" y="102"/>
                      <a:pt x="79" y="101"/>
                      <a:pt x="79" y="101"/>
                    </a:cubicBezTo>
                    <a:cubicBezTo>
                      <a:pt x="77" y="101"/>
                      <a:pt x="76" y="102"/>
                      <a:pt x="74" y="102"/>
                    </a:cubicBezTo>
                    <a:cubicBezTo>
                      <a:pt x="74" y="102"/>
                      <a:pt x="75" y="101"/>
                      <a:pt x="75" y="101"/>
                    </a:cubicBezTo>
                    <a:cubicBezTo>
                      <a:pt x="76" y="101"/>
                      <a:pt x="76" y="101"/>
                      <a:pt x="76" y="101"/>
                    </a:cubicBezTo>
                    <a:cubicBezTo>
                      <a:pt x="76" y="101"/>
                      <a:pt x="79" y="100"/>
                      <a:pt x="78" y="100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7" y="100"/>
                      <a:pt x="78" y="100"/>
                      <a:pt x="78" y="100"/>
                    </a:cubicBezTo>
                    <a:cubicBezTo>
                      <a:pt x="77" y="100"/>
                      <a:pt x="77" y="99"/>
                      <a:pt x="77" y="99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9"/>
                      <a:pt x="75" y="99"/>
                      <a:pt x="76" y="99"/>
                    </a:cubicBezTo>
                    <a:cubicBezTo>
                      <a:pt x="74" y="100"/>
                      <a:pt x="77" y="99"/>
                      <a:pt x="76" y="100"/>
                    </a:cubicBezTo>
                    <a:cubicBezTo>
                      <a:pt x="74" y="100"/>
                      <a:pt x="74" y="100"/>
                      <a:pt x="73" y="100"/>
                    </a:cubicBezTo>
                    <a:cubicBezTo>
                      <a:pt x="76" y="99"/>
                      <a:pt x="73" y="99"/>
                      <a:pt x="73" y="99"/>
                    </a:cubicBezTo>
                    <a:cubicBezTo>
                      <a:pt x="74" y="98"/>
                      <a:pt x="75" y="98"/>
                      <a:pt x="75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7" y="97"/>
                      <a:pt x="73" y="98"/>
                      <a:pt x="73" y="97"/>
                    </a:cubicBezTo>
                    <a:cubicBezTo>
                      <a:pt x="75" y="97"/>
                      <a:pt x="76" y="96"/>
                      <a:pt x="76" y="96"/>
                    </a:cubicBezTo>
                    <a:cubicBezTo>
                      <a:pt x="74" y="97"/>
                      <a:pt x="73" y="97"/>
                      <a:pt x="71" y="97"/>
                    </a:cubicBezTo>
                    <a:cubicBezTo>
                      <a:pt x="72" y="96"/>
                      <a:pt x="75" y="96"/>
                      <a:pt x="76" y="96"/>
                    </a:cubicBezTo>
                    <a:cubicBezTo>
                      <a:pt x="74" y="96"/>
                      <a:pt x="77" y="94"/>
                      <a:pt x="75" y="95"/>
                    </a:cubicBezTo>
                    <a:cubicBezTo>
                      <a:pt x="74" y="96"/>
                      <a:pt x="73" y="96"/>
                      <a:pt x="72" y="96"/>
                    </a:cubicBezTo>
                    <a:cubicBezTo>
                      <a:pt x="72" y="95"/>
                      <a:pt x="73" y="96"/>
                      <a:pt x="74" y="95"/>
                    </a:cubicBezTo>
                    <a:cubicBezTo>
                      <a:pt x="74" y="95"/>
                      <a:pt x="72" y="95"/>
                      <a:pt x="71" y="96"/>
                    </a:cubicBezTo>
                    <a:cubicBezTo>
                      <a:pt x="71" y="95"/>
                      <a:pt x="69" y="96"/>
                      <a:pt x="70" y="95"/>
                    </a:cubicBezTo>
                    <a:cubicBezTo>
                      <a:pt x="72" y="94"/>
                      <a:pt x="71" y="95"/>
                      <a:pt x="72" y="95"/>
                    </a:cubicBezTo>
                    <a:cubicBezTo>
                      <a:pt x="72" y="94"/>
                      <a:pt x="68" y="96"/>
                      <a:pt x="68" y="95"/>
                    </a:cubicBezTo>
                    <a:cubicBezTo>
                      <a:pt x="67" y="96"/>
                      <a:pt x="64" y="97"/>
                      <a:pt x="63" y="97"/>
                    </a:cubicBezTo>
                    <a:cubicBezTo>
                      <a:pt x="63" y="96"/>
                      <a:pt x="64" y="97"/>
                      <a:pt x="66" y="96"/>
                    </a:cubicBezTo>
                    <a:cubicBezTo>
                      <a:pt x="65" y="95"/>
                      <a:pt x="65" y="95"/>
                      <a:pt x="65" y="95"/>
                    </a:cubicBezTo>
                    <a:cubicBezTo>
                      <a:pt x="68" y="94"/>
                      <a:pt x="70" y="95"/>
                      <a:pt x="72" y="93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72" y="93"/>
                      <a:pt x="74" y="93"/>
                      <a:pt x="74" y="92"/>
                    </a:cubicBezTo>
                    <a:cubicBezTo>
                      <a:pt x="72" y="93"/>
                      <a:pt x="74" y="92"/>
                      <a:pt x="73" y="92"/>
                    </a:cubicBezTo>
                    <a:cubicBezTo>
                      <a:pt x="71" y="92"/>
                      <a:pt x="74" y="92"/>
                      <a:pt x="72" y="92"/>
                    </a:cubicBezTo>
                    <a:cubicBezTo>
                      <a:pt x="72" y="92"/>
                      <a:pt x="69" y="93"/>
                      <a:pt x="70" y="92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4" y="91"/>
                      <a:pt x="71" y="92"/>
                      <a:pt x="72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89"/>
                      <a:pt x="72" y="88"/>
                      <a:pt x="67" y="88"/>
                    </a:cubicBezTo>
                    <a:cubicBezTo>
                      <a:pt x="69" y="87"/>
                      <a:pt x="69" y="87"/>
                      <a:pt x="70" y="86"/>
                    </a:cubicBezTo>
                    <a:cubicBezTo>
                      <a:pt x="69" y="86"/>
                      <a:pt x="68" y="86"/>
                      <a:pt x="68" y="86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70" y="84"/>
                      <a:pt x="68" y="85"/>
                      <a:pt x="67" y="85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9" y="83"/>
                      <a:pt x="67" y="84"/>
                      <a:pt x="67" y="84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7" y="84"/>
                      <a:pt x="67" y="84"/>
                      <a:pt x="67" y="84"/>
                    </a:cubicBezTo>
                    <a:cubicBezTo>
                      <a:pt x="66" y="84"/>
                      <a:pt x="66" y="83"/>
                      <a:pt x="68" y="83"/>
                    </a:cubicBezTo>
                    <a:cubicBezTo>
                      <a:pt x="67" y="83"/>
                      <a:pt x="67" y="83"/>
                      <a:pt x="67" y="83"/>
                    </a:cubicBezTo>
                    <a:cubicBezTo>
                      <a:pt x="68" y="82"/>
                      <a:pt x="67" y="81"/>
                      <a:pt x="66" y="81"/>
                    </a:cubicBezTo>
                    <a:cubicBezTo>
                      <a:pt x="66" y="82"/>
                      <a:pt x="65" y="82"/>
                      <a:pt x="64" y="82"/>
                    </a:cubicBezTo>
                    <a:cubicBezTo>
                      <a:pt x="62" y="83"/>
                      <a:pt x="64" y="82"/>
                      <a:pt x="63" y="82"/>
                    </a:cubicBezTo>
                    <a:cubicBezTo>
                      <a:pt x="64" y="82"/>
                      <a:pt x="64" y="81"/>
                      <a:pt x="65" y="81"/>
                    </a:cubicBezTo>
                    <a:cubicBezTo>
                      <a:pt x="68" y="79"/>
                      <a:pt x="65" y="79"/>
                      <a:pt x="65" y="7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6" y="77"/>
                      <a:pt x="63" y="77"/>
                      <a:pt x="64" y="76"/>
                    </a:cubicBezTo>
                    <a:cubicBezTo>
                      <a:pt x="63" y="76"/>
                      <a:pt x="60" y="77"/>
                      <a:pt x="60" y="77"/>
                    </a:cubicBezTo>
                    <a:cubicBezTo>
                      <a:pt x="58" y="78"/>
                      <a:pt x="62" y="76"/>
                      <a:pt x="63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1" y="75"/>
                      <a:pt x="60" y="75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1" y="74"/>
                      <a:pt x="62" y="73"/>
                      <a:pt x="62" y="73"/>
                    </a:cubicBezTo>
                    <a:cubicBezTo>
                      <a:pt x="60" y="74"/>
                      <a:pt x="61" y="72"/>
                      <a:pt x="59" y="73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2" y="71"/>
                      <a:pt x="60" y="72"/>
                      <a:pt x="59" y="73"/>
                    </a:cubicBezTo>
                    <a:cubicBezTo>
                      <a:pt x="57" y="73"/>
                      <a:pt x="59" y="72"/>
                      <a:pt x="59" y="72"/>
                    </a:cubicBezTo>
                    <a:cubicBezTo>
                      <a:pt x="60" y="71"/>
                      <a:pt x="59" y="72"/>
                      <a:pt x="59" y="72"/>
                    </a:cubicBezTo>
                    <a:cubicBezTo>
                      <a:pt x="61" y="72"/>
                      <a:pt x="60" y="72"/>
                      <a:pt x="61" y="71"/>
                    </a:cubicBezTo>
                    <a:cubicBezTo>
                      <a:pt x="61" y="71"/>
                      <a:pt x="59" y="72"/>
                      <a:pt x="59" y="72"/>
                    </a:cubicBezTo>
                    <a:cubicBezTo>
                      <a:pt x="59" y="71"/>
                      <a:pt x="58" y="71"/>
                      <a:pt x="60" y="70"/>
                    </a:cubicBezTo>
                    <a:cubicBezTo>
                      <a:pt x="59" y="71"/>
                      <a:pt x="59" y="70"/>
                      <a:pt x="58" y="70"/>
                    </a:cubicBezTo>
                    <a:cubicBezTo>
                      <a:pt x="58" y="71"/>
                      <a:pt x="58" y="71"/>
                      <a:pt x="57" y="72"/>
                    </a:cubicBezTo>
                    <a:cubicBezTo>
                      <a:pt x="57" y="72"/>
                      <a:pt x="56" y="72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1"/>
                      <a:pt x="56" y="72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7" y="69"/>
                      <a:pt x="59" y="69"/>
                      <a:pt x="5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6"/>
                      <a:pt x="54" y="69"/>
                      <a:pt x="55" y="68"/>
                    </a:cubicBezTo>
                    <a:cubicBezTo>
                      <a:pt x="57" y="67"/>
                      <a:pt x="57" y="67"/>
                      <a:pt x="57" y="66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5" y="67"/>
                      <a:pt x="58" y="66"/>
                      <a:pt x="56" y="67"/>
                    </a:cubicBezTo>
                    <a:cubicBezTo>
                      <a:pt x="55" y="68"/>
                      <a:pt x="56" y="67"/>
                      <a:pt x="55" y="67"/>
                    </a:cubicBezTo>
                    <a:cubicBezTo>
                      <a:pt x="59" y="65"/>
                      <a:pt x="55" y="65"/>
                      <a:pt x="57" y="63"/>
                    </a:cubicBezTo>
                    <a:cubicBezTo>
                      <a:pt x="54" y="64"/>
                      <a:pt x="56" y="63"/>
                      <a:pt x="55" y="63"/>
                    </a:cubicBezTo>
                    <a:cubicBezTo>
                      <a:pt x="57" y="62"/>
                      <a:pt x="54" y="63"/>
                      <a:pt x="55" y="62"/>
                    </a:cubicBezTo>
                    <a:cubicBezTo>
                      <a:pt x="53" y="63"/>
                      <a:pt x="53" y="63"/>
                      <a:pt x="53" y="63"/>
                    </a:cubicBezTo>
                    <a:cubicBezTo>
                      <a:pt x="54" y="62"/>
                      <a:pt x="49" y="64"/>
                      <a:pt x="52" y="63"/>
                    </a:cubicBezTo>
                    <a:cubicBezTo>
                      <a:pt x="52" y="62"/>
                      <a:pt x="54" y="62"/>
                      <a:pt x="54" y="62"/>
                    </a:cubicBezTo>
                    <a:cubicBezTo>
                      <a:pt x="56" y="60"/>
                      <a:pt x="51" y="62"/>
                      <a:pt x="54" y="60"/>
                    </a:cubicBezTo>
                    <a:cubicBezTo>
                      <a:pt x="53" y="60"/>
                      <a:pt x="52" y="61"/>
                      <a:pt x="51" y="61"/>
                    </a:cubicBezTo>
                    <a:cubicBezTo>
                      <a:pt x="52" y="61"/>
                      <a:pt x="52" y="59"/>
                      <a:pt x="53" y="59"/>
                    </a:cubicBezTo>
                    <a:cubicBezTo>
                      <a:pt x="52" y="59"/>
                      <a:pt x="52" y="60"/>
                      <a:pt x="52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2" y="58"/>
                      <a:pt x="51" y="58"/>
                    </a:cubicBezTo>
                    <a:cubicBezTo>
                      <a:pt x="53" y="57"/>
                      <a:pt x="52" y="57"/>
                      <a:pt x="52" y="56"/>
                    </a:cubicBezTo>
                    <a:cubicBezTo>
                      <a:pt x="50" y="57"/>
                      <a:pt x="53" y="55"/>
                      <a:pt x="50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50" y="56"/>
                      <a:pt x="48" y="57"/>
                      <a:pt x="48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4"/>
                      <a:pt x="50" y="55"/>
                      <a:pt x="51" y="54"/>
                    </a:cubicBezTo>
                    <a:cubicBezTo>
                      <a:pt x="49" y="55"/>
                      <a:pt x="51" y="54"/>
                      <a:pt x="49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8" y="55"/>
                      <a:pt x="48" y="55"/>
                      <a:pt x="47" y="55"/>
                    </a:cubicBezTo>
                    <a:cubicBezTo>
                      <a:pt x="47" y="55"/>
                      <a:pt x="49" y="54"/>
                      <a:pt x="49" y="54"/>
                    </a:cubicBezTo>
                    <a:cubicBezTo>
                      <a:pt x="50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8" y="52"/>
                      <a:pt x="48" y="52"/>
                    </a:cubicBezTo>
                    <a:cubicBezTo>
                      <a:pt x="49" y="50"/>
                      <a:pt x="46" y="50"/>
                      <a:pt x="46" y="50"/>
                    </a:cubicBezTo>
                    <a:cubicBezTo>
                      <a:pt x="46" y="50"/>
                      <a:pt x="47" y="50"/>
                      <a:pt x="46" y="50"/>
                    </a:cubicBezTo>
                    <a:cubicBezTo>
                      <a:pt x="46" y="50"/>
                      <a:pt x="44" y="50"/>
                      <a:pt x="45" y="50"/>
                    </a:cubicBezTo>
                    <a:cubicBezTo>
                      <a:pt x="45" y="50"/>
                      <a:pt x="46" y="49"/>
                      <a:pt x="46" y="49"/>
                    </a:cubicBezTo>
                    <a:cubicBezTo>
                      <a:pt x="46" y="48"/>
                      <a:pt x="45" y="49"/>
                      <a:pt x="45" y="49"/>
                    </a:cubicBezTo>
                    <a:cubicBezTo>
                      <a:pt x="47" y="47"/>
                      <a:pt x="43" y="49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4" y="47"/>
                      <a:pt x="43" y="46"/>
                      <a:pt x="41" y="47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3" y="46"/>
                      <a:pt x="42" y="46"/>
                      <a:pt x="41" y="46"/>
                    </a:cubicBezTo>
                    <a:cubicBezTo>
                      <a:pt x="40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2" y="44"/>
                      <a:pt x="40" y="44"/>
                      <a:pt x="41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4"/>
                      <a:pt x="40" y="43"/>
                      <a:pt x="40" y="43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5"/>
                      <a:pt x="37" y="44"/>
                      <a:pt x="38" y="43"/>
                    </a:cubicBezTo>
                    <a:cubicBezTo>
                      <a:pt x="37" y="43"/>
                      <a:pt x="35" y="44"/>
                      <a:pt x="33" y="45"/>
                    </a:cubicBezTo>
                    <a:cubicBezTo>
                      <a:pt x="33" y="44"/>
                      <a:pt x="32" y="44"/>
                      <a:pt x="32" y="44"/>
                    </a:cubicBezTo>
                    <a:cubicBezTo>
                      <a:pt x="33" y="43"/>
                      <a:pt x="32" y="44"/>
                      <a:pt x="33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3"/>
                      <a:pt x="36" y="41"/>
                      <a:pt x="37" y="41"/>
                    </a:cubicBezTo>
                    <a:cubicBezTo>
                      <a:pt x="36" y="41"/>
                      <a:pt x="36" y="40"/>
                      <a:pt x="36" y="39"/>
                    </a:cubicBezTo>
                    <a:cubicBezTo>
                      <a:pt x="34" y="41"/>
                      <a:pt x="35" y="39"/>
                      <a:pt x="33" y="41"/>
                    </a:cubicBezTo>
                    <a:cubicBezTo>
                      <a:pt x="32" y="40"/>
                      <a:pt x="34" y="39"/>
                      <a:pt x="35" y="39"/>
                    </a:cubicBezTo>
                    <a:cubicBezTo>
                      <a:pt x="33" y="39"/>
                      <a:pt x="34" y="38"/>
                      <a:pt x="33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6"/>
                      <a:pt x="31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29" y="38"/>
                      <a:pt x="3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0" y="36"/>
                      <a:pt x="32" y="34"/>
                      <a:pt x="30" y="35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1" y="32"/>
                      <a:pt x="28" y="34"/>
                      <a:pt x="29" y="33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28" y="33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8" y="29"/>
                      <a:pt x="27" y="27"/>
                      <a:pt x="24" y="26"/>
                    </a:cubicBezTo>
                    <a:cubicBezTo>
                      <a:pt x="26" y="24"/>
                      <a:pt x="26" y="26"/>
                      <a:pt x="27" y="24"/>
                    </a:cubicBezTo>
                    <a:cubicBezTo>
                      <a:pt x="25" y="26"/>
                      <a:pt x="26" y="24"/>
                      <a:pt x="25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6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7" y="21"/>
                      <a:pt x="25" y="23"/>
                    </a:cubicBezTo>
                    <a:cubicBezTo>
                      <a:pt x="26" y="22"/>
                      <a:pt x="26" y="22"/>
                      <a:pt x="26" y="22"/>
                    </a:cubicBezTo>
                    <a:cubicBezTo>
                      <a:pt x="23" y="23"/>
                      <a:pt x="26" y="21"/>
                      <a:pt x="24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0"/>
                      <a:pt x="22" y="22"/>
                      <a:pt x="23" y="21"/>
                    </a:cubicBezTo>
                    <a:cubicBezTo>
                      <a:pt x="23" y="20"/>
                      <a:pt x="22" y="20"/>
                      <a:pt x="20" y="21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1" y="19"/>
                      <a:pt x="20" y="17"/>
                      <a:pt x="17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7"/>
                      <a:pt x="19" y="13"/>
                      <a:pt x="15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5" y="13"/>
                      <a:pt x="13" y="14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2" y="14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9"/>
                      <a:pt x="16" y="6"/>
                      <a:pt x="11" y="6"/>
                    </a:cubicBezTo>
                    <a:cubicBezTo>
                      <a:pt x="11" y="6"/>
                      <a:pt x="13" y="4"/>
                      <a:pt x="13" y="4"/>
                    </a:cubicBezTo>
                    <a:cubicBezTo>
                      <a:pt x="9" y="4"/>
                      <a:pt x="13" y="0"/>
                      <a:pt x="7" y="1"/>
                    </a:cubicBezTo>
                    <a:cubicBezTo>
                      <a:pt x="6" y="0"/>
                      <a:pt x="0" y="2"/>
                      <a:pt x="0" y="2"/>
                    </a:cubicBezTo>
                    <a:cubicBezTo>
                      <a:pt x="3" y="4"/>
                      <a:pt x="3" y="8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2" name="Freeform 128"/>
              <p:cNvSpPr/>
              <p:nvPr/>
            </p:nvSpPr>
            <p:spPr bwMode="auto">
              <a:xfrm>
                <a:off x="6120" y="164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3" name="Freeform 129"/>
              <p:cNvSpPr/>
              <p:nvPr/>
            </p:nvSpPr>
            <p:spPr bwMode="auto">
              <a:xfrm>
                <a:off x="6033" y="150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4" name="Freeform 130"/>
              <p:cNvSpPr/>
              <p:nvPr/>
            </p:nvSpPr>
            <p:spPr bwMode="auto">
              <a:xfrm>
                <a:off x="6016" y="1492"/>
                <a:ext cx="5" cy="2"/>
              </a:xfrm>
              <a:custGeom>
                <a:avLst/>
                <a:gdLst>
                  <a:gd name="T0" fmla="*/ 5 w 5"/>
                  <a:gd name="T1" fmla="*/ 0 h 2"/>
                  <a:gd name="T2" fmla="*/ 5 w 5"/>
                  <a:gd name="T3" fmla="*/ 0 h 2"/>
                  <a:gd name="T4" fmla="*/ 0 w 5"/>
                  <a:gd name="T5" fmla="*/ 2 h 2"/>
                  <a:gd name="T6" fmla="*/ 5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0"/>
                    </a:moveTo>
                    <a:lnTo>
                      <a:pt x="5" y="0"/>
                    </a:lnTo>
                    <a:lnTo>
                      <a:pt x="0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5" name="Freeform 131"/>
              <p:cNvSpPr/>
              <p:nvPr/>
            </p:nvSpPr>
            <p:spPr bwMode="auto">
              <a:xfrm>
                <a:off x="6042" y="1506"/>
                <a:ext cx="5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6" name="Freeform 132"/>
              <p:cNvSpPr/>
              <p:nvPr/>
            </p:nvSpPr>
            <p:spPr bwMode="auto">
              <a:xfrm>
                <a:off x="6094" y="16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7" name="Freeform 133"/>
              <p:cNvSpPr/>
              <p:nvPr/>
            </p:nvSpPr>
            <p:spPr bwMode="auto">
              <a:xfrm>
                <a:off x="6045" y="1508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8" name="Freeform 134"/>
              <p:cNvSpPr/>
              <p:nvPr/>
            </p:nvSpPr>
            <p:spPr bwMode="auto">
              <a:xfrm>
                <a:off x="6035" y="150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9" name="Freeform 135"/>
              <p:cNvSpPr/>
              <p:nvPr/>
            </p:nvSpPr>
            <p:spPr bwMode="auto">
              <a:xfrm>
                <a:off x="6535" y="1518"/>
                <a:ext cx="12" cy="2"/>
              </a:xfrm>
              <a:custGeom>
                <a:avLst/>
                <a:gdLst>
                  <a:gd name="T0" fmla="*/ 1 w 5"/>
                  <a:gd name="T1" fmla="*/ 1 h 1"/>
                  <a:gd name="T2" fmla="*/ 0 w 5"/>
                  <a:gd name="T3" fmla="*/ 1 h 1"/>
                  <a:gd name="T4" fmla="*/ 2 w 5"/>
                  <a:gd name="T5" fmla="*/ 1 h 1"/>
                  <a:gd name="T6" fmla="*/ 3 w 5"/>
                  <a:gd name="T7" fmla="*/ 1 h 1"/>
                  <a:gd name="T8" fmla="*/ 5 w 5"/>
                  <a:gd name="T9" fmla="*/ 0 h 1"/>
                  <a:gd name="T10" fmla="*/ 1 w 5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0" name="Freeform 136"/>
              <p:cNvSpPr/>
              <p:nvPr/>
            </p:nvSpPr>
            <p:spPr bwMode="auto">
              <a:xfrm>
                <a:off x="7185" y="1480"/>
                <a:ext cx="3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1" name="Freeform 137"/>
              <p:cNvSpPr/>
              <p:nvPr/>
            </p:nvSpPr>
            <p:spPr bwMode="auto">
              <a:xfrm>
                <a:off x="7048" y="159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2" name="Freeform 138"/>
              <p:cNvSpPr/>
              <p:nvPr/>
            </p:nvSpPr>
            <p:spPr bwMode="auto">
              <a:xfrm>
                <a:off x="7199" y="147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3" name="Freeform 139"/>
              <p:cNvSpPr/>
              <p:nvPr/>
            </p:nvSpPr>
            <p:spPr bwMode="auto">
              <a:xfrm>
                <a:off x="7202" y="1480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4" name="Freeform 140"/>
              <p:cNvSpPr/>
              <p:nvPr/>
            </p:nvSpPr>
            <p:spPr bwMode="auto">
              <a:xfrm>
                <a:off x="7048" y="16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5" name="Freeform 141"/>
              <p:cNvSpPr/>
              <p:nvPr/>
            </p:nvSpPr>
            <p:spPr bwMode="auto">
              <a:xfrm>
                <a:off x="7043" y="1593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6" name="Freeform 142"/>
              <p:cNvSpPr/>
              <p:nvPr/>
            </p:nvSpPr>
            <p:spPr bwMode="auto">
              <a:xfrm>
                <a:off x="7048" y="160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7" name="Freeform 143"/>
              <p:cNvSpPr/>
              <p:nvPr/>
            </p:nvSpPr>
            <p:spPr bwMode="auto">
              <a:xfrm>
                <a:off x="7180" y="148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8" name="Freeform 144"/>
              <p:cNvSpPr/>
              <p:nvPr/>
            </p:nvSpPr>
            <p:spPr bwMode="auto">
              <a:xfrm>
                <a:off x="7211" y="1480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9" name="Freeform 145"/>
              <p:cNvSpPr/>
              <p:nvPr/>
            </p:nvSpPr>
            <p:spPr bwMode="auto">
              <a:xfrm>
                <a:off x="7249" y="1496"/>
                <a:ext cx="3" cy="7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0" name="Freeform 146"/>
              <p:cNvSpPr/>
              <p:nvPr/>
            </p:nvSpPr>
            <p:spPr bwMode="auto">
              <a:xfrm>
                <a:off x="7252" y="1499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1" name="Freeform 147"/>
              <p:cNvSpPr/>
              <p:nvPr/>
            </p:nvSpPr>
            <p:spPr bwMode="auto">
              <a:xfrm>
                <a:off x="7218" y="1480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2" name="Freeform 148"/>
              <p:cNvSpPr/>
              <p:nvPr/>
            </p:nvSpPr>
            <p:spPr bwMode="auto">
              <a:xfrm>
                <a:off x="7214" y="1475"/>
                <a:ext cx="4" cy="9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2 h 4"/>
                  <a:gd name="T4" fmla="*/ 0 w 2"/>
                  <a:gd name="T5" fmla="*/ 2 h 4"/>
                  <a:gd name="T6" fmla="*/ 0 w 2"/>
                  <a:gd name="T7" fmla="*/ 0 h 4"/>
                  <a:gd name="T8" fmla="*/ 2 w 2"/>
                  <a:gd name="T9" fmla="*/ 4 h 4"/>
                  <a:gd name="T10" fmla="*/ 2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3" name="Freeform 149"/>
              <p:cNvSpPr/>
              <p:nvPr/>
            </p:nvSpPr>
            <p:spPr bwMode="auto">
              <a:xfrm>
                <a:off x="7216" y="147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4" name="Freeform 150"/>
              <p:cNvSpPr/>
              <p:nvPr/>
            </p:nvSpPr>
            <p:spPr bwMode="auto">
              <a:xfrm>
                <a:off x="6497" y="14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5" name="Freeform 151"/>
              <p:cNvSpPr/>
              <p:nvPr/>
            </p:nvSpPr>
            <p:spPr bwMode="auto">
              <a:xfrm>
                <a:off x="7157" y="2082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6" name="Freeform 152"/>
              <p:cNvSpPr/>
              <p:nvPr/>
            </p:nvSpPr>
            <p:spPr bwMode="auto">
              <a:xfrm>
                <a:off x="7159" y="2079"/>
                <a:ext cx="7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7" name="Freeform 153"/>
              <p:cNvSpPr/>
              <p:nvPr/>
            </p:nvSpPr>
            <p:spPr bwMode="auto">
              <a:xfrm>
                <a:off x="6538" y="1373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8" name="Freeform 154"/>
              <p:cNvSpPr/>
              <p:nvPr/>
            </p:nvSpPr>
            <p:spPr bwMode="auto">
              <a:xfrm>
                <a:off x="6497" y="141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9" name="Rectangle 155"/>
              <p:cNvSpPr>
                <a:spLocks noChangeArrowheads="1"/>
              </p:cNvSpPr>
              <p:nvPr/>
            </p:nvSpPr>
            <p:spPr bwMode="auto">
              <a:xfrm>
                <a:off x="7086" y="1560"/>
                <a:ext cx="1" cy="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0" name="Freeform 156"/>
              <p:cNvSpPr/>
              <p:nvPr/>
            </p:nvSpPr>
            <p:spPr bwMode="auto">
              <a:xfrm>
                <a:off x="7247" y="150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1" name="Freeform 157"/>
              <p:cNvSpPr/>
              <p:nvPr/>
            </p:nvSpPr>
            <p:spPr bwMode="auto">
              <a:xfrm>
                <a:off x="6540" y="13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2" name="Freeform 158"/>
              <p:cNvSpPr/>
              <p:nvPr/>
            </p:nvSpPr>
            <p:spPr bwMode="auto">
              <a:xfrm>
                <a:off x="7109" y="15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3" name="Freeform 159"/>
              <p:cNvSpPr/>
              <p:nvPr/>
            </p:nvSpPr>
            <p:spPr bwMode="auto">
              <a:xfrm>
                <a:off x="7157" y="156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4" name="Freeform 160"/>
              <p:cNvSpPr/>
              <p:nvPr/>
            </p:nvSpPr>
            <p:spPr bwMode="auto">
              <a:xfrm>
                <a:off x="7033" y="162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2 h 5"/>
                  <a:gd name="T4" fmla="*/ 5 w 5"/>
                  <a:gd name="T5" fmla="*/ 5 h 5"/>
                  <a:gd name="T6" fmla="*/ 0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2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5" name="Freeform 161"/>
              <p:cNvSpPr/>
              <p:nvPr/>
            </p:nvSpPr>
            <p:spPr bwMode="auto">
              <a:xfrm>
                <a:off x="7064" y="15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6" name="Freeform 162"/>
              <p:cNvSpPr/>
              <p:nvPr/>
            </p:nvSpPr>
            <p:spPr bwMode="auto">
              <a:xfrm>
                <a:off x="6958" y="1475"/>
                <a:ext cx="291" cy="265"/>
              </a:xfrm>
              <a:custGeom>
                <a:avLst/>
                <a:gdLst>
                  <a:gd name="T0" fmla="*/ 27 w 123"/>
                  <a:gd name="T1" fmla="*/ 92 h 112"/>
                  <a:gd name="T2" fmla="*/ 33 w 123"/>
                  <a:gd name="T3" fmla="*/ 85 h 112"/>
                  <a:gd name="T4" fmla="*/ 52 w 123"/>
                  <a:gd name="T5" fmla="*/ 57 h 112"/>
                  <a:gd name="T6" fmla="*/ 61 w 123"/>
                  <a:gd name="T7" fmla="*/ 52 h 112"/>
                  <a:gd name="T8" fmla="*/ 69 w 123"/>
                  <a:gd name="T9" fmla="*/ 49 h 112"/>
                  <a:gd name="T10" fmla="*/ 81 w 123"/>
                  <a:gd name="T11" fmla="*/ 39 h 112"/>
                  <a:gd name="T12" fmla="*/ 89 w 123"/>
                  <a:gd name="T13" fmla="*/ 34 h 112"/>
                  <a:gd name="T14" fmla="*/ 100 w 123"/>
                  <a:gd name="T15" fmla="*/ 25 h 112"/>
                  <a:gd name="T16" fmla="*/ 105 w 123"/>
                  <a:gd name="T17" fmla="*/ 17 h 112"/>
                  <a:gd name="T18" fmla="*/ 115 w 123"/>
                  <a:gd name="T19" fmla="*/ 15 h 112"/>
                  <a:gd name="T20" fmla="*/ 119 w 123"/>
                  <a:gd name="T21" fmla="*/ 14 h 112"/>
                  <a:gd name="T22" fmla="*/ 121 w 123"/>
                  <a:gd name="T23" fmla="*/ 8 h 112"/>
                  <a:gd name="T24" fmla="*/ 122 w 123"/>
                  <a:gd name="T25" fmla="*/ 7 h 112"/>
                  <a:gd name="T26" fmla="*/ 118 w 123"/>
                  <a:gd name="T27" fmla="*/ 7 h 112"/>
                  <a:gd name="T28" fmla="*/ 113 w 123"/>
                  <a:gd name="T29" fmla="*/ 5 h 112"/>
                  <a:gd name="T30" fmla="*/ 107 w 123"/>
                  <a:gd name="T31" fmla="*/ 4 h 112"/>
                  <a:gd name="T32" fmla="*/ 106 w 123"/>
                  <a:gd name="T33" fmla="*/ 3 h 112"/>
                  <a:gd name="T34" fmla="*/ 102 w 123"/>
                  <a:gd name="T35" fmla="*/ 4 h 112"/>
                  <a:gd name="T36" fmla="*/ 101 w 123"/>
                  <a:gd name="T37" fmla="*/ 4 h 112"/>
                  <a:gd name="T38" fmla="*/ 99 w 123"/>
                  <a:gd name="T39" fmla="*/ 2 h 112"/>
                  <a:gd name="T40" fmla="*/ 98 w 123"/>
                  <a:gd name="T41" fmla="*/ 9 h 112"/>
                  <a:gd name="T42" fmla="*/ 96 w 123"/>
                  <a:gd name="T43" fmla="*/ 8 h 112"/>
                  <a:gd name="T44" fmla="*/ 93 w 123"/>
                  <a:gd name="T45" fmla="*/ 7 h 112"/>
                  <a:gd name="T46" fmla="*/ 91 w 123"/>
                  <a:gd name="T47" fmla="*/ 7 h 112"/>
                  <a:gd name="T48" fmla="*/ 89 w 123"/>
                  <a:gd name="T49" fmla="*/ 10 h 112"/>
                  <a:gd name="T50" fmla="*/ 87 w 123"/>
                  <a:gd name="T51" fmla="*/ 10 h 112"/>
                  <a:gd name="T52" fmla="*/ 89 w 123"/>
                  <a:gd name="T53" fmla="*/ 18 h 112"/>
                  <a:gd name="T54" fmla="*/ 85 w 123"/>
                  <a:gd name="T55" fmla="*/ 12 h 112"/>
                  <a:gd name="T56" fmla="*/ 78 w 123"/>
                  <a:gd name="T57" fmla="*/ 16 h 112"/>
                  <a:gd name="T58" fmla="*/ 75 w 123"/>
                  <a:gd name="T59" fmla="*/ 18 h 112"/>
                  <a:gd name="T60" fmla="*/ 75 w 123"/>
                  <a:gd name="T61" fmla="*/ 24 h 112"/>
                  <a:gd name="T62" fmla="*/ 67 w 123"/>
                  <a:gd name="T63" fmla="*/ 25 h 112"/>
                  <a:gd name="T64" fmla="*/ 65 w 123"/>
                  <a:gd name="T65" fmla="*/ 29 h 112"/>
                  <a:gd name="T66" fmla="*/ 64 w 123"/>
                  <a:gd name="T67" fmla="*/ 29 h 112"/>
                  <a:gd name="T68" fmla="*/ 64 w 123"/>
                  <a:gd name="T69" fmla="*/ 32 h 112"/>
                  <a:gd name="T70" fmla="*/ 60 w 123"/>
                  <a:gd name="T71" fmla="*/ 30 h 112"/>
                  <a:gd name="T72" fmla="*/ 59 w 123"/>
                  <a:gd name="T73" fmla="*/ 34 h 112"/>
                  <a:gd name="T74" fmla="*/ 55 w 123"/>
                  <a:gd name="T75" fmla="*/ 39 h 112"/>
                  <a:gd name="T76" fmla="*/ 50 w 123"/>
                  <a:gd name="T77" fmla="*/ 39 h 112"/>
                  <a:gd name="T78" fmla="*/ 47 w 123"/>
                  <a:gd name="T79" fmla="*/ 43 h 112"/>
                  <a:gd name="T80" fmla="*/ 45 w 123"/>
                  <a:gd name="T81" fmla="*/ 45 h 112"/>
                  <a:gd name="T82" fmla="*/ 44 w 123"/>
                  <a:gd name="T83" fmla="*/ 45 h 112"/>
                  <a:gd name="T84" fmla="*/ 42 w 123"/>
                  <a:gd name="T85" fmla="*/ 48 h 112"/>
                  <a:gd name="T86" fmla="*/ 39 w 123"/>
                  <a:gd name="T87" fmla="*/ 54 h 112"/>
                  <a:gd name="T88" fmla="*/ 38 w 123"/>
                  <a:gd name="T89" fmla="*/ 56 h 112"/>
                  <a:gd name="T90" fmla="*/ 38 w 123"/>
                  <a:gd name="T91" fmla="*/ 63 h 112"/>
                  <a:gd name="T92" fmla="*/ 34 w 123"/>
                  <a:gd name="T93" fmla="*/ 65 h 112"/>
                  <a:gd name="T94" fmla="*/ 30 w 123"/>
                  <a:gd name="T95" fmla="*/ 69 h 112"/>
                  <a:gd name="T96" fmla="*/ 27 w 123"/>
                  <a:gd name="T97" fmla="*/ 71 h 112"/>
                  <a:gd name="T98" fmla="*/ 19 w 123"/>
                  <a:gd name="T99" fmla="*/ 78 h 112"/>
                  <a:gd name="T100" fmla="*/ 17 w 123"/>
                  <a:gd name="T101" fmla="*/ 80 h 112"/>
                  <a:gd name="T102" fmla="*/ 13 w 123"/>
                  <a:gd name="T103" fmla="*/ 88 h 112"/>
                  <a:gd name="T104" fmla="*/ 12 w 123"/>
                  <a:gd name="T105" fmla="*/ 9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112">
                    <a:moveTo>
                      <a:pt x="9" y="112"/>
                    </a:moveTo>
                    <a:cubicBezTo>
                      <a:pt x="9" y="108"/>
                      <a:pt x="13" y="106"/>
                      <a:pt x="17" y="105"/>
                    </a:cubicBezTo>
                    <a:cubicBezTo>
                      <a:pt x="17" y="104"/>
                      <a:pt x="17" y="102"/>
                      <a:pt x="18" y="102"/>
                    </a:cubicBezTo>
                    <a:cubicBezTo>
                      <a:pt x="20" y="98"/>
                      <a:pt x="27" y="98"/>
                      <a:pt x="28" y="93"/>
                    </a:cubicBezTo>
                    <a:cubicBezTo>
                      <a:pt x="27" y="93"/>
                      <a:pt x="27" y="92"/>
                      <a:pt x="26" y="91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6" y="90"/>
                      <a:pt x="28" y="92"/>
                      <a:pt x="28" y="92"/>
                    </a:cubicBezTo>
                    <a:cubicBezTo>
                      <a:pt x="29" y="91"/>
                      <a:pt x="29" y="89"/>
                      <a:pt x="31" y="88"/>
                    </a:cubicBezTo>
                    <a:cubicBezTo>
                      <a:pt x="29" y="86"/>
                      <a:pt x="31" y="87"/>
                      <a:pt x="29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4"/>
                      <a:pt x="30" y="84"/>
                      <a:pt x="33" y="85"/>
                    </a:cubicBezTo>
                    <a:cubicBezTo>
                      <a:pt x="38" y="83"/>
                      <a:pt x="40" y="79"/>
                      <a:pt x="43" y="76"/>
                    </a:cubicBezTo>
                    <a:cubicBezTo>
                      <a:pt x="46" y="72"/>
                      <a:pt x="48" y="68"/>
                      <a:pt x="52" y="64"/>
                    </a:cubicBezTo>
                    <a:cubicBezTo>
                      <a:pt x="50" y="61"/>
                      <a:pt x="52" y="61"/>
                      <a:pt x="50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58"/>
                      <a:pt x="52" y="59"/>
                      <a:pt x="54" y="59"/>
                    </a:cubicBezTo>
                    <a:cubicBezTo>
                      <a:pt x="53" y="58"/>
                      <a:pt x="54" y="59"/>
                      <a:pt x="52" y="57"/>
                    </a:cubicBezTo>
                    <a:cubicBezTo>
                      <a:pt x="51" y="56"/>
                      <a:pt x="55" y="59"/>
                      <a:pt x="54" y="58"/>
                    </a:cubicBezTo>
                    <a:cubicBezTo>
                      <a:pt x="55" y="59"/>
                      <a:pt x="53" y="57"/>
                      <a:pt x="54" y="58"/>
                    </a:cubicBezTo>
                    <a:cubicBezTo>
                      <a:pt x="53" y="55"/>
                      <a:pt x="55" y="59"/>
                      <a:pt x="57" y="59"/>
                    </a:cubicBezTo>
                    <a:cubicBezTo>
                      <a:pt x="58" y="57"/>
                      <a:pt x="58" y="54"/>
                      <a:pt x="61" y="54"/>
                    </a:cubicBezTo>
                    <a:cubicBezTo>
                      <a:pt x="61" y="54"/>
                      <a:pt x="60" y="52"/>
                      <a:pt x="60" y="52"/>
                    </a:cubicBezTo>
                    <a:cubicBezTo>
                      <a:pt x="62" y="55"/>
                      <a:pt x="60" y="51"/>
                      <a:pt x="61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4"/>
                      <a:pt x="63" y="51"/>
                      <a:pt x="64" y="52"/>
                    </a:cubicBezTo>
                    <a:cubicBezTo>
                      <a:pt x="64" y="50"/>
                      <a:pt x="67" y="52"/>
                      <a:pt x="66" y="50"/>
                    </a:cubicBezTo>
                    <a:cubicBezTo>
                      <a:pt x="67" y="52"/>
                      <a:pt x="67" y="51"/>
                      <a:pt x="68" y="51"/>
                    </a:cubicBezTo>
                    <a:cubicBezTo>
                      <a:pt x="66" y="48"/>
                      <a:pt x="70" y="51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1" y="48"/>
                      <a:pt x="73" y="47"/>
                      <a:pt x="74" y="44"/>
                    </a:cubicBezTo>
                    <a:cubicBezTo>
                      <a:pt x="75" y="43"/>
                      <a:pt x="78" y="45"/>
                      <a:pt x="79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78" y="41"/>
                      <a:pt x="79" y="42"/>
                      <a:pt x="79" y="42"/>
                    </a:cubicBezTo>
                    <a:cubicBezTo>
                      <a:pt x="79" y="40"/>
                      <a:pt x="81" y="41"/>
                      <a:pt x="81" y="41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83" y="41"/>
                      <a:pt x="82" y="37"/>
                      <a:pt x="84" y="38"/>
                    </a:cubicBezTo>
                    <a:cubicBezTo>
                      <a:pt x="82" y="36"/>
                      <a:pt x="84" y="37"/>
                      <a:pt x="84" y="36"/>
                    </a:cubicBezTo>
                    <a:cubicBezTo>
                      <a:pt x="84" y="36"/>
                      <a:pt x="84" y="36"/>
                      <a:pt x="85" y="37"/>
                    </a:cubicBezTo>
                    <a:cubicBezTo>
                      <a:pt x="85" y="36"/>
                      <a:pt x="85" y="36"/>
                      <a:pt x="87" y="36"/>
                    </a:cubicBezTo>
                    <a:cubicBezTo>
                      <a:pt x="87" y="36"/>
                      <a:pt x="86" y="34"/>
                      <a:pt x="87" y="34"/>
                    </a:cubicBezTo>
                    <a:cubicBezTo>
                      <a:pt x="88" y="36"/>
                      <a:pt x="88" y="34"/>
                      <a:pt x="89" y="34"/>
                    </a:cubicBezTo>
                    <a:cubicBezTo>
                      <a:pt x="87" y="32"/>
                      <a:pt x="87" y="31"/>
                      <a:pt x="88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0" y="31"/>
                      <a:pt x="93" y="33"/>
                      <a:pt x="93" y="29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5" y="28"/>
                      <a:pt x="98" y="29"/>
                      <a:pt x="98" y="25"/>
                    </a:cubicBezTo>
                    <a:cubicBezTo>
                      <a:pt x="99" y="25"/>
                      <a:pt x="100" y="26"/>
                      <a:pt x="100" y="25"/>
                    </a:cubicBezTo>
                    <a:cubicBezTo>
                      <a:pt x="100" y="24"/>
                      <a:pt x="101" y="24"/>
                      <a:pt x="100" y="22"/>
                    </a:cubicBezTo>
                    <a:cubicBezTo>
                      <a:pt x="100" y="21"/>
                      <a:pt x="101" y="22"/>
                      <a:pt x="101" y="23"/>
                    </a:cubicBezTo>
                    <a:cubicBezTo>
                      <a:pt x="102" y="23"/>
                      <a:pt x="104" y="25"/>
                      <a:pt x="103" y="22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4" y="22"/>
                      <a:pt x="104" y="20"/>
                      <a:pt x="106" y="21"/>
                    </a:cubicBezTo>
                    <a:cubicBezTo>
                      <a:pt x="105" y="19"/>
                      <a:pt x="106" y="19"/>
                      <a:pt x="105" y="17"/>
                    </a:cubicBezTo>
                    <a:cubicBezTo>
                      <a:pt x="105" y="17"/>
                      <a:pt x="106" y="19"/>
                      <a:pt x="106" y="18"/>
                    </a:cubicBezTo>
                    <a:cubicBezTo>
                      <a:pt x="106" y="20"/>
                      <a:pt x="106" y="20"/>
                      <a:pt x="106" y="20"/>
                    </a:cubicBezTo>
                    <a:cubicBezTo>
                      <a:pt x="108" y="20"/>
                      <a:pt x="109" y="18"/>
                      <a:pt x="110" y="16"/>
                    </a:cubicBezTo>
                    <a:cubicBezTo>
                      <a:pt x="112" y="19"/>
                      <a:pt x="112" y="16"/>
                      <a:pt x="113" y="17"/>
                    </a:cubicBezTo>
                    <a:cubicBezTo>
                      <a:pt x="113" y="15"/>
                      <a:pt x="115" y="17"/>
                      <a:pt x="114" y="14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15"/>
                      <a:pt x="116" y="15"/>
                      <a:pt x="117" y="15"/>
                    </a:cubicBezTo>
                    <a:cubicBezTo>
                      <a:pt x="118" y="16"/>
                      <a:pt x="118" y="14"/>
                      <a:pt x="118" y="13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8" y="13"/>
                      <a:pt x="118" y="11"/>
                      <a:pt x="118" y="9"/>
                    </a:cubicBezTo>
                    <a:cubicBezTo>
                      <a:pt x="119" y="10"/>
                      <a:pt x="118" y="9"/>
                      <a:pt x="119" y="10"/>
                    </a:cubicBezTo>
                    <a:cubicBezTo>
                      <a:pt x="119" y="11"/>
                      <a:pt x="119" y="13"/>
                      <a:pt x="119" y="14"/>
                    </a:cubicBezTo>
                    <a:cubicBezTo>
                      <a:pt x="120" y="15"/>
                      <a:pt x="119" y="11"/>
                      <a:pt x="120" y="13"/>
                    </a:cubicBezTo>
                    <a:cubicBezTo>
                      <a:pt x="121" y="14"/>
                      <a:pt x="121" y="13"/>
                      <a:pt x="121" y="11"/>
                    </a:cubicBezTo>
                    <a:cubicBezTo>
                      <a:pt x="121" y="12"/>
                      <a:pt x="121" y="12"/>
                      <a:pt x="121" y="13"/>
                    </a:cubicBezTo>
                    <a:cubicBezTo>
                      <a:pt x="122" y="13"/>
                      <a:pt x="122" y="13"/>
                      <a:pt x="122" y="12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10"/>
                      <a:pt x="122" y="10"/>
                      <a:pt x="121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7"/>
                      <a:pt x="121" y="7"/>
                      <a:pt x="122" y="8"/>
                    </a:cubicBezTo>
                    <a:cubicBezTo>
                      <a:pt x="122" y="10"/>
                      <a:pt x="122" y="11"/>
                      <a:pt x="122" y="11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9"/>
                      <a:pt x="122" y="8"/>
                      <a:pt x="122" y="6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22" y="6"/>
                      <a:pt x="122" y="6"/>
                      <a:pt x="122" y="6"/>
                    </a:cubicBezTo>
                    <a:cubicBezTo>
                      <a:pt x="121" y="7"/>
                      <a:pt x="120" y="5"/>
                      <a:pt x="120" y="7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11"/>
                      <a:pt x="119" y="9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19" y="7"/>
                      <a:pt x="119" y="8"/>
                      <a:pt x="118" y="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9" y="8"/>
                      <a:pt x="117" y="6"/>
                      <a:pt x="117" y="7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6" y="6"/>
                      <a:pt x="117" y="8"/>
                      <a:pt x="117" y="8"/>
                    </a:cubicBezTo>
                    <a:cubicBezTo>
                      <a:pt x="117" y="8"/>
                      <a:pt x="116" y="5"/>
                      <a:pt x="115" y="4"/>
                    </a:cubicBezTo>
                    <a:cubicBezTo>
                      <a:pt x="115" y="5"/>
                      <a:pt x="114" y="7"/>
                      <a:pt x="113" y="5"/>
                    </a:cubicBezTo>
                    <a:cubicBezTo>
                      <a:pt x="112" y="6"/>
                      <a:pt x="112" y="7"/>
                      <a:pt x="112" y="8"/>
                    </a:cubicBezTo>
                    <a:cubicBezTo>
                      <a:pt x="111" y="8"/>
                      <a:pt x="111" y="6"/>
                      <a:pt x="111" y="7"/>
                    </a:cubicBezTo>
                    <a:cubicBezTo>
                      <a:pt x="111" y="6"/>
                      <a:pt x="110" y="5"/>
                      <a:pt x="110" y="4"/>
                    </a:cubicBezTo>
                    <a:cubicBezTo>
                      <a:pt x="110" y="5"/>
                      <a:pt x="109" y="4"/>
                      <a:pt x="110" y="7"/>
                    </a:cubicBezTo>
                    <a:cubicBezTo>
                      <a:pt x="109" y="6"/>
                      <a:pt x="108" y="6"/>
                      <a:pt x="107" y="7"/>
                    </a:cubicBezTo>
                    <a:cubicBezTo>
                      <a:pt x="108" y="7"/>
                      <a:pt x="107" y="5"/>
                      <a:pt x="107" y="4"/>
                    </a:cubicBezTo>
                    <a:cubicBezTo>
                      <a:pt x="107" y="6"/>
                      <a:pt x="106" y="7"/>
                      <a:pt x="106" y="7"/>
                    </a:cubicBezTo>
                    <a:cubicBezTo>
                      <a:pt x="106" y="9"/>
                      <a:pt x="106" y="9"/>
                      <a:pt x="107" y="10"/>
                    </a:cubicBezTo>
                    <a:cubicBezTo>
                      <a:pt x="107" y="10"/>
                      <a:pt x="107" y="11"/>
                      <a:pt x="107" y="11"/>
                    </a:cubicBezTo>
                    <a:cubicBezTo>
                      <a:pt x="106" y="9"/>
                      <a:pt x="105" y="7"/>
                      <a:pt x="104" y="7"/>
                    </a:cubicBezTo>
                    <a:cubicBezTo>
                      <a:pt x="104" y="4"/>
                      <a:pt x="106" y="7"/>
                      <a:pt x="104" y="4"/>
                    </a:cubicBezTo>
                    <a:cubicBezTo>
                      <a:pt x="104" y="2"/>
                      <a:pt x="105" y="2"/>
                      <a:pt x="106" y="3"/>
                    </a:cubicBezTo>
                    <a:cubicBezTo>
                      <a:pt x="105" y="1"/>
                      <a:pt x="105" y="3"/>
                      <a:pt x="104" y="1"/>
                    </a:cubicBezTo>
                    <a:cubicBezTo>
                      <a:pt x="104" y="1"/>
                      <a:pt x="104" y="2"/>
                      <a:pt x="103" y="3"/>
                    </a:cubicBezTo>
                    <a:cubicBezTo>
                      <a:pt x="104" y="4"/>
                      <a:pt x="104" y="4"/>
                      <a:pt x="104" y="5"/>
                    </a:cubicBezTo>
                    <a:cubicBezTo>
                      <a:pt x="105" y="8"/>
                      <a:pt x="103" y="4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2" y="2"/>
                      <a:pt x="102" y="4"/>
                      <a:pt x="102" y="4"/>
                    </a:cubicBezTo>
                    <a:cubicBezTo>
                      <a:pt x="100" y="1"/>
                      <a:pt x="102" y="3"/>
                      <a:pt x="102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1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3"/>
                      <a:pt x="101" y="4"/>
                      <a:pt x="101" y="4"/>
                    </a:cubicBezTo>
                    <a:cubicBezTo>
                      <a:pt x="102" y="7"/>
                      <a:pt x="101" y="4"/>
                      <a:pt x="101" y="5"/>
                    </a:cubicBezTo>
                    <a:cubicBezTo>
                      <a:pt x="101" y="7"/>
                      <a:pt x="101" y="5"/>
                      <a:pt x="102" y="7"/>
                    </a:cubicBezTo>
                    <a:cubicBezTo>
                      <a:pt x="102" y="8"/>
                      <a:pt x="102" y="8"/>
                      <a:pt x="102" y="9"/>
                    </a:cubicBezTo>
                    <a:cubicBezTo>
                      <a:pt x="101" y="9"/>
                      <a:pt x="101" y="7"/>
                      <a:pt x="100" y="6"/>
                    </a:cubicBezTo>
                    <a:cubicBezTo>
                      <a:pt x="100" y="6"/>
                      <a:pt x="100" y="5"/>
                      <a:pt x="101" y="6"/>
                    </a:cubicBezTo>
                    <a:cubicBezTo>
                      <a:pt x="101" y="4"/>
                      <a:pt x="99" y="3"/>
                      <a:pt x="99" y="2"/>
                    </a:cubicBezTo>
                    <a:cubicBezTo>
                      <a:pt x="98" y="1"/>
                      <a:pt x="99" y="4"/>
                      <a:pt x="99" y="4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101" y="11"/>
                      <a:pt x="98" y="3"/>
                      <a:pt x="97" y="4"/>
                    </a:cubicBezTo>
                    <a:cubicBezTo>
                      <a:pt x="99" y="7"/>
                      <a:pt x="98" y="8"/>
                      <a:pt x="100" y="11"/>
                    </a:cubicBezTo>
                    <a:cubicBezTo>
                      <a:pt x="100" y="12"/>
                      <a:pt x="100" y="13"/>
                      <a:pt x="100" y="12"/>
                    </a:cubicBezTo>
                    <a:cubicBezTo>
                      <a:pt x="99" y="10"/>
                      <a:pt x="99" y="11"/>
                      <a:pt x="98" y="9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7" y="5"/>
                      <a:pt x="95" y="4"/>
                      <a:pt x="95" y="4"/>
                    </a:cubicBezTo>
                    <a:cubicBezTo>
                      <a:pt x="95" y="5"/>
                      <a:pt x="96" y="5"/>
                      <a:pt x="96" y="6"/>
                    </a:cubicBezTo>
                    <a:cubicBezTo>
                      <a:pt x="95" y="5"/>
                      <a:pt x="95" y="4"/>
                      <a:pt x="94" y="4"/>
                    </a:cubicBezTo>
                    <a:cubicBezTo>
                      <a:pt x="95" y="5"/>
                      <a:pt x="96" y="7"/>
                      <a:pt x="96" y="8"/>
                    </a:cubicBezTo>
                    <a:cubicBezTo>
                      <a:pt x="95" y="8"/>
                      <a:pt x="94" y="6"/>
                      <a:pt x="94" y="6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4" y="6"/>
                      <a:pt x="93" y="3"/>
                      <a:pt x="93" y="4"/>
                    </a:cubicBezTo>
                    <a:cubicBezTo>
                      <a:pt x="93" y="5"/>
                      <a:pt x="94" y="7"/>
                      <a:pt x="94" y="8"/>
                    </a:cubicBezTo>
                    <a:cubicBezTo>
                      <a:pt x="94" y="9"/>
                      <a:pt x="94" y="8"/>
                      <a:pt x="94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3" y="7"/>
                      <a:pt x="92" y="4"/>
                      <a:pt x="92" y="5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2" y="6"/>
                      <a:pt x="92" y="6"/>
                      <a:pt x="91" y="5"/>
                    </a:cubicBezTo>
                    <a:cubicBezTo>
                      <a:pt x="92" y="6"/>
                      <a:pt x="91" y="6"/>
                      <a:pt x="92" y="6"/>
                    </a:cubicBezTo>
                    <a:cubicBezTo>
                      <a:pt x="91" y="5"/>
                      <a:pt x="91" y="5"/>
                      <a:pt x="91" y="5"/>
                    </a:cubicBezTo>
                    <a:cubicBezTo>
                      <a:pt x="91" y="6"/>
                      <a:pt x="92" y="9"/>
                      <a:pt x="91" y="7"/>
                    </a:cubicBezTo>
                    <a:cubicBezTo>
                      <a:pt x="92" y="9"/>
                      <a:pt x="91" y="7"/>
                      <a:pt x="92" y="8"/>
                    </a:cubicBezTo>
                    <a:cubicBezTo>
                      <a:pt x="93" y="9"/>
                      <a:pt x="92" y="9"/>
                      <a:pt x="92" y="10"/>
                    </a:cubicBezTo>
                    <a:cubicBezTo>
                      <a:pt x="91" y="7"/>
                      <a:pt x="91" y="10"/>
                      <a:pt x="91" y="10"/>
                    </a:cubicBezTo>
                    <a:cubicBezTo>
                      <a:pt x="91" y="9"/>
                      <a:pt x="90" y="9"/>
                      <a:pt x="90" y="8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9" y="7"/>
                      <a:pt x="90" y="11"/>
                      <a:pt x="89" y="10"/>
                    </a:cubicBezTo>
                    <a:cubicBezTo>
                      <a:pt x="89" y="9"/>
                      <a:pt x="88" y="8"/>
                      <a:pt x="88" y="7"/>
                    </a:cubicBezTo>
                    <a:cubicBezTo>
                      <a:pt x="90" y="10"/>
                      <a:pt x="89" y="11"/>
                      <a:pt x="90" y="12"/>
                    </a:cubicBezTo>
                    <a:cubicBezTo>
                      <a:pt x="89" y="12"/>
                      <a:pt x="88" y="9"/>
                      <a:pt x="87" y="8"/>
                    </a:cubicBezTo>
                    <a:cubicBezTo>
                      <a:pt x="88" y="10"/>
                      <a:pt x="86" y="7"/>
                      <a:pt x="87" y="9"/>
                    </a:cubicBezTo>
                    <a:cubicBezTo>
                      <a:pt x="88" y="10"/>
                      <a:pt x="88" y="11"/>
                      <a:pt x="88" y="12"/>
                    </a:cubicBezTo>
                    <a:cubicBezTo>
                      <a:pt x="88" y="12"/>
                      <a:pt x="88" y="11"/>
                      <a:pt x="87" y="10"/>
                    </a:cubicBezTo>
                    <a:cubicBezTo>
                      <a:pt x="87" y="10"/>
                      <a:pt x="88" y="12"/>
                      <a:pt x="88" y="13"/>
                    </a:cubicBezTo>
                    <a:cubicBezTo>
                      <a:pt x="88" y="13"/>
                      <a:pt x="89" y="15"/>
                      <a:pt x="88" y="14"/>
                    </a:cubicBezTo>
                    <a:cubicBezTo>
                      <a:pt x="87" y="12"/>
                      <a:pt x="88" y="13"/>
                      <a:pt x="87" y="12"/>
                    </a:cubicBezTo>
                    <a:cubicBezTo>
                      <a:pt x="86" y="12"/>
                      <a:pt x="89" y="16"/>
                      <a:pt x="88" y="16"/>
                    </a:cubicBezTo>
                    <a:cubicBezTo>
                      <a:pt x="89" y="17"/>
                      <a:pt x="90" y="20"/>
                      <a:pt x="90" y="21"/>
                    </a:cubicBezTo>
                    <a:cubicBezTo>
                      <a:pt x="89" y="21"/>
                      <a:pt x="90" y="20"/>
                      <a:pt x="89" y="18"/>
                    </a:cubicBezTo>
                    <a:cubicBezTo>
                      <a:pt x="89" y="18"/>
                      <a:pt x="89" y="18"/>
                      <a:pt x="89" y="18"/>
                    </a:cubicBezTo>
                    <a:cubicBezTo>
                      <a:pt x="87" y="16"/>
                      <a:pt x="87" y="14"/>
                      <a:pt x="86" y="12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5" y="12"/>
                      <a:pt x="85" y="11"/>
                      <a:pt x="84" y="10"/>
                    </a:cubicBezTo>
                    <a:cubicBezTo>
                      <a:pt x="85" y="12"/>
                      <a:pt x="84" y="11"/>
                      <a:pt x="84" y="11"/>
                    </a:cubicBezTo>
                    <a:cubicBezTo>
                      <a:pt x="85" y="13"/>
                      <a:pt x="84" y="11"/>
                      <a:pt x="85" y="12"/>
                    </a:cubicBezTo>
                    <a:cubicBezTo>
                      <a:pt x="84" y="13"/>
                      <a:pt x="86" y="15"/>
                      <a:pt x="85" y="15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2" y="11"/>
                      <a:pt x="84" y="14"/>
                      <a:pt x="83" y="13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1" y="13"/>
                      <a:pt x="80" y="14"/>
                      <a:pt x="81" y="18"/>
                    </a:cubicBezTo>
                    <a:cubicBezTo>
                      <a:pt x="80" y="17"/>
                      <a:pt x="79" y="17"/>
                      <a:pt x="78" y="16"/>
                    </a:cubicBezTo>
                    <a:cubicBezTo>
                      <a:pt x="78" y="17"/>
                      <a:pt x="79" y="18"/>
                      <a:pt x="79" y="18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6" y="16"/>
                      <a:pt x="77" y="18"/>
                      <a:pt x="77" y="19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5" y="17"/>
                      <a:pt x="76" y="19"/>
                      <a:pt x="76" y="19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6" y="20"/>
                      <a:pt x="76" y="20"/>
                      <a:pt x="74" y="19"/>
                    </a:cubicBezTo>
                    <a:cubicBezTo>
                      <a:pt x="75" y="19"/>
                      <a:pt x="75" y="19"/>
                      <a:pt x="75" y="20"/>
                    </a:cubicBezTo>
                    <a:cubicBezTo>
                      <a:pt x="74" y="19"/>
                      <a:pt x="73" y="20"/>
                      <a:pt x="73" y="21"/>
                    </a:cubicBezTo>
                    <a:cubicBezTo>
                      <a:pt x="74" y="21"/>
                      <a:pt x="74" y="21"/>
                      <a:pt x="75" y="23"/>
                    </a:cubicBezTo>
                    <a:cubicBezTo>
                      <a:pt x="76" y="25"/>
                      <a:pt x="74" y="22"/>
                      <a:pt x="75" y="24"/>
                    </a:cubicBezTo>
                    <a:cubicBezTo>
                      <a:pt x="74" y="23"/>
                      <a:pt x="74" y="22"/>
                      <a:pt x="73" y="22"/>
                    </a:cubicBezTo>
                    <a:cubicBezTo>
                      <a:pt x="71" y="20"/>
                      <a:pt x="71" y="22"/>
                      <a:pt x="70" y="23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68" y="22"/>
                      <a:pt x="69" y="25"/>
                      <a:pt x="68" y="24"/>
                    </a:cubicBezTo>
                    <a:cubicBezTo>
                      <a:pt x="68" y="25"/>
                      <a:pt x="70" y="28"/>
                      <a:pt x="69" y="28"/>
                    </a:cubicBezTo>
                    <a:cubicBezTo>
                      <a:pt x="70" y="30"/>
                      <a:pt x="68" y="26"/>
                      <a:pt x="67" y="25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7" y="27"/>
                      <a:pt x="67" y="28"/>
                      <a:pt x="66" y="27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27"/>
                      <a:pt x="65" y="26"/>
                      <a:pt x="64" y="27"/>
                    </a:cubicBezTo>
                    <a:cubicBezTo>
                      <a:pt x="65" y="28"/>
                      <a:pt x="64" y="28"/>
                      <a:pt x="65" y="29"/>
                    </a:cubicBezTo>
                    <a:cubicBezTo>
                      <a:pt x="65" y="28"/>
                      <a:pt x="65" y="28"/>
                      <a:pt x="65" y="28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7"/>
                      <a:pt x="64" y="29"/>
                      <a:pt x="65" y="30"/>
                    </a:cubicBezTo>
                    <a:cubicBezTo>
                      <a:pt x="65" y="31"/>
                      <a:pt x="64" y="30"/>
                      <a:pt x="64" y="29"/>
                    </a:cubicBezTo>
                    <a:cubicBezTo>
                      <a:pt x="63" y="29"/>
                      <a:pt x="64" y="30"/>
                      <a:pt x="64" y="29"/>
                    </a:cubicBezTo>
                    <a:cubicBezTo>
                      <a:pt x="63" y="28"/>
                      <a:pt x="63" y="29"/>
                      <a:pt x="63" y="28"/>
                    </a:cubicBezTo>
                    <a:cubicBezTo>
                      <a:pt x="63" y="28"/>
                      <a:pt x="64" y="30"/>
                      <a:pt x="63" y="30"/>
                    </a:cubicBezTo>
                    <a:cubicBezTo>
                      <a:pt x="63" y="30"/>
                      <a:pt x="63" y="31"/>
                      <a:pt x="62" y="29"/>
                    </a:cubicBezTo>
                    <a:cubicBezTo>
                      <a:pt x="62" y="30"/>
                      <a:pt x="62" y="30"/>
                      <a:pt x="62" y="31"/>
                    </a:cubicBezTo>
                    <a:cubicBezTo>
                      <a:pt x="63" y="31"/>
                      <a:pt x="63" y="31"/>
                      <a:pt x="64" y="32"/>
                    </a:cubicBezTo>
                    <a:cubicBezTo>
                      <a:pt x="64" y="32"/>
                      <a:pt x="64" y="33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3" y="33"/>
                      <a:pt x="62" y="33"/>
                      <a:pt x="62" y="33"/>
                    </a:cubicBezTo>
                    <a:cubicBezTo>
                      <a:pt x="61" y="32"/>
                      <a:pt x="60" y="30"/>
                      <a:pt x="60" y="30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2"/>
                      <a:pt x="60" y="32"/>
                      <a:pt x="59" y="31"/>
                    </a:cubicBezTo>
                    <a:cubicBezTo>
                      <a:pt x="58" y="31"/>
                      <a:pt x="61" y="36"/>
                      <a:pt x="60" y="35"/>
                    </a:cubicBezTo>
                    <a:cubicBezTo>
                      <a:pt x="59" y="33"/>
                      <a:pt x="59" y="33"/>
                      <a:pt x="58" y="33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9" y="35"/>
                      <a:pt x="58" y="33"/>
                      <a:pt x="59" y="34"/>
                    </a:cubicBezTo>
                    <a:cubicBezTo>
                      <a:pt x="60" y="34"/>
                      <a:pt x="59" y="34"/>
                      <a:pt x="59" y="35"/>
                    </a:cubicBezTo>
                    <a:cubicBezTo>
                      <a:pt x="56" y="32"/>
                      <a:pt x="57" y="35"/>
                      <a:pt x="55" y="34"/>
                    </a:cubicBezTo>
                    <a:cubicBezTo>
                      <a:pt x="56" y="36"/>
                      <a:pt x="55" y="35"/>
                      <a:pt x="55" y="36"/>
                    </a:cubicBezTo>
                    <a:cubicBezTo>
                      <a:pt x="54" y="34"/>
                      <a:pt x="55" y="37"/>
                      <a:pt x="54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4" y="37"/>
                      <a:pt x="57" y="41"/>
                      <a:pt x="55" y="39"/>
                    </a:cubicBezTo>
                    <a:cubicBezTo>
                      <a:pt x="54" y="39"/>
                      <a:pt x="54" y="38"/>
                      <a:pt x="53" y="37"/>
                    </a:cubicBezTo>
                    <a:cubicBezTo>
                      <a:pt x="51" y="35"/>
                      <a:pt x="54" y="40"/>
                      <a:pt x="52" y="38"/>
                    </a:cubicBezTo>
                    <a:cubicBezTo>
                      <a:pt x="52" y="38"/>
                      <a:pt x="53" y="40"/>
                      <a:pt x="54" y="41"/>
                    </a:cubicBezTo>
                    <a:cubicBezTo>
                      <a:pt x="53" y="40"/>
                      <a:pt x="51" y="39"/>
                      <a:pt x="51" y="39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39"/>
                      <a:pt x="50" y="40"/>
                      <a:pt x="50" y="41"/>
                    </a:cubicBezTo>
                    <a:cubicBezTo>
                      <a:pt x="49" y="39"/>
                      <a:pt x="48" y="41"/>
                      <a:pt x="47" y="40"/>
                    </a:cubicBezTo>
                    <a:cubicBezTo>
                      <a:pt x="49" y="42"/>
                      <a:pt x="46" y="40"/>
                      <a:pt x="48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4"/>
                      <a:pt x="49" y="45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6" y="41"/>
                      <a:pt x="47" y="43"/>
                      <a:pt x="46" y="42"/>
                    </a:cubicBezTo>
                    <a:cubicBezTo>
                      <a:pt x="47" y="43"/>
                      <a:pt x="45" y="42"/>
                      <a:pt x="46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5"/>
                      <a:pt x="47" y="45"/>
                      <a:pt x="47" y="46"/>
                    </a:cubicBezTo>
                    <a:cubicBezTo>
                      <a:pt x="47" y="46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3" y="45"/>
                      <a:pt x="44" y="46"/>
                    </a:cubicBezTo>
                    <a:cubicBezTo>
                      <a:pt x="42" y="46"/>
                      <a:pt x="42" y="48"/>
                      <a:pt x="42" y="49"/>
                    </a:cubicBezTo>
                    <a:cubicBezTo>
                      <a:pt x="42" y="49"/>
                      <a:pt x="41" y="48"/>
                      <a:pt x="42" y="48"/>
                    </a:cubicBezTo>
                    <a:cubicBezTo>
                      <a:pt x="42" y="49"/>
                      <a:pt x="42" y="50"/>
                      <a:pt x="42" y="49"/>
                    </a:cubicBezTo>
                    <a:cubicBezTo>
                      <a:pt x="42" y="50"/>
                      <a:pt x="41" y="48"/>
                      <a:pt x="40" y="49"/>
                    </a:cubicBezTo>
                    <a:cubicBezTo>
                      <a:pt x="40" y="48"/>
                      <a:pt x="41" y="50"/>
                      <a:pt x="41" y="50"/>
                    </a:cubicBezTo>
                    <a:cubicBezTo>
                      <a:pt x="39" y="48"/>
                      <a:pt x="41" y="52"/>
                      <a:pt x="39" y="51"/>
                    </a:cubicBezTo>
                    <a:cubicBezTo>
                      <a:pt x="40" y="52"/>
                      <a:pt x="39" y="51"/>
                      <a:pt x="39" y="50"/>
                    </a:cubicBezTo>
                    <a:cubicBezTo>
                      <a:pt x="39" y="51"/>
                      <a:pt x="38" y="52"/>
                      <a:pt x="39" y="54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8" y="54"/>
                    </a:cubicBezTo>
                    <a:cubicBezTo>
                      <a:pt x="39" y="55"/>
                      <a:pt x="40" y="56"/>
                      <a:pt x="39" y="56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8" y="57"/>
                      <a:pt x="39" y="57"/>
                      <a:pt x="38" y="56"/>
                    </a:cubicBezTo>
                    <a:cubicBezTo>
                      <a:pt x="36" y="54"/>
                      <a:pt x="36" y="56"/>
                      <a:pt x="36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8"/>
                      <a:pt x="36" y="56"/>
                      <a:pt x="36" y="56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0"/>
                      <a:pt x="37" y="59"/>
                      <a:pt x="36" y="58"/>
                    </a:cubicBezTo>
                    <a:cubicBezTo>
                      <a:pt x="36" y="59"/>
                      <a:pt x="37" y="61"/>
                      <a:pt x="38" y="63"/>
                    </a:cubicBezTo>
                    <a:cubicBezTo>
                      <a:pt x="38" y="63"/>
                      <a:pt x="38" y="64"/>
                      <a:pt x="38" y="64"/>
                    </a:cubicBezTo>
                    <a:cubicBezTo>
                      <a:pt x="37" y="63"/>
                      <a:pt x="38" y="64"/>
                      <a:pt x="37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6" y="62"/>
                      <a:pt x="34" y="61"/>
                      <a:pt x="34" y="60"/>
                    </a:cubicBezTo>
                    <a:cubicBezTo>
                      <a:pt x="34" y="61"/>
                      <a:pt x="33" y="61"/>
                      <a:pt x="32" y="61"/>
                    </a:cubicBezTo>
                    <a:cubicBezTo>
                      <a:pt x="34" y="63"/>
                      <a:pt x="32" y="63"/>
                      <a:pt x="34" y="65"/>
                    </a:cubicBezTo>
                    <a:cubicBezTo>
                      <a:pt x="34" y="65"/>
                      <a:pt x="32" y="63"/>
                      <a:pt x="32" y="63"/>
                    </a:cubicBezTo>
                    <a:cubicBezTo>
                      <a:pt x="32" y="64"/>
                      <a:pt x="31" y="64"/>
                      <a:pt x="31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6"/>
                      <a:pt x="29" y="66"/>
                      <a:pt x="30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7"/>
                      <a:pt x="32" y="69"/>
                      <a:pt x="30" y="6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0" y="69"/>
                      <a:pt x="28" y="68"/>
                      <a:pt x="29" y="70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8" y="69"/>
                      <a:pt x="28" y="69"/>
                      <a:pt x="28" y="71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26" y="69"/>
                      <a:pt x="28" y="71"/>
                      <a:pt x="27" y="71"/>
                    </a:cubicBezTo>
                    <a:cubicBezTo>
                      <a:pt x="27" y="71"/>
                      <a:pt x="26" y="71"/>
                      <a:pt x="26" y="70"/>
                    </a:cubicBezTo>
                    <a:cubicBezTo>
                      <a:pt x="27" y="71"/>
                      <a:pt x="26" y="72"/>
                      <a:pt x="27" y="72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3" y="73"/>
                      <a:pt x="21" y="75"/>
                      <a:pt x="21" y="78"/>
                    </a:cubicBezTo>
                    <a:cubicBezTo>
                      <a:pt x="19" y="77"/>
                      <a:pt x="20" y="77"/>
                      <a:pt x="19" y="76"/>
                    </a:cubicBezTo>
                    <a:cubicBezTo>
                      <a:pt x="20" y="77"/>
                      <a:pt x="19" y="77"/>
                      <a:pt x="19" y="78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78"/>
                      <a:pt x="18" y="77"/>
                      <a:pt x="18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9" y="80"/>
                      <a:pt x="16" y="77"/>
                      <a:pt x="18" y="79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8" y="80"/>
                      <a:pt x="15" y="78"/>
                      <a:pt x="17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5" y="79"/>
                      <a:pt x="18" y="82"/>
                      <a:pt x="16" y="81"/>
                    </a:cubicBezTo>
                    <a:cubicBezTo>
                      <a:pt x="16" y="82"/>
                      <a:pt x="16" y="83"/>
                      <a:pt x="17" y="84"/>
                    </a:cubicBezTo>
                    <a:cubicBezTo>
                      <a:pt x="15" y="82"/>
                      <a:pt x="15" y="82"/>
                      <a:pt x="15" y="82"/>
                    </a:cubicBezTo>
                    <a:cubicBezTo>
                      <a:pt x="15" y="85"/>
                      <a:pt x="13" y="86"/>
                      <a:pt x="14" y="89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4" y="90"/>
                      <a:pt x="10" y="89"/>
                      <a:pt x="13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3" y="93"/>
                      <a:pt x="11" y="93"/>
                      <a:pt x="13" y="94"/>
                    </a:cubicBezTo>
                    <a:cubicBezTo>
                      <a:pt x="12" y="94"/>
                      <a:pt x="12" y="93"/>
                      <a:pt x="12" y="93"/>
                    </a:cubicBezTo>
                    <a:cubicBezTo>
                      <a:pt x="11" y="93"/>
                      <a:pt x="13" y="95"/>
                      <a:pt x="12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8" y="95"/>
                      <a:pt x="4" y="96"/>
                      <a:pt x="6" y="100"/>
                    </a:cubicBezTo>
                    <a:cubicBezTo>
                      <a:pt x="6" y="101"/>
                      <a:pt x="4" y="99"/>
                      <a:pt x="4" y="99"/>
                    </a:cubicBezTo>
                    <a:cubicBezTo>
                      <a:pt x="6" y="103"/>
                      <a:pt x="0" y="102"/>
                      <a:pt x="3" y="107"/>
                    </a:cubicBezTo>
                    <a:cubicBezTo>
                      <a:pt x="4" y="109"/>
                      <a:pt x="9" y="112"/>
                      <a:pt x="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7" name="Freeform 163"/>
              <p:cNvSpPr/>
              <p:nvPr/>
            </p:nvSpPr>
            <p:spPr bwMode="auto">
              <a:xfrm>
                <a:off x="7195" y="2086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8" name="Freeform 164"/>
              <p:cNvSpPr/>
              <p:nvPr/>
            </p:nvSpPr>
            <p:spPr bwMode="auto">
              <a:xfrm>
                <a:off x="6540" y="1413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9" name="Freeform 165"/>
              <p:cNvSpPr/>
              <p:nvPr/>
            </p:nvSpPr>
            <p:spPr bwMode="auto">
              <a:xfrm>
                <a:off x="5656" y="2392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0 h 5"/>
                  <a:gd name="T4" fmla="*/ 2 w 2"/>
                  <a:gd name="T5" fmla="*/ 5 h 5"/>
                  <a:gd name="T6" fmla="*/ 0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0" y="0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0" name="Freeform 166"/>
              <p:cNvSpPr/>
              <p:nvPr/>
            </p:nvSpPr>
            <p:spPr bwMode="auto">
              <a:xfrm>
                <a:off x="5660" y="2376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1" name="Freeform 167"/>
              <p:cNvSpPr/>
              <p:nvPr/>
            </p:nvSpPr>
            <p:spPr bwMode="auto">
              <a:xfrm>
                <a:off x="6123" y="1660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2" name="Freeform 168"/>
              <p:cNvSpPr/>
              <p:nvPr/>
            </p:nvSpPr>
            <p:spPr bwMode="auto">
              <a:xfrm>
                <a:off x="5694" y="24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3" name="Freeform 169"/>
              <p:cNvSpPr/>
              <p:nvPr/>
            </p:nvSpPr>
            <p:spPr bwMode="auto">
              <a:xfrm>
                <a:off x="5663" y="2376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4" name="Freeform 170"/>
              <p:cNvSpPr/>
              <p:nvPr/>
            </p:nvSpPr>
            <p:spPr bwMode="auto">
              <a:xfrm>
                <a:off x="5663" y="23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5" name="Freeform 171"/>
              <p:cNvSpPr/>
              <p:nvPr/>
            </p:nvSpPr>
            <p:spPr bwMode="auto">
              <a:xfrm>
                <a:off x="5663" y="238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6" name="Freeform 172"/>
              <p:cNvSpPr/>
              <p:nvPr/>
            </p:nvSpPr>
            <p:spPr bwMode="auto">
              <a:xfrm>
                <a:off x="5748" y="2352"/>
                <a:ext cx="2" cy="9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7" name="Freeform 173"/>
              <p:cNvSpPr/>
              <p:nvPr/>
            </p:nvSpPr>
            <p:spPr bwMode="auto">
              <a:xfrm>
                <a:off x="5750" y="2357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8" name="Freeform 174"/>
              <p:cNvSpPr/>
              <p:nvPr/>
            </p:nvSpPr>
            <p:spPr bwMode="auto">
              <a:xfrm>
                <a:off x="5750" y="2359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9" name="Freeform 175"/>
              <p:cNvSpPr/>
              <p:nvPr/>
            </p:nvSpPr>
            <p:spPr bwMode="auto">
              <a:xfrm>
                <a:off x="5736" y="2345"/>
                <a:ext cx="0" cy="7"/>
              </a:xfrm>
              <a:custGeom>
                <a:avLst/>
                <a:gdLst>
                  <a:gd name="T0" fmla="*/ 2 h 3"/>
                  <a:gd name="T1" fmla="*/ 2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0" name="Freeform 176"/>
              <p:cNvSpPr/>
              <p:nvPr/>
            </p:nvSpPr>
            <p:spPr bwMode="auto">
              <a:xfrm>
                <a:off x="5753" y="239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1" name="Freeform 177"/>
              <p:cNvSpPr/>
              <p:nvPr/>
            </p:nvSpPr>
            <p:spPr bwMode="auto">
              <a:xfrm>
                <a:off x="6047" y="22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2" name="Freeform 178"/>
              <p:cNvSpPr/>
              <p:nvPr/>
            </p:nvSpPr>
            <p:spPr bwMode="auto">
              <a:xfrm>
                <a:off x="5743" y="2347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3" name="Freeform 179"/>
              <p:cNvSpPr/>
              <p:nvPr/>
            </p:nvSpPr>
            <p:spPr bwMode="auto">
              <a:xfrm>
                <a:off x="5755" y="2387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4" name="Freeform 180"/>
              <p:cNvSpPr/>
              <p:nvPr/>
            </p:nvSpPr>
            <p:spPr bwMode="auto">
              <a:xfrm>
                <a:off x="5874" y="2798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5" name="Freeform 181"/>
              <p:cNvSpPr/>
              <p:nvPr/>
            </p:nvSpPr>
            <p:spPr bwMode="auto">
              <a:xfrm>
                <a:off x="5905" y="276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6" name="Freeform 182"/>
              <p:cNvSpPr/>
              <p:nvPr/>
            </p:nvSpPr>
            <p:spPr bwMode="auto">
              <a:xfrm>
                <a:off x="5755" y="2385"/>
                <a:ext cx="3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7" name="Freeform 183"/>
              <p:cNvSpPr/>
              <p:nvPr/>
            </p:nvSpPr>
            <p:spPr bwMode="auto">
              <a:xfrm>
                <a:off x="5817" y="2783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8" name="Freeform 184"/>
              <p:cNvSpPr/>
              <p:nvPr/>
            </p:nvSpPr>
            <p:spPr bwMode="auto">
              <a:xfrm>
                <a:off x="5822" y="2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9" name="Freeform 185"/>
              <p:cNvSpPr/>
              <p:nvPr/>
            </p:nvSpPr>
            <p:spPr bwMode="auto">
              <a:xfrm>
                <a:off x="5824" y="279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0" name="Freeform 186"/>
              <p:cNvSpPr/>
              <p:nvPr/>
            </p:nvSpPr>
            <p:spPr bwMode="auto">
              <a:xfrm>
                <a:off x="5822" y="279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1" name="Freeform 187"/>
              <p:cNvSpPr/>
              <p:nvPr/>
            </p:nvSpPr>
            <p:spPr bwMode="auto">
              <a:xfrm>
                <a:off x="7325" y="20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2" name="Freeform 188"/>
              <p:cNvSpPr/>
              <p:nvPr/>
            </p:nvSpPr>
            <p:spPr bwMode="auto">
              <a:xfrm>
                <a:off x="5715" y="240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3" name="Freeform 189"/>
              <p:cNvSpPr/>
              <p:nvPr/>
            </p:nvSpPr>
            <p:spPr bwMode="auto">
              <a:xfrm>
                <a:off x="5672" y="23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4" name="Freeform 190"/>
              <p:cNvSpPr/>
              <p:nvPr/>
            </p:nvSpPr>
            <p:spPr bwMode="auto">
              <a:xfrm>
                <a:off x="5746" y="2357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0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5" name="Freeform 191"/>
              <p:cNvSpPr/>
              <p:nvPr/>
            </p:nvSpPr>
            <p:spPr bwMode="auto">
              <a:xfrm>
                <a:off x="7192" y="2091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6" name="Freeform 192"/>
              <p:cNvSpPr/>
              <p:nvPr/>
            </p:nvSpPr>
            <p:spPr bwMode="auto">
              <a:xfrm>
                <a:off x="5611" y="2345"/>
                <a:ext cx="147" cy="102"/>
              </a:xfrm>
              <a:custGeom>
                <a:avLst/>
                <a:gdLst>
                  <a:gd name="T0" fmla="*/ 46 w 62"/>
                  <a:gd name="T1" fmla="*/ 23 h 43"/>
                  <a:gd name="T2" fmla="*/ 51 w 62"/>
                  <a:gd name="T3" fmla="*/ 20 h 43"/>
                  <a:gd name="T4" fmla="*/ 54 w 62"/>
                  <a:gd name="T5" fmla="*/ 19 h 43"/>
                  <a:gd name="T6" fmla="*/ 58 w 62"/>
                  <a:gd name="T7" fmla="*/ 21 h 43"/>
                  <a:gd name="T8" fmla="*/ 60 w 62"/>
                  <a:gd name="T9" fmla="*/ 20 h 43"/>
                  <a:gd name="T10" fmla="*/ 61 w 62"/>
                  <a:gd name="T11" fmla="*/ 16 h 43"/>
                  <a:gd name="T12" fmla="*/ 62 w 62"/>
                  <a:gd name="T13" fmla="*/ 13 h 43"/>
                  <a:gd name="T14" fmla="*/ 62 w 62"/>
                  <a:gd name="T15" fmla="*/ 11 h 43"/>
                  <a:gd name="T16" fmla="*/ 58 w 62"/>
                  <a:gd name="T17" fmla="*/ 12 h 43"/>
                  <a:gd name="T18" fmla="*/ 56 w 62"/>
                  <a:gd name="T19" fmla="*/ 9 h 43"/>
                  <a:gd name="T20" fmla="*/ 57 w 62"/>
                  <a:gd name="T21" fmla="*/ 2 h 43"/>
                  <a:gd name="T22" fmla="*/ 56 w 62"/>
                  <a:gd name="T23" fmla="*/ 2 h 43"/>
                  <a:gd name="T24" fmla="*/ 55 w 62"/>
                  <a:gd name="T25" fmla="*/ 5 h 43"/>
                  <a:gd name="T26" fmla="*/ 54 w 62"/>
                  <a:gd name="T27" fmla="*/ 3 h 43"/>
                  <a:gd name="T28" fmla="*/ 53 w 62"/>
                  <a:gd name="T29" fmla="*/ 8 h 43"/>
                  <a:gd name="T30" fmla="*/ 51 w 62"/>
                  <a:gd name="T31" fmla="*/ 3 h 43"/>
                  <a:gd name="T32" fmla="*/ 51 w 62"/>
                  <a:gd name="T33" fmla="*/ 1 h 43"/>
                  <a:gd name="T34" fmla="*/ 50 w 62"/>
                  <a:gd name="T35" fmla="*/ 4 h 43"/>
                  <a:gd name="T36" fmla="*/ 49 w 62"/>
                  <a:gd name="T37" fmla="*/ 2 h 43"/>
                  <a:gd name="T38" fmla="*/ 48 w 62"/>
                  <a:gd name="T39" fmla="*/ 7 h 43"/>
                  <a:gd name="T40" fmla="*/ 47 w 62"/>
                  <a:gd name="T41" fmla="*/ 12 h 43"/>
                  <a:gd name="T42" fmla="*/ 46 w 62"/>
                  <a:gd name="T43" fmla="*/ 7 h 43"/>
                  <a:gd name="T44" fmla="*/ 43 w 62"/>
                  <a:gd name="T45" fmla="*/ 7 h 43"/>
                  <a:gd name="T46" fmla="*/ 42 w 62"/>
                  <a:gd name="T47" fmla="*/ 7 h 43"/>
                  <a:gd name="T48" fmla="*/ 40 w 62"/>
                  <a:gd name="T49" fmla="*/ 8 h 43"/>
                  <a:gd name="T50" fmla="*/ 37 w 62"/>
                  <a:gd name="T51" fmla="*/ 9 h 43"/>
                  <a:gd name="T52" fmla="*/ 36 w 62"/>
                  <a:gd name="T53" fmla="*/ 10 h 43"/>
                  <a:gd name="T54" fmla="*/ 36 w 62"/>
                  <a:gd name="T55" fmla="*/ 10 h 43"/>
                  <a:gd name="T56" fmla="*/ 35 w 62"/>
                  <a:gd name="T57" fmla="*/ 12 h 43"/>
                  <a:gd name="T58" fmla="*/ 34 w 62"/>
                  <a:gd name="T59" fmla="*/ 10 h 43"/>
                  <a:gd name="T60" fmla="*/ 33 w 62"/>
                  <a:gd name="T61" fmla="*/ 12 h 43"/>
                  <a:gd name="T62" fmla="*/ 30 w 62"/>
                  <a:gd name="T63" fmla="*/ 11 h 43"/>
                  <a:gd name="T64" fmla="*/ 28 w 62"/>
                  <a:gd name="T65" fmla="*/ 12 h 43"/>
                  <a:gd name="T66" fmla="*/ 26 w 62"/>
                  <a:gd name="T67" fmla="*/ 12 h 43"/>
                  <a:gd name="T68" fmla="*/ 26 w 62"/>
                  <a:gd name="T69" fmla="*/ 14 h 43"/>
                  <a:gd name="T70" fmla="*/ 25 w 62"/>
                  <a:gd name="T71" fmla="*/ 13 h 43"/>
                  <a:gd name="T72" fmla="*/ 24 w 62"/>
                  <a:gd name="T73" fmla="*/ 15 h 43"/>
                  <a:gd name="T74" fmla="*/ 22 w 62"/>
                  <a:gd name="T75" fmla="*/ 16 h 43"/>
                  <a:gd name="T76" fmla="*/ 21 w 62"/>
                  <a:gd name="T77" fmla="*/ 17 h 43"/>
                  <a:gd name="T78" fmla="*/ 22 w 62"/>
                  <a:gd name="T79" fmla="*/ 25 h 43"/>
                  <a:gd name="T80" fmla="*/ 19 w 62"/>
                  <a:gd name="T81" fmla="*/ 21 h 43"/>
                  <a:gd name="T82" fmla="*/ 17 w 62"/>
                  <a:gd name="T83" fmla="*/ 23 h 43"/>
                  <a:gd name="T84" fmla="*/ 16 w 62"/>
                  <a:gd name="T85" fmla="*/ 23 h 43"/>
                  <a:gd name="T86" fmla="*/ 11 w 62"/>
                  <a:gd name="T87" fmla="*/ 24 h 43"/>
                  <a:gd name="T88" fmla="*/ 10 w 62"/>
                  <a:gd name="T89" fmla="*/ 24 h 43"/>
                  <a:gd name="T90" fmla="*/ 8 w 62"/>
                  <a:gd name="T91" fmla="*/ 31 h 43"/>
                  <a:gd name="T92" fmla="*/ 7 w 62"/>
                  <a:gd name="T93" fmla="*/ 32 h 43"/>
                  <a:gd name="T94" fmla="*/ 12 w 62"/>
                  <a:gd name="T95" fmla="*/ 41 h 43"/>
                  <a:gd name="T96" fmla="*/ 18 w 62"/>
                  <a:gd name="T97" fmla="*/ 38 h 43"/>
                  <a:gd name="T98" fmla="*/ 28 w 62"/>
                  <a:gd name="T99" fmla="*/ 27 h 43"/>
                  <a:gd name="T100" fmla="*/ 31 w 62"/>
                  <a:gd name="T101" fmla="*/ 31 h 43"/>
                  <a:gd name="T102" fmla="*/ 36 w 62"/>
                  <a:gd name="T103" fmla="*/ 29 h 43"/>
                  <a:gd name="T104" fmla="*/ 41 w 62"/>
                  <a:gd name="T105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43">
                    <a:moveTo>
                      <a:pt x="44" y="25"/>
                    </a:moveTo>
                    <a:cubicBezTo>
                      <a:pt x="44" y="25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5" y="27"/>
                    </a:cubicBezTo>
                    <a:cubicBezTo>
                      <a:pt x="45" y="26"/>
                      <a:pt x="45" y="25"/>
                      <a:pt x="45" y="25"/>
                    </a:cubicBezTo>
                    <a:cubicBezTo>
                      <a:pt x="46" y="27"/>
                      <a:pt x="46" y="25"/>
                      <a:pt x="46" y="26"/>
                    </a:cubicBezTo>
                    <a:cubicBezTo>
                      <a:pt x="46" y="24"/>
                      <a:pt x="46" y="22"/>
                      <a:pt x="46" y="23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7" y="24"/>
                      <a:pt x="48" y="27"/>
                      <a:pt x="48" y="23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9" y="23"/>
                      <a:pt x="50" y="25"/>
                      <a:pt x="50" y="22"/>
                    </a:cubicBezTo>
                    <a:cubicBezTo>
                      <a:pt x="50" y="23"/>
                      <a:pt x="51" y="23"/>
                      <a:pt x="51" y="23"/>
                    </a:cubicBezTo>
                    <a:cubicBezTo>
                      <a:pt x="51" y="22"/>
                      <a:pt x="51" y="22"/>
                      <a:pt x="51" y="20"/>
                    </a:cubicBezTo>
                    <a:cubicBezTo>
                      <a:pt x="51" y="20"/>
                      <a:pt x="52" y="21"/>
                      <a:pt x="52" y="21"/>
                    </a:cubicBezTo>
                    <a:cubicBezTo>
                      <a:pt x="52" y="22"/>
                      <a:pt x="52" y="24"/>
                      <a:pt x="52" y="22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3" y="22"/>
                      <a:pt x="53" y="20"/>
                      <a:pt x="53" y="21"/>
                    </a:cubicBezTo>
                    <a:cubicBezTo>
                      <a:pt x="54" y="20"/>
                      <a:pt x="54" y="20"/>
                      <a:pt x="54" y="18"/>
                    </a:cubicBezTo>
                    <a:cubicBezTo>
                      <a:pt x="54" y="18"/>
                      <a:pt x="54" y="20"/>
                      <a:pt x="54" y="19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5" y="20"/>
                      <a:pt x="56" y="19"/>
                    </a:cubicBezTo>
                    <a:cubicBezTo>
                      <a:pt x="56" y="22"/>
                      <a:pt x="56" y="19"/>
                      <a:pt x="57" y="21"/>
                    </a:cubicBezTo>
                    <a:cubicBezTo>
                      <a:pt x="57" y="19"/>
                      <a:pt x="57" y="21"/>
                      <a:pt x="58" y="18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8" y="20"/>
                      <a:pt x="58" y="20"/>
                      <a:pt x="58" y="21"/>
                    </a:cubicBezTo>
                    <a:cubicBezTo>
                      <a:pt x="58" y="21"/>
                      <a:pt x="59" y="19"/>
                      <a:pt x="59" y="18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19"/>
                      <a:pt x="60" y="17"/>
                      <a:pt x="60" y="15"/>
                    </a:cubicBezTo>
                    <a:cubicBezTo>
                      <a:pt x="60" y="16"/>
                      <a:pt x="60" y="15"/>
                      <a:pt x="60" y="16"/>
                    </a:cubicBezTo>
                    <a:cubicBezTo>
                      <a:pt x="60" y="17"/>
                      <a:pt x="59" y="19"/>
                      <a:pt x="59" y="20"/>
                    </a:cubicBezTo>
                    <a:cubicBezTo>
                      <a:pt x="59" y="21"/>
                      <a:pt x="60" y="18"/>
                      <a:pt x="60" y="20"/>
                    </a:cubicBezTo>
                    <a:cubicBezTo>
                      <a:pt x="60" y="20"/>
                      <a:pt x="60" y="20"/>
                      <a:pt x="60" y="18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0"/>
                      <a:pt x="60" y="20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2" y="15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5"/>
                      <a:pt x="62" y="14"/>
                      <a:pt x="62" y="16"/>
                    </a:cubicBezTo>
                    <a:cubicBezTo>
                      <a:pt x="61" y="17"/>
                      <a:pt x="61" y="18"/>
                      <a:pt x="61" y="1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6"/>
                      <a:pt x="62" y="16"/>
                      <a:pt x="62" y="14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2"/>
                      <a:pt x="61" y="14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5"/>
                      <a:pt x="60" y="17"/>
                      <a:pt x="61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4"/>
                      <a:pt x="61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1" y="15"/>
                      <a:pt x="61" y="12"/>
                      <a:pt x="60" y="13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11"/>
                      <a:pt x="60" y="14"/>
                      <a:pt x="60" y="14"/>
                    </a:cubicBezTo>
                    <a:cubicBezTo>
                      <a:pt x="60" y="13"/>
                      <a:pt x="61" y="11"/>
                      <a:pt x="61" y="10"/>
                    </a:cubicBezTo>
                    <a:cubicBezTo>
                      <a:pt x="60" y="10"/>
                      <a:pt x="59" y="12"/>
                      <a:pt x="59" y="10"/>
                    </a:cubicBezTo>
                    <a:cubicBezTo>
                      <a:pt x="59" y="10"/>
                      <a:pt x="59" y="11"/>
                      <a:pt x="58" y="12"/>
                    </a:cubicBezTo>
                    <a:cubicBezTo>
                      <a:pt x="58" y="12"/>
                      <a:pt x="59" y="9"/>
                      <a:pt x="58" y="11"/>
                    </a:cubicBezTo>
                    <a:cubicBezTo>
                      <a:pt x="58" y="10"/>
                      <a:pt x="58" y="9"/>
                      <a:pt x="59" y="8"/>
                    </a:cubicBezTo>
                    <a:cubicBezTo>
                      <a:pt x="58" y="9"/>
                      <a:pt x="58" y="8"/>
                      <a:pt x="58" y="10"/>
                    </a:cubicBezTo>
                    <a:cubicBezTo>
                      <a:pt x="58" y="9"/>
                      <a:pt x="57" y="9"/>
                      <a:pt x="57" y="9"/>
                    </a:cubicBezTo>
                    <a:cubicBezTo>
                      <a:pt x="57" y="9"/>
                      <a:pt x="57" y="8"/>
                      <a:pt x="57" y="7"/>
                    </a:cubicBezTo>
                    <a:cubicBezTo>
                      <a:pt x="57" y="8"/>
                      <a:pt x="56" y="9"/>
                      <a:pt x="56" y="9"/>
                    </a:cubicBezTo>
                    <a:cubicBezTo>
                      <a:pt x="56" y="11"/>
                      <a:pt x="56" y="11"/>
                      <a:pt x="56" y="1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11"/>
                      <a:pt x="56" y="9"/>
                      <a:pt x="56" y="9"/>
                    </a:cubicBezTo>
                    <a:cubicBezTo>
                      <a:pt x="56" y="6"/>
                      <a:pt x="56" y="9"/>
                      <a:pt x="56" y="6"/>
                    </a:cubicBezTo>
                    <a:cubicBezTo>
                      <a:pt x="56" y="4"/>
                      <a:pt x="57" y="4"/>
                      <a:pt x="57" y="5"/>
                    </a:cubicBezTo>
                    <a:cubicBezTo>
                      <a:pt x="58" y="3"/>
                      <a:pt x="57" y="5"/>
                      <a:pt x="57" y="2"/>
                    </a:cubicBezTo>
                    <a:cubicBezTo>
                      <a:pt x="57" y="3"/>
                      <a:pt x="57" y="4"/>
                      <a:pt x="56" y="4"/>
                    </a:cubicBezTo>
                    <a:cubicBezTo>
                      <a:pt x="56" y="5"/>
                      <a:pt x="56" y="6"/>
                      <a:pt x="56" y="7"/>
                    </a:cubicBezTo>
                    <a:cubicBezTo>
                      <a:pt x="56" y="9"/>
                      <a:pt x="56" y="5"/>
                      <a:pt x="56" y="5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3"/>
                      <a:pt x="55" y="5"/>
                      <a:pt x="55" y="5"/>
                    </a:cubicBezTo>
                    <a:cubicBezTo>
                      <a:pt x="55" y="1"/>
                      <a:pt x="56" y="4"/>
                      <a:pt x="56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5" y="0"/>
                      <a:pt x="56" y="3"/>
                      <a:pt x="55" y="2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3"/>
                      <a:pt x="55" y="4"/>
                      <a:pt x="55" y="4"/>
                    </a:cubicBezTo>
                    <a:cubicBezTo>
                      <a:pt x="55" y="7"/>
                      <a:pt x="55" y="5"/>
                      <a:pt x="55" y="5"/>
                    </a:cubicBezTo>
                    <a:cubicBezTo>
                      <a:pt x="54" y="7"/>
                      <a:pt x="55" y="5"/>
                      <a:pt x="55" y="7"/>
                    </a:cubicBezTo>
                    <a:cubicBezTo>
                      <a:pt x="55" y="8"/>
                      <a:pt x="54" y="9"/>
                      <a:pt x="54" y="9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5"/>
                      <a:pt x="54" y="5"/>
                      <a:pt x="54" y="6"/>
                    </a:cubicBezTo>
                    <a:cubicBezTo>
                      <a:pt x="55" y="4"/>
                      <a:pt x="54" y="3"/>
                      <a:pt x="55" y="1"/>
                    </a:cubicBezTo>
                    <a:cubicBezTo>
                      <a:pt x="54" y="0"/>
                      <a:pt x="54" y="2"/>
                      <a:pt x="54" y="3"/>
                    </a:cubicBezTo>
                    <a:cubicBezTo>
                      <a:pt x="54" y="3"/>
                      <a:pt x="54" y="5"/>
                      <a:pt x="54" y="5"/>
                    </a:cubicBezTo>
                    <a:cubicBezTo>
                      <a:pt x="54" y="10"/>
                      <a:pt x="54" y="2"/>
                      <a:pt x="53" y="3"/>
                    </a:cubicBezTo>
                    <a:cubicBezTo>
                      <a:pt x="53" y="6"/>
                      <a:pt x="53" y="7"/>
                      <a:pt x="53" y="10"/>
                    </a:cubicBezTo>
                    <a:cubicBezTo>
                      <a:pt x="53" y="11"/>
                      <a:pt x="53" y="12"/>
                      <a:pt x="53" y="11"/>
                    </a:cubicBezTo>
                    <a:cubicBezTo>
                      <a:pt x="53" y="9"/>
                      <a:pt x="53" y="10"/>
                      <a:pt x="53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4"/>
                      <a:pt x="52" y="2"/>
                      <a:pt x="52" y="1"/>
                    </a:cubicBezTo>
                    <a:cubicBezTo>
                      <a:pt x="52" y="2"/>
                      <a:pt x="52" y="3"/>
                      <a:pt x="52" y="4"/>
                    </a:cubicBezTo>
                    <a:cubicBezTo>
                      <a:pt x="52" y="3"/>
                      <a:pt x="52" y="2"/>
                      <a:pt x="52" y="2"/>
                    </a:cubicBezTo>
                    <a:cubicBezTo>
                      <a:pt x="52" y="3"/>
                      <a:pt x="52" y="5"/>
                      <a:pt x="52" y="5"/>
                    </a:cubicBezTo>
                    <a:cubicBezTo>
                      <a:pt x="52" y="5"/>
                      <a:pt x="51" y="3"/>
                      <a:pt x="51" y="3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3"/>
                      <a:pt x="52" y="0"/>
                      <a:pt x="51" y="1"/>
                    </a:cubicBezTo>
                    <a:cubicBezTo>
                      <a:pt x="51" y="2"/>
                      <a:pt x="51" y="4"/>
                      <a:pt x="51" y="5"/>
                    </a:cubicBezTo>
                    <a:cubicBezTo>
                      <a:pt x="51" y="6"/>
                      <a:pt x="51" y="4"/>
                      <a:pt x="51" y="5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4"/>
                      <a:pt x="51" y="0"/>
                      <a:pt x="51" y="1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51" y="2"/>
                      <a:pt x="50" y="2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50" y="4"/>
                      <a:pt x="50" y="2"/>
                    </a:cubicBezTo>
                    <a:cubicBezTo>
                      <a:pt x="50" y="5"/>
                      <a:pt x="50" y="2"/>
                      <a:pt x="50" y="4"/>
                    </a:cubicBezTo>
                    <a:cubicBezTo>
                      <a:pt x="51" y="5"/>
                      <a:pt x="50" y="5"/>
                      <a:pt x="50" y="6"/>
                    </a:cubicBezTo>
                    <a:cubicBezTo>
                      <a:pt x="50" y="3"/>
                      <a:pt x="50" y="5"/>
                      <a:pt x="50" y="5"/>
                    </a:cubicBezTo>
                    <a:cubicBezTo>
                      <a:pt x="50" y="4"/>
                      <a:pt x="49" y="4"/>
                      <a:pt x="49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2"/>
                      <a:pt x="49" y="6"/>
                      <a:pt x="49" y="5"/>
                    </a:cubicBezTo>
                    <a:cubicBezTo>
                      <a:pt x="49" y="4"/>
                      <a:pt x="49" y="2"/>
                      <a:pt x="49" y="2"/>
                    </a:cubicBezTo>
                    <a:cubicBezTo>
                      <a:pt x="49" y="4"/>
                      <a:pt x="49" y="5"/>
                      <a:pt x="49" y="7"/>
                    </a:cubicBezTo>
                    <a:cubicBezTo>
                      <a:pt x="48" y="6"/>
                      <a:pt x="49" y="4"/>
                      <a:pt x="48" y="2"/>
                    </a:cubicBezTo>
                    <a:cubicBezTo>
                      <a:pt x="48" y="4"/>
                      <a:pt x="48" y="0"/>
                      <a:pt x="48" y="3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8" y="6"/>
                      <a:pt x="48" y="5"/>
                      <a:pt x="48" y="4"/>
                    </a:cubicBezTo>
                    <a:cubicBezTo>
                      <a:pt x="48" y="4"/>
                      <a:pt x="48" y="6"/>
                      <a:pt x="48" y="7"/>
                    </a:cubicBezTo>
                    <a:cubicBezTo>
                      <a:pt x="48" y="6"/>
                      <a:pt x="48" y="9"/>
                      <a:pt x="47" y="7"/>
                    </a:cubicBezTo>
                    <a:cubicBezTo>
                      <a:pt x="47" y="6"/>
                      <a:pt x="48" y="7"/>
                      <a:pt x="48" y="5"/>
                    </a:cubicBezTo>
                    <a:cubicBezTo>
                      <a:pt x="47" y="5"/>
                      <a:pt x="48" y="9"/>
                      <a:pt x="47" y="10"/>
                    </a:cubicBezTo>
                    <a:cubicBezTo>
                      <a:pt x="48" y="11"/>
                      <a:pt x="48" y="14"/>
                      <a:pt x="48" y="15"/>
                    </a:cubicBezTo>
                    <a:cubicBezTo>
                      <a:pt x="47" y="14"/>
                      <a:pt x="48" y="14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9"/>
                      <a:pt x="47" y="7"/>
                      <a:pt x="47" y="5"/>
                    </a:cubicBezTo>
                    <a:cubicBezTo>
                      <a:pt x="47" y="6"/>
                      <a:pt x="47" y="6"/>
                      <a:pt x="47" y="6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5"/>
                      <a:pt x="46" y="3"/>
                      <a:pt x="46" y="4"/>
                    </a:cubicBezTo>
                    <a:cubicBezTo>
                      <a:pt x="46" y="6"/>
                      <a:pt x="46" y="3"/>
                      <a:pt x="46" y="5"/>
                    </a:cubicBezTo>
                    <a:cubicBezTo>
                      <a:pt x="46" y="5"/>
                      <a:pt x="47" y="8"/>
                      <a:pt x="46" y="7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3"/>
                      <a:pt x="46" y="6"/>
                      <a:pt x="46" y="5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5" y="4"/>
                      <a:pt x="44" y="4"/>
                      <a:pt x="44" y="8"/>
                    </a:cubicBezTo>
                    <a:cubicBezTo>
                      <a:pt x="44" y="6"/>
                      <a:pt x="43" y="6"/>
                      <a:pt x="43" y="5"/>
                    </a:cubicBezTo>
                    <a:cubicBezTo>
                      <a:pt x="43" y="6"/>
                      <a:pt x="43" y="7"/>
                      <a:pt x="43" y="7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2" y="4"/>
                      <a:pt x="42" y="6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4"/>
                      <a:pt x="42" y="7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8"/>
                      <a:pt x="42" y="8"/>
                      <a:pt x="41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6"/>
                      <a:pt x="41" y="6"/>
                      <a:pt x="40" y="7"/>
                    </a:cubicBezTo>
                    <a:cubicBezTo>
                      <a:pt x="41" y="7"/>
                      <a:pt x="41" y="8"/>
                      <a:pt x="41" y="9"/>
                    </a:cubicBezTo>
                    <a:cubicBezTo>
                      <a:pt x="41" y="12"/>
                      <a:pt x="41" y="9"/>
                      <a:pt x="41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5"/>
                      <a:pt x="39" y="7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6"/>
                      <a:pt x="38" y="8"/>
                      <a:pt x="38" y="8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13"/>
                      <a:pt x="38" y="9"/>
                      <a:pt x="37" y="8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6" y="8"/>
                      <a:pt x="36" y="8"/>
                    </a:cubicBezTo>
                    <a:cubicBezTo>
                      <a:pt x="36" y="10"/>
                      <a:pt x="36" y="9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6" y="10"/>
                      <a:pt x="36" y="11"/>
                    </a:cubicBezTo>
                    <a:cubicBezTo>
                      <a:pt x="36" y="12"/>
                      <a:pt x="36" y="11"/>
                      <a:pt x="35" y="10"/>
                    </a:cubicBezTo>
                    <a:cubicBezTo>
                      <a:pt x="35" y="9"/>
                      <a:pt x="36" y="10"/>
                      <a:pt x="36" y="1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6" y="10"/>
                      <a:pt x="35" y="10"/>
                    </a:cubicBezTo>
                    <a:cubicBezTo>
                      <a:pt x="35" y="10"/>
                      <a:pt x="35" y="10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1"/>
                      <a:pt x="35" y="11"/>
                      <a:pt x="35" y="12"/>
                    </a:cubicBezTo>
                    <a:cubicBezTo>
                      <a:pt x="35" y="12"/>
                      <a:pt x="35" y="13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4" y="11"/>
                      <a:pt x="34" y="9"/>
                      <a:pt x="33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1"/>
                      <a:pt x="33" y="10"/>
                      <a:pt x="33" y="9"/>
                    </a:cubicBezTo>
                    <a:cubicBezTo>
                      <a:pt x="33" y="8"/>
                      <a:pt x="34" y="14"/>
                      <a:pt x="33" y="13"/>
                    </a:cubicBezTo>
                    <a:cubicBezTo>
                      <a:pt x="33" y="11"/>
                      <a:pt x="33" y="10"/>
                      <a:pt x="32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2" y="10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8"/>
                      <a:pt x="32" y="11"/>
                      <a:pt x="31" y="9"/>
                    </a:cubicBezTo>
                    <a:cubicBezTo>
                      <a:pt x="31" y="12"/>
                      <a:pt x="31" y="10"/>
                      <a:pt x="31" y="11"/>
                    </a:cubicBezTo>
                    <a:cubicBezTo>
                      <a:pt x="30" y="9"/>
                      <a:pt x="31" y="12"/>
                      <a:pt x="30" y="10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1"/>
                      <a:pt x="32" y="16"/>
                      <a:pt x="31" y="13"/>
                    </a:cubicBezTo>
                    <a:cubicBezTo>
                      <a:pt x="30" y="13"/>
                      <a:pt x="30" y="12"/>
                      <a:pt x="30" y="11"/>
                    </a:cubicBezTo>
                    <a:cubicBezTo>
                      <a:pt x="29" y="9"/>
                      <a:pt x="30" y="14"/>
                      <a:pt x="29" y="11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29" y="12"/>
                      <a:pt x="29" y="11"/>
                    </a:cubicBezTo>
                    <a:cubicBezTo>
                      <a:pt x="29" y="12"/>
                      <a:pt x="29" y="13"/>
                      <a:pt x="29" y="12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0"/>
                      <a:pt x="28" y="11"/>
                      <a:pt x="28" y="12"/>
                    </a:cubicBezTo>
                    <a:cubicBezTo>
                      <a:pt x="28" y="11"/>
                      <a:pt x="28" y="12"/>
                      <a:pt x="27" y="11"/>
                    </a:cubicBezTo>
                    <a:cubicBezTo>
                      <a:pt x="28" y="13"/>
                      <a:pt x="26" y="10"/>
                      <a:pt x="27" y="13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3"/>
                      <a:pt x="28" y="15"/>
                      <a:pt x="28" y="15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1"/>
                      <a:pt x="27" y="13"/>
                      <a:pt x="26" y="12"/>
                    </a:cubicBezTo>
                    <a:cubicBezTo>
                      <a:pt x="27" y="13"/>
                      <a:pt x="26" y="12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5"/>
                      <a:pt x="26" y="13"/>
                      <a:pt x="26" y="13"/>
                    </a:cubicBezTo>
                    <a:cubicBezTo>
                      <a:pt x="25" y="12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5" y="13"/>
                      <a:pt x="25" y="13"/>
                    </a:cubicBezTo>
                    <a:cubicBezTo>
                      <a:pt x="24" y="12"/>
                      <a:pt x="24" y="14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3" y="14"/>
                      <a:pt x="23" y="14"/>
                    </a:cubicBezTo>
                    <a:cubicBezTo>
                      <a:pt x="23" y="14"/>
                      <a:pt x="24" y="15"/>
                      <a:pt x="24" y="15"/>
                    </a:cubicBezTo>
                    <a:cubicBezTo>
                      <a:pt x="23" y="13"/>
                      <a:pt x="23" y="17"/>
                      <a:pt x="23" y="15"/>
                    </a:cubicBezTo>
                    <a:cubicBezTo>
                      <a:pt x="23" y="15"/>
                      <a:pt x="22" y="14"/>
                      <a:pt x="22" y="14"/>
                    </a:cubicBezTo>
                    <a:cubicBezTo>
                      <a:pt x="22" y="15"/>
                      <a:pt x="22" y="16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18"/>
                      <a:pt x="23" y="20"/>
                      <a:pt x="23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20"/>
                      <a:pt x="22" y="19"/>
                    </a:cubicBezTo>
                    <a:cubicBezTo>
                      <a:pt x="21" y="16"/>
                      <a:pt x="21" y="17"/>
                      <a:pt x="21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7"/>
                      <a:pt x="21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1" y="20"/>
                      <a:pt x="21" y="19"/>
                    </a:cubicBezTo>
                    <a:cubicBezTo>
                      <a:pt x="21" y="20"/>
                      <a:pt x="22" y="22"/>
                      <a:pt x="22" y="24"/>
                    </a:cubicBezTo>
                    <a:cubicBezTo>
                      <a:pt x="22" y="24"/>
                      <a:pt x="22" y="25"/>
                      <a:pt x="22" y="25"/>
                    </a:cubicBezTo>
                    <a:cubicBezTo>
                      <a:pt x="21" y="24"/>
                      <a:pt x="22" y="25"/>
                      <a:pt x="22" y="2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0" y="20"/>
                      <a:pt x="20" y="19"/>
                    </a:cubicBezTo>
                    <a:cubicBezTo>
                      <a:pt x="20" y="20"/>
                      <a:pt x="19" y="19"/>
                      <a:pt x="19" y="19"/>
                    </a:cubicBezTo>
                    <a:cubicBezTo>
                      <a:pt x="20" y="22"/>
                      <a:pt x="19" y="21"/>
                      <a:pt x="20" y="23"/>
                    </a:cubicBezTo>
                    <a:cubicBezTo>
                      <a:pt x="20" y="24"/>
                      <a:pt x="19" y="21"/>
                      <a:pt x="19" y="21"/>
                    </a:cubicBezTo>
                    <a:cubicBezTo>
                      <a:pt x="19" y="22"/>
                      <a:pt x="18" y="21"/>
                      <a:pt x="18" y="22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7" y="21"/>
                      <a:pt x="18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2"/>
                      <a:pt x="19" y="25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6" y="22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3"/>
                      <a:pt x="17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2"/>
                      <a:pt x="17" y="25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6" y="24"/>
                      <a:pt x="16" y="24"/>
                      <a:pt x="16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3"/>
                      <a:pt x="13" y="23"/>
                      <a:pt x="13" y="26"/>
                    </a:cubicBezTo>
                    <a:cubicBezTo>
                      <a:pt x="11" y="24"/>
                      <a:pt x="12" y="24"/>
                      <a:pt x="11" y="23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5"/>
                      <a:pt x="11" y="23"/>
                      <a:pt x="11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6"/>
                      <a:pt x="10" y="22"/>
                      <a:pt x="11" y="25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6"/>
                      <a:pt x="9" y="23"/>
                      <a:pt x="10" y="25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9" y="24"/>
                      <a:pt x="11" y="27"/>
                      <a:pt x="10" y="25"/>
                    </a:cubicBezTo>
                    <a:cubicBezTo>
                      <a:pt x="10" y="26"/>
                      <a:pt x="10" y="26"/>
                      <a:pt x="11" y="28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7"/>
                      <a:pt x="8" y="27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9" y="31"/>
                      <a:pt x="6" y="27"/>
                      <a:pt x="8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7" y="31"/>
                      <a:pt x="8" y="32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1"/>
                      <a:pt x="8" y="33"/>
                      <a:pt x="8" y="33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5" y="30"/>
                      <a:pt x="2" y="29"/>
                      <a:pt x="4" y="33"/>
                    </a:cubicBezTo>
                    <a:cubicBezTo>
                      <a:pt x="4" y="33"/>
                      <a:pt x="3" y="31"/>
                      <a:pt x="3" y="31"/>
                    </a:cubicBezTo>
                    <a:cubicBezTo>
                      <a:pt x="4" y="34"/>
                      <a:pt x="0" y="30"/>
                      <a:pt x="2" y="35"/>
                    </a:cubicBezTo>
                    <a:cubicBezTo>
                      <a:pt x="3" y="36"/>
                      <a:pt x="6" y="41"/>
                      <a:pt x="6" y="41"/>
                    </a:cubicBezTo>
                    <a:cubicBezTo>
                      <a:pt x="6" y="39"/>
                      <a:pt x="9" y="40"/>
                      <a:pt x="11" y="42"/>
                    </a:cubicBezTo>
                    <a:cubicBezTo>
                      <a:pt x="11" y="41"/>
                      <a:pt x="11" y="40"/>
                      <a:pt x="12" y="41"/>
                    </a:cubicBezTo>
                    <a:cubicBezTo>
                      <a:pt x="13" y="40"/>
                      <a:pt x="17" y="43"/>
                      <a:pt x="17" y="40"/>
                    </a:cubicBezTo>
                    <a:cubicBezTo>
                      <a:pt x="17" y="40"/>
                      <a:pt x="16" y="39"/>
                      <a:pt x="16" y="38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7" y="39"/>
                      <a:pt x="17" y="39"/>
                    </a:cubicBezTo>
                    <a:cubicBezTo>
                      <a:pt x="17" y="39"/>
                      <a:pt x="18" y="38"/>
                      <a:pt x="18" y="38"/>
                    </a:cubicBezTo>
                    <a:cubicBezTo>
                      <a:pt x="18" y="36"/>
                      <a:pt x="19" y="38"/>
                      <a:pt x="18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6"/>
                      <a:pt x="18" y="35"/>
                      <a:pt x="20" y="38"/>
                    </a:cubicBezTo>
                    <a:cubicBezTo>
                      <a:pt x="22" y="39"/>
                      <a:pt x="23" y="37"/>
                      <a:pt x="25" y="37"/>
                    </a:cubicBezTo>
                    <a:cubicBezTo>
                      <a:pt x="26" y="35"/>
                      <a:pt x="27" y="33"/>
                      <a:pt x="29" y="32"/>
                    </a:cubicBezTo>
                    <a:cubicBezTo>
                      <a:pt x="28" y="28"/>
                      <a:pt x="29" y="30"/>
                      <a:pt x="28" y="2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8" y="26"/>
                      <a:pt x="29" y="28"/>
                      <a:pt x="30" y="29"/>
                    </a:cubicBezTo>
                    <a:cubicBezTo>
                      <a:pt x="29" y="28"/>
                      <a:pt x="30" y="29"/>
                      <a:pt x="29" y="27"/>
                    </a:cubicBezTo>
                    <a:cubicBezTo>
                      <a:pt x="29" y="25"/>
                      <a:pt x="30" y="30"/>
                      <a:pt x="30" y="29"/>
                    </a:cubicBezTo>
                    <a:cubicBezTo>
                      <a:pt x="30" y="29"/>
                      <a:pt x="30" y="27"/>
                      <a:pt x="30" y="28"/>
                    </a:cubicBezTo>
                    <a:cubicBezTo>
                      <a:pt x="30" y="26"/>
                      <a:pt x="30" y="29"/>
                      <a:pt x="31" y="31"/>
                    </a:cubicBezTo>
                    <a:cubicBezTo>
                      <a:pt x="32" y="30"/>
                      <a:pt x="32" y="28"/>
                      <a:pt x="33" y="29"/>
                    </a:cubicBezTo>
                    <a:cubicBezTo>
                      <a:pt x="33" y="29"/>
                      <a:pt x="33" y="27"/>
                      <a:pt x="33" y="27"/>
                    </a:cubicBezTo>
                    <a:cubicBezTo>
                      <a:pt x="34" y="30"/>
                      <a:pt x="33" y="26"/>
                      <a:pt x="33" y="2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30"/>
                      <a:pt x="34" y="28"/>
                      <a:pt x="35" y="29"/>
                    </a:cubicBezTo>
                    <a:cubicBezTo>
                      <a:pt x="35" y="28"/>
                      <a:pt x="36" y="30"/>
                      <a:pt x="36" y="29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6" y="26"/>
                      <a:pt x="37" y="31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40" y="27"/>
                    </a:cubicBezTo>
                    <a:cubicBezTo>
                      <a:pt x="40" y="27"/>
                      <a:pt x="41" y="30"/>
                      <a:pt x="41" y="28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8"/>
                      <a:pt x="42" y="28"/>
                    </a:cubicBezTo>
                    <a:cubicBezTo>
                      <a:pt x="42" y="27"/>
                      <a:pt x="42" y="28"/>
                      <a:pt x="43" y="28"/>
                    </a:cubicBezTo>
                    <a:cubicBezTo>
                      <a:pt x="43" y="28"/>
                      <a:pt x="43" y="27"/>
                      <a:pt x="42" y="27"/>
                    </a:cubicBezTo>
                    <a:cubicBezTo>
                      <a:pt x="43" y="29"/>
                      <a:pt x="43" y="26"/>
                      <a:pt x="44" y="27"/>
                    </a:cubicBezTo>
                    <a:cubicBezTo>
                      <a:pt x="43" y="24"/>
                      <a:pt x="44" y="26"/>
                      <a:pt x="4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7" name="Freeform 193"/>
              <p:cNvSpPr/>
              <p:nvPr/>
            </p:nvSpPr>
            <p:spPr bwMode="auto">
              <a:xfrm>
                <a:off x="5734" y="2350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8" name="Freeform 194"/>
              <p:cNvSpPr/>
              <p:nvPr/>
            </p:nvSpPr>
            <p:spPr bwMode="auto">
              <a:xfrm>
                <a:off x="5682" y="236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9" name="Freeform 195"/>
              <p:cNvSpPr/>
              <p:nvPr/>
            </p:nvSpPr>
            <p:spPr bwMode="auto">
              <a:xfrm>
                <a:off x="5814" y="2006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0" y="1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0" name="Freeform 196"/>
              <p:cNvSpPr/>
              <p:nvPr/>
            </p:nvSpPr>
            <p:spPr bwMode="auto">
              <a:xfrm>
                <a:off x="5753" y="1987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1" name="Freeform 197"/>
              <p:cNvSpPr/>
              <p:nvPr/>
            </p:nvSpPr>
            <p:spPr bwMode="auto">
              <a:xfrm>
                <a:off x="5902" y="2696"/>
                <a:ext cx="3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2" name="Freeform 198"/>
              <p:cNvSpPr/>
              <p:nvPr/>
            </p:nvSpPr>
            <p:spPr bwMode="auto">
              <a:xfrm>
                <a:off x="5727" y="19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3" name="Freeform 199"/>
              <p:cNvSpPr/>
              <p:nvPr/>
            </p:nvSpPr>
            <p:spPr bwMode="auto">
              <a:xfrm>
                <a:off x="5729" y="1975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4" name="Freeform 200"/>
              <p:cNvSpPr/>
              <p:nvPr/>
            </p:nvSpPr>
            <p:spPr bwMode="auto">
              <a:xfrm>
                <a:off x="5724" y="1985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5" name="Freeform 201"/>
              <p:cNvSpPr/>
              <p:nvPr/>
            </p:nvSpPr>
            <p:spPr bwMode="auto">
              <a:xfrm>
                <a:off x="5912" y="2691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6" name="Freeform 202"/>
              <p:cNvSpPr/>
              <p:nvPr/>
            </p:nvSpPr>
            <p:spPr bwMode="auto">
              <a:xfrm>
                <a:off x="5712" y="1982"/>
                <a:ext cx="3" cy="5"/>
              </a:xfrm>
              <a:custGeom>
                <a:avLst/>
                <a:gdLst>
                  <a:gd name="T0" fmla="*/ 3 w 3"/>
                  <a:gd name="T1" fmla="*/ 0 h 5"/>
                  <a:gd name="T2" fmla="*/ 3 w 3"/>
                  <a:gd name="T3" fmla="*/ 0 h 5"/>
                  <a:gd name="T4" fmla="*/ 0 w 3"/>
                  <a:gd name="T5" fmla="*/ 5 h 5"/>
                  <a:gd name="T6" fmla="*/ 3 w 3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lnTo>
                      <a:pt x="3" y="0"/>
                    </a:lnTo>
                    <a:lnTo>
                      <a:pt x="0" y="5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7" name="Freeform 203"/>
              <p:cNvSpPr/>
              <p:nvPr/>
            </p:nvSpPr>
            <p:spPr bwMode="auto">
              <a:xfrm>
                <a:off x="6118" y="1672"/>
                <a:ext cx="10" cy="2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4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8" name="Freeform 204"/>
              <p:cNvSpPr/>
              <p:nvPr/>
            </p:nvSpPr>
            <p:spPr bwMode="auto">
              <a:xfrm>
                <a:off x="6120" y="1674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</p:grpSp>
        <p:grpSp>
          <p:nvGrpSpPr>
            <p:cNvPr id="12" name="Group 406"/>
            <p:cNvGrpSpPr/>
            <p:nvPr/>
          </p:nvGrpSpPr>
          <p:grpSpPr bwMode="auto">
            <a:xfrm>
              <a:off x="8959850" y="2649538"/>
              <a:ext cx="2593975" cy="2765425"/>
              <a:chOff x="5644" y="1669"/>
              <a:chExt cx="1634" cy="1742"/>
            </a:xfrm>
            <a:grpFill/>
          </p:grpSpPr>
          <p:sp>
            <p:nvSpPr>
              <p:cNvPr id="59" name="Freeform 206"/>
              <p:cNvSpPr/>
              <p:nvPr/>
            </p:nvSpPr>
            <p:spPr bwMode="auto">
              <a:xfrm>
                <a:off x="6116" y="1676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0" name="Freeform 207"/>
              <p:cNvSpPr/>
              <p:nvPr/>
            </p:nvSpPr>
            <p:spPr bwMode="auto">
              <a:xfrm>
                <a:off x="6092" y="1703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1" name="Freeform 208"/>
              <p:cNvSpPr/>
              <p:nvPr/>
            </p:nvSpPr>
            <p:spPr bwMode="auto">
              <a:xfrm>
                <a:off x="6092" y="1700"/>
                <a:ext cx="7" cy="3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2" name="Freeform 209"/>
              <p:cNvSpPr/>
              <p:nvPr/>
            </p:nvSpPr>
            <p:spPr bwMode="auto">
              <a:xfrm>
                <a:off x="6118" y="1669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3" name="Freeform 210"/>
              <p:cNvSpPr/>
              <p:nvPr/>
            </p:nvSpPr>
            <p:spPr bwMode="auto">
              <a:xfrm>
                <a:off x="5644" y="1958"/>
                <a:ext cx="180" cy="98"/>
              </a:xfrm>
              <a:custGeom>
                <a:avLst/>
                <a:gdLst>
                  <a:gd name="T0" fmla="*/ 12 w 76"/>
                  <a:gd name="T1" fmla="*/ 18 h 41"/>
                  <a:gd name="T2" fmla="*/ 22 w 76"/>
                  <a:gd name="T3" fmla="*/ 26 h 41"/>
                  <a:gd name="T4" fmla="*/ 33 w 76"/>
                  <a:gd name="T5" fmla="*/ 25 h 41"/>
                  <a:gd name="T6" fmla="*/ 37 w 76"/>
                  <a:gd name="T7" fmla="*/ 28 h 41"/>
                  <a:gd name="T8" fmla="*/ 43 w 76"/>
                  <a:gd name="T9" fmla="*/ 32 h 41"/>
                  <a:gd name="T10" fmla="*/ 48 w 76"/>
                  <a:gd name="T11" fmla="*/ 35 h 41"/>
                  <a:gd name="T12" fmla="*/ 53 w 76"/>
                  <a:gd name="T13" fmla="*/ 33 h 41"/>
                  <a:gd name="T14" fmla="*/ 60 w 76"/>
                  <a:gd name="T15" fmla="*/ 35 h 41"/>
                  <a:gd name="T16" fmla="*/ 63 w 76"/>
                  <a:gd name="T17" fmla="*/ 36 h 41"/>
                  <a:gd name="T18" fmla="*/ 67 w 76"/>
                  <a:gd name="T19" fmla="*/ 40 h 41"/>
                  <a:gd name="T20" fmla="*/ 69 w 76"/>
                  <a:gd name="T21" fmla="*/ 40 h 41"/>
                  <a:gd name="T22" fmla="*/ 72 w 76"/>
                  <a:gd name="T23" fmla="*/ 38 h 41"/>
                  <a:gd name="T24" fmla="*/ 74 w 76"/>
                  <a:gd name="T25" fmla="*/ 36 h 41"/>
                  <a:gd name="T26" fmla="*/ 75 w 76"/>
                  <a:gd name="T27" fmla="*/ 34 h 41"/>
                  <a:gd name="T28" fmla="*/ 71 w 76"/>
                  <a:gd name="T29" fmla="*/ 33 h 41"/>
                  <a:gd name="T30" fmla="*/ 72 w 76"/>
                  <a:gd name="T31" fmla="*/ 31 h 41"/>
                  <a:gd name="T32" fmla="*/ 71 w 76"/>
                  <a:gd name="T33" fmla="*/ 29 h 41"/>
                  <a:gd name="T34" fmla="*/ 73 w 76"/>
                  <a:gd name="T35" fmla="*/ 25 h 41"/>
                  <a:gd name="T36" fmla="*/ 75 w 76"/>
                  <a:gd name="T37" fmla="*/ 22 h 41"/>
                  <a:gd name="T38" fmla="*/ 71 w 76"/>
                  <a:gd name="T39" fmla="*/ 25 h 41"/>
                  <a:gd name="T40" fmla="*/ 67 w 76"/>
                  <a:gd name="T41" fmla="*/ 28 h 41"/>
                  <a:gd name="T42" fmla="*/ 70 w 76"/>
                  <a:gd name="T43" fmla="*/ 22 h 41"/>
                  <a:gd name="T44" fmla="*/ 69 w 76"/>
                  <a:gd name="T45" fmla="*/ 23 h 41"/>
                  <a:gd name="T46" fmla="*/ 70 w 76"/>
                  <a:gd name="T47" fmla="*/ 20 h 41"/>
                  <a:gd name="T48" fmla="*/ 68 w 76"/>
                  <a:gd name="T49" fmla="*/ 20 h 41"/>
                  <a:gd name="T50" fmla="*/ 67 w 76"/>
                  <a:gd name="T51" fmla="*/ 19 h 41"/>
                  <a:gd name="T52" fmla="*/ 62 w 76"/>
                  <a:gd name="T53" fmla="*/ 24 h 41"/>
                  <a:gd name="T54" fmla="*/ 66 w 76"/>
                  <a:gd name="T55" fmla="*/ 18 h 41"/>
                  <a:gd name="T56" fmla="*/ 65 w 76"/>
                  <a:gd name="T57" fmla="*/ 18 h 41"/>
                  <a:gd name="T58" fmla="*/ 60 w 76"/>
                  <a:gd name="T59" fmla="*/ 17 h 41"/>
                  <a:gd name="T60" fmla="*/ 58 w 76"/>
                  <a:gd name="T61" fmla="*/ 17 h 41"/>
                  <a:gd name="T62" fmla="*/ 55 w 76"/>
                  <a:gd name="T63" fmla="*/ 15 h 41"/>
                  <a:gd name="T64" fmla="*/ 53 w 76"/>
                  <a:gd name="T65" fmla="*/ 16 h 41"/>
                  <a:gd name="T66" fmla="*/ 53 w 76"/>
                  <a:gd name="T67" fmla="*/ 15 h 41"/>
                  <a:gd name="T68" fmla="*/ 52 w 76"/>
                  <a:gd name="T69" fmla="*/ 14 h 41"/>
                  <a:gd name="T70" fmla="*/ 50 w 76"/>
                  <a:gd name="T71" fmla="*/ 16 h 41"/>
                  <a:gd name="T72" fmla="*/ 49 w 76"/>
                  <a:gd name="T73" fmla="*/ 13 h 41"/>
                  <a:gd name="T74" fmla="*/ 47 w 76"/>
                  <a:gd name="T75" fmla="*/ 12 h 41"/>
                  <a:gd name="T76" fmla="*/ 45 w 76"/>
                  <a:gd name="T77" fmla="*/ 12 h 41"/>
                  <a:gd name="T78" fmla="*/ 43 w 76"/>
                  <a:gd name="T79" fmla="*/ 11 h 41"/>
                  <a:gd name="T80" fmla="*/ 40 w 76"/>
                  <a:gd name="T81" fmla="*/ 13 h 41"/>
                  <a:gd name="T82" fmla="*/ 40 w 76"/>
                  <a:gd name="T83" fmla="*/ 11 h 41"/>
                  <a:gd name="T84" fmla="*/ 40 w 76"/>
                  <a:gd name="T85" fmla="*/ 11 h 41"/>
                  <a:gd name="T86" fmla="*/ 37 w 76"/>
                  <a:gd name="T87" fmla="*/ 10 h 41"/>
                  <a:gd name="T88" fmla="*/ 34 w 76"/>
                  <a:gd name="T89" fmla="*/ 13 h 41"/>
                  <a:gd name="T90" fmla="*/ 31 w 76"/>
                  <a:gd name="T91" fmla="*/ 14 h 41"/>
                  <a:gd name="T92" fmla="*/ 31 w 76"/>
                  <a:gd name="T93" fmla="*/ 10 h 41"/>
                  <a:gd name="T94" fmla="*/ 26 w 76"/>
                  <a:gd name="T95" fmla="*/ 12 h 41"/>
                  <a:gd name="T96" fmla="*/ 24 w 76"/>
                  <a:gd name="T97" fmla="*/ 12 h 41"/>
                  <a:gd name="T98" fmla="*/ 20 w 76"/>
                  <a:gd name="T99" fmla="*/ 9 h 41"/>
                  <a:gd name="T100" fmla="*/ 20 w 76"/>
                  <a:gd name="T101" fmla="*/ 7 h 41"/>
                  <a:gd name="T102" fmla="*/ 18 w 76"/>
                  <a:gd name="T103" fmla="*/ 6 h 41"/>
                  <a:gd name="T104" fmla="*/ 11 w 76"/>
                  <a:gd name="T105" fmla="*/ 8 h 41"/>
                  <a:gd name="T106" fmla="*/ 4 w 76"/>
                  <a:gd name="T10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41">
                    <a:moveTo>
                      <a:pt x="3" y="15"/>
                    </a:moveTo>
                    <a:cubicBezTo>
                      <a:pt x="4" y="15"/>
                      <a:pt x="5" y="15"/>
                      <a:pt x="5" y="16"/>
                    </a:cubicBezTo>
                    <a:cubicBezTo>
                      <a:pt x="7" y="16"/>
                      <a:pt x="8" y="22"/>
                      <a:pt x="11" y="21"/>
                    </a:cubicBezTo>
                    <a:cubicBezTo>
                      <a:pt x="11" y="20"/>
                      <a:pt x="11" y="19"/>
                      <a:pt x="12" y="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2" y="20"/>
                      <a:pt x="11" y="20"/>
                    </a:cubicBezTo>
                    <a:cubicBezTo>
                      <a:pt x="12" y="21"/>
                      <a:pt x="13" y="20"/>
                      <a:pt x="14" y="21"/>
                    </a:cubicBezTo>
                    <a:cubicBezTo>
                      <a:pt x="15" y="19"/>
                      <a:pt x="15" y="21"/>
                      <a:pt x="15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9"/>
                      <a:pt x="16" y="19"/>
                      <a:pt x="16" y="22"/>
                    </a:cubicBezTo>
                    <a:cubicBezTo>
                      <a:pt x="17" y="25"/>
                      <a:pt x="20" y="24"/>
                      <a:pt x="22" y="26"/>
                    </a:cubicBezTo>
                    <a:cubicBezTo>
                      <a:pt x="24" y="27"/>
                      <a:pt x="27" y="26"/>
                      <a:pt x="30" y="26"/>
                    </a:cubicBezTo>
                    <a:cubicBezTo>
                      <a:pt x="31" y="23"/>
                      <a:pt x="31" y="25"/>
                      <a:pt x="33" y="22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2"/>
                      <a:pt x="33" y="24"/>
                      <a:pt x="33" y="25"/>
                    </a:cubicBezTo>
                    <a:cubicBezTo>
                      <a:pt x="33" y="24"/>
                      <a:pt x="33" y="25"/>
                      <a:pt x="34" y="23"/>
                    </a:cubicBezTo>
                    <a:cubicBezTo>
                      <a:pt x="34" y="22"/>
                      <a:pt x="33" y="26"/>
                      <a:pt x="33" y="25"/>
                    </a:cubicBezTo>
                    <a:cubicBezTo>
                      <a:pt x="33" y="26"/>
                      <a:pt x="34" y="24"/>
                      <a:pt x="34" y="24"/>
                    </a:cubicBezTo>
                    <a:cubicBezTo>
                      <a:pt x="35" y="23"/>
                      <a:pt x="33" y="25"/>
                      <a:pt x="33" y="28"/>
                    </a:cubicBezTo>
                    <a:cubicBezTo>
                      <a:pt x="34" y="27"/>
                      <a:pt x="36" y="26"/>
                      <a:pt x="37" y="27"/>
                    </a:cubicBezTo>
                    <a:cubicBezTo>
                      <a:pt x="36" y="28"/>
                      <a:pt x="37" y="26"/>
                      <a:pt x="37" y="26"/>
                    </a:cubicBezTo>
                    <a:cubicBezTo>
                      <a:pt x="36" y="29"/>
                      <a:pt x="38" y="25"/>
                      <a:pt x="37" y="27"/>
                    </a:cubicBezTo>
                    <a:cubicBezTo>
                      <a:pt x="37" y="27"/>
                      <a:pt x="37" y="27"/>
                      <a:pt x="37" y="28"/>
                    </a:cubicBezTo>
                    <a:cubicBezTo>
                      <a:pt x="37" y="29"/>
                      <a:pt x="38" y="27"/>
                      <a:pt x="38" y="29"/>
                    </a:cubicBezTo>
                    <a:cubicBezTo>
                      <a:pt x="39" y="28"/>
                      <a:pt x="38" y="31"/>
                      <a:pt x="39" y="29"/>
                    </a:cubicBezTo>
                    <a:cubicBezTo>
                      <a:pt x="38" y="31"/>
                      <a:pt x="39" y="30"/>
                      <a:pt x="38" y="31"/>
                    </a:cubicBezTo>
                    <a:cubicBezTo>
                      <a:pt x="40" y="28"/>
                      <a:pt x="38" y="33"/>
                      <a:pt x="40" y="30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1"/>
                      <a:pt x="41" y="33"/>
                      <a:pt x="43" y="32"/>
                    </a:cubicBezTo>
                    <a:cubicBezTo>
                      <a:pt x="44" y="31"/>
                      <a:pt x="43" y="35"/>
                      <a:pt x="44" y="34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2"/>
                      <a:pt x="45" y="33"/>
                      <a:pt x="45" y="34"/>
                    </a:cubicBezTo>
                    <a:cubicBezTo>
                      <a:pt x="46" y="33"/>
                      <a:pt x="45" y="34"/>
                      <a:pt x="46" y="35"/>
                    </a:cubicBezTo>
                    <a:cubicBezTo>
                      <a:pt x="46" y="34"/>
                      <a:pt x="46" y="34"/>
                      <a:pt x="47" y="33"/>
                    </a:cubicBezTo>
                    <a:cubicBezTo>
                      <a:pt x="46" y="36"/>
                      <a:pt x="48" y="33"/>
                      <a:pt x="48" y="35"/>
                    </a:cubicBezTo>
                    <a:cubicBezTo>
                      <a:pt x="49" y="32"/>
                      <a:pt x="49" y="33"/>
                      <a:pt x="49" y="33"/>
                    </a:cubicBezTo>
                    <a:cubicBezTo>
                      <a:pt x="49" y="33"/>
                      <a:pt x="49" y="34"/>
                      <a:pt x="48" y="34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50" y="35"/>
                      <a:pt x="51" y="33"/>
                      <a:pt x="50" y="34"/>
                    </a:cubicBezTo>
                    <a:cubicBezTo>
                      <a:pt x="49" y="36"/>
                      <a:pt x="51" y="34"/>
                      <a:pt x="51" y="35"/>
                    </a:cubicBezTo>
                    <a:cubicBezTo>
                      <a:pt x="52" y="33"/>
                      <a:pt x="53" y="32"/>
                      <a:pt x="53" y="33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3" y="34"/>
                      <a:pt x="52" y="37"/>
                      <a:pt x="55" y="35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6" y="35"/>
                      <a:pt x="55" y="38"/>
                      <a:pt x="58" y="35"/>
                    </a:cubicBezTo>
                    <a:cubicBezTo>
                      <a:pt x="57" y="36"/>
                      <a:pt x="57" y="37"/>
                      <a:pt x="57" y="37"/>
                    </a:cubicBezTo>
                    <a:cubicBezTo>
                      <a:pt x="58" y="36"/>
                      <a:pt x="58" y="36"/>
                      <a:pt x="60" y="35"/>
                    </a:cubicBezTo>
                    <a:cubicBezTo>
                      <a:pt x="60" y="35"/>
                      <a:pt x="59" y="36"/>
                      <a:pt x="59" y="36"/>
                    </a:cubicBezTo>
                    <a:cubicBezTo>
                      <a:pt x="59" y="37"/>
                      <a:pt x="58" y="39"/>
                      <a:pt x="60" y="37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0" y="37"/>
                      <a:pt x="62" y="36"/>
                      <a:pt x="61" y="38"/>
                    </a:cubicBezTo>
                    <a:cubicBezTo>
                      <a:pt x="62" y="37"/>
                      <a:pt x="62" y="36"/>
                      <a:pt x="63" y="35"/>
                    </a:cubicBezTo>
                    <a:cubicBezTo>
                      <a:pt x="64" y="35"/>
                      <a:pt x="62" y="37"/>
                      <a:pt x="63" y="36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8"/>
                      <a:pt x="64" y="38"/>
                    </a:cubicBezTo>
                    <a:cubicBezTo>
                      <a:pt x="63" y="40"/>
                      <a:pt x="65" y="38"/>
                      <a:pt x="65" y="39"/>
                    </a:cubicBezTo>
                    <a:cubicBezTo>
                      <a:pt x="66" y="38"/>
                      <a:pt x="65" y="40"/>
                      <a:pt x="67" y="38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9"/>
                      <a:pt x="67" y="40"/>
                      <a:pt x="67" y="40"/>
                    </a:cubicBezTo>
                    <a:cubicBezTo>
                      <a:pt x="67" y="41"/>
                      <a:pt x="68" y="39"/>
                      <a:pt x="69" y="39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39"/>
                      <a:pt x="70" y="38"/>
                      <a:pt x="71" y="37"/>
                    </a:cubicBezTo>
                    <a:cubicBezTo>
                      <a:pt x="71" y="38"/>
                      <a:pt x="71" y="37"/>
                      <a:pt x="71" y="38"/>
                    </a:cubicBezTo>
                    <a:cubicBezTo>
                      <a:pt x="70" y="38"/>
                      <a:pt x="69" y="39"/>
                      <a:pt x="68" y="41"/>
                    </a:cubicBezTo>
                    <a:cubicBezTo>
                      <a:pt x="67" y="41"/>
                      <a:pt x="70" y="39"/>
                      <a:pt x="69" y="40"/>
                    </a:cubicBezTo>
                    <a:cubicBezTo>
                      <a:pt x="69" y="41"/>
                      <a:pt x="69" y="41"/>
                      <a:pt x="70" y="39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69" y="41"/>
                      <a:pt x="70" y="40"/>
                    </a:cubicBezTo>
                    <a:cubicBezTo>
                      <a:pt x="70" y="41"/>
                      <a:pt x="70" y="40"/>
                      <a:pt x="70" y="40"/>
                    </a:cubicBezTo>
                    <a:cubicBezTo>
                      <a:pt x="71" y="39"/>
                      <a:pt x="71" y="39"/>
                      <a:pt x="73" y="38"/>
                    </a:cubicBezTo>
                    <a:cubicBezTo>
                      <a:pt x="72" y="38"/>
                      <a:pt x="72" y="38"/>
                      <a:pt x="72" y="38"/>
                    </a:cubicBezTo>
                    <a:cubicBezTo>
                      <a:pt x="73" y="37"/>
                      <a:pt x="74" y="37"/>
                      <a:pt x="73" y="38"/>
                    </a:cubicBezTo>
                    <a:cubicBezTo>
                      <a:pt x="72" y="39"/>
                      <a:pt x="71" y="40"/>
                      <a:pt x="70" y="40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3" y="39"/>
                      <a:pt x="73" y="38"/>
                      <a:pt x="74" y="37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7"/>
                      <a:pt x="75" y="35"/>
                      <a:pt x="73" y="36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72" y="37"/>
                      <a:pt x="71" y="39"/>
                      <a:pt x="72" y="37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2" y="37"/>
                      <a:pt x="73" y="35"/>
                      <a:pt x="73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4" y="34"/>
                      <a:pt x="72" y="36"/>
                      <a:pt x="72" y="36"/>
                    </a:cubicBezTo>
                    <a:cubicBezTo>
                      <a:pt x="72" y="35"/>
                      <a:pt x="74" y="33"/>
                      <a:pt x="75" y="33"/>
                    </a:cubicBezTo>
                    <a:cubicBezTo>
                      <a:pt x="74" y="32"/>
                      <a:pt x="72" y="33"/>
                      <a:pt x="73" y="32"/>
                    </a:cubicBezTo>
                    <a:cubicBezTo>
                      <a:pt x="73" y="32"/>
                      <a:pt x="72" y="32"/>
                      <a:pt x="71" y="33"/>
                    </a:cubicBezTo>
                    <a:cubicBezTo>
                      <a:pt x="71" y="33"/>
                      <a:pt x="73" y="31"/>
                      <a:pt x="72" y="32"/>
                    </a:cubicBezTo>
                    <a:cubicBezTo>
                      <a:pt x="73" y="30"/>
                      <a:pt x="74" y="29"/>
                      <a:pt x="75" y="28"/>
                    </a:cubicBezTo>
                    <a:cubicBezTo>
                      <a:pt x="75" y="28"/>
                      <a:pt x="76" y="27"/>
                      <a:pt x="75" y="27"/>
                    </a:cubicBezTo>
                    <a:cubicBezTo>
                      <a:pt x="76" y="27"/>
                      <a:pt x="76" y="26"/>
                      <a:pt x="76" y="26"/>
                    </a:cubicBezTo>
                    <a:cubicBezTo>
                      <a:pt x="75" y="27"/>
                      <a:pt x="74" y="28"/>
                      <a:pt x="74" y="29"/>
                    </a:cubicBezTo>
                    <a:cubicBezTo>
                      <a:pt x="73" y="31"/>
                      <a:pt x="74" y="29"/>
                      <a:pt x="72" y="31"/>
                    </a:cubicBezTo>
                    <a:cubicBezTo>
                      <a:pt x="72" y="30"/>
                      <a:pt x="72" y="30"/>
                      <a:pt x="71" y="30"/>
                    </a:cubicBezTo>
                    <a:cubicBezTo>
                      <a:pt x="71" y="30"/>
                      <a:pt x="72" y="29"/>
                      <a:pt x="73" y="28"/>
                    </a:cubicBezTo>
                    <a:cubicBezTo>
                      <a:pt x="72" y="29"/>
                      <a:pt x="71" y="30"/>
                      <a:pt x="71" y="29"/>
                    </a:cubicBezTo>
                    <a:cubicBezTo>
                      <a:pt x="70" y="31"/>
                      <a:pt x="70" y="31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9" y="31"/>
                      <a:pt x="71" y="29"/>
                      <a:pt x="71" y="29"/>
                    </a:cubicBezTo>
                    <a:cubicBezTo>
                      <a:pt x="72" y="27"/>
                      <a:pt x="71" y="29"/>
                      <a:pt x="72" y="27"/>
                    </a:cubicBezTo>
                    <a:cubicBezTo>
                      <a:pt x="74" y="25"/>
                      <a:pt x="75" y="26"/>
                      <a:pt x="74" y="27"/>
                    </a:cubicBezTo>
                    <a:cubicBezTo>
                      <a:pt x="76" y="25"/>
                      <a:pt x="74" y="26"/>
                      <a:pt x="75" y="25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3" y="26"/>
                      <a:pt x="73" y="27"/>
                      <a:pt x="72" y="27"/>
                    </a:cubicBezTo>
                    <a:cubicBezTo>
                      <a:pt x="70" y="29"/>
                      <a:pt x="73" y="26"/>
                      <a:pt x="73" y="25"/>
                    </a:cubicBezTo>
                    <a:cubicBezTo>
                      <a:pt x="73" y="25"/>
                      <a:pt x="73" y="25"/>
                      <a:pt x="73" y="25"/>
                    </a:cubicBezTo>
                    <a:cubicBezTo>
                      <a:pt x="74" y="24"/>
                      <a:pt x="72" y="26"/>
                      <a:pt x="72" y="25"/>
                    </a:cubicBezTo>
                    <a:cubicBezTo>
                      <a:pt x="74" y="23"/>
                      <a:pt x="73" y="25"/>
                      <a:pt x="74" y="24"/>
                    </a:cubicBezTo>
                    <a:cubicBezTo>
                      <a:pt x="76" y="22"/>
                      <a:pt x="76" y="22"/>
                      <a:pt x="76" y="22"/>
                    </a:cubicBezTo>
                    <a:cubicBezTo>
                      <a:pt x="75" y="21"/>
                      <a:pt x="74" y="24"/>
                      <a:pt x="74" y="23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3" y="23"/>
                      <a:pt x="72" y="25"/>
                      <a:pt x="73" y="25"/>
                    </a:cubicBezTo>
                    <a:cubicBezTo>
                      <a:pt x="70" y="27"/>
                      <a:pt x="72" y="25"/>
                      <a:pt x="71" y="25"/>
                    </a:cubicBezTo>
                    <a:cubicBezTo>
                      <a:pt x="70" y="27"/>
                      <a:pt x="72" y="25"/>
                      <a:pt x="71" y="27"/>
                    </a:cubicBezTo>
                    <a:cubicBezTo>
                      <a:pt x="70" y="28"/>
                      <a:pt x="69" y="28"/>
                      <a:pt x="69" y="28"/>
                    </a:cubicBezTo>
                    <a:cubicBezTo>
                      <a:pt x="69" y="28"/>
                      <a:pt x="70" y="26"/>
                      <a:pt x="71" y="25"/>
                    </a:cubicBezTo>
                    <a:cubicBezTo>
                      <a:pt x="71" y="25"/>
                      <a:pt x="71" y="25"/>
                      <a:pt x="71" y="26"/>
                    </a:cubicBezTo>
                    <a:cubicBezTo>
                      <a:pt x="72" y="25"/>
                      <a:pt x="73" y="23"/>
                      <a:pt x="74" y="22"/>
                    </a:cubicBezTo>
                    <a:cubicBezTo>
                      <a:pt x="74" y="21"/>
                      <a:pt x="72" y="24"/>
                      <a:pt x="72" y="23"/>
                    </a:cubicBezTo>
                    <a:cubicBezTo>
                      <a:pt x="73" y="23"/>
                      <a:pt x="71" y="24"/>
                      <a:pt x="71" y="25"/>
                    </a:cubicBezTo>
                    <a:cubicBezTo>
                      <a:pt x="68" y="29"/>
                      <a:pt x="73" y="22"/>
                      <a:pt x="72" y="22"/>
                    </a:cubicBezTo>
                    <a:cubicBezTo>
                      <a:pt x="70" y="25"/>
                      <a:pt x="69" y="25"/>
                      <a:pt x="67" y="28"/>
                    </a:cubicBezTo>
                    <a:cubicBezTo>
                      <a:pt x="67" y="29"/>
                      <a:pt x="66" y="29"/>
                      <a:pt x="66" y="29"/>
                    </a:cubicBezTo>
                    <a:cubicBezTo>
                      <a:pt x="68" y="27"/>
                      <a:pt x="67" y="27"/>
                      <a:pt x="69" y="26"/>
                    </a:cubicBezTo>
                    <a:cubicBezTo>
                      <a:pt x="68" y="26"/>
                      <a:pt x="68" y="26"/>
                      <a:pt x="68" y="26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71" y="23"/>
                      <a:pt x="71" y="21"/>
                      <a:pt x="72" y="21"/>
                    </a:cubicBezTo>
                    <a:cubicBezTo>
                      <a:pt x="71" y="21"/>
                      <a:pt x="71" y="22"/>
                      <a:pt x="70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1" y="22"/>
                      <a:pt x="69" y="23"/>
                      <a:pt x="69" y="23"/>
                    </a:cubicBezTo>
                    <a:cubicBezTo>
                      <a:pt x="69" y="23"/>
                      <a:pt x="70" y="22"/>
                      <a:pt x="70" y="21"/>
                    </a:cubicBezTo>
                    <a:cubicBezTo>
                      <a:pt x="71" y="20"/>
                      <a:pt x="71" y="20"/>
                      <a:pt x="71" y="20"/>
                    </a:cubicBezTo>
                    <a:cubicBezTo>
                      <a:pt x="70" y="21"/>
                      <a:pt x="72" y="19"/>
                      <a:pt x="71" y="20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8" y="23"/>
                      <a:pt x="69" y="22"/>
                      <a:pt x="69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22"/>
                      <a:pt x="71" y="19"/>
                      <a:pt x="71" y="19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70" y="20"/>
                      <a:pt x="68" y="22"/>
                      <a:pt x="69" y="20"/>
                    </a:cubicBezTo>
                    <a:cubicBezTo>
                      <a:pt x="68" y="22"/>
                      <a:pt x="69" y="20"/>
                      <a:pt x="69" y="21"/>
                    </a:cubicBezTo>
                    <a:cubicBezTo>
                      <a:pt x="68" y="23"/>
                      <a:pt x="68" y="22"/>
                      <a:pt x="67" y="22"/>
                    </a:cubicBezTo>
                    <a:cubicBezTo>
                      <a:pt x="69" y="20"/>
                      <a:pt x="67" y="22"/>
                      <a:pt x="67" y="22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9" y="19"/>
                      <a:pt x="66" y="22"/>
                      <a:pt x="67" y="21"/>
                    </a:cubicBezTo>
                    <a:cubicBezTo>
                      <a:pt x="67" y="20"/>
                      <a:pt x="68" y="19"/>
                      <a:pt x="68" y="18"/>
                    </a:cubicBezTo>
                    <a:cubicBezTo>
                      <a:pt x="67" y="21"/>
                      <a:pt x="66" y="21"/>
                      <a:pt x="65" y="23"/>
                    </a:cubicBezTo>
                    <a:cubicBezTo>
                      <a:pt x="66" y="22"/>
                      <a:pt x="67" y="20"/>
                      <a:pt x="68" y="18"/>
                    </a:cubicBezTo>
                    <a:cubicBezTo>
                      <a:pt x="67" y="20"/>
                      <a:pt x="69" y="17"/>
                      <a:pt x="67" y="19"/>
                    </a:cubicBezTo>
                    <a:cubicBezTo>
                      <a:pt x="67" y="20"/>
                      <a:pt x="66" y="20"/>
                      <a:pt x="65" y="21"/>
                    </a:cubicBezTo>
                    <a:cubicBezTo>
                      <a:pt x="65" y="21"/>
                      <a:pt x="66" y="20"/>
                      <a:pt x="66" y="19"/>
                    </a:cubicBezTo>
                    <a:cubicBezTo>
                      <a:pt x="66" y="20"/>
                      <a:pt x="65" y="21"/>
                      <a:pt x="65" y="22"/>
                    </a:cubicBezTo>
                    <a:cubicBezTo>
                      <a:pt x="65" y="21"/>
                      <a:pt x="63" y="23"/>
                      <a:pt x="64" y="22"/>
                    </a:cubicBezTo>
                    <a:cubicBezTo>
                      <a:pt x="65" y="21"/>
                      <a:pt x="65" y="22"/>
                      <a:pt x="65" y="20"/>
                    </a:cubicBezTo>
                    <a:cubicBezTo>
                      <a:pt x="65" y="20"/>
                      <a:pt x="63" y="24"/>
                      <a:pt x="62" y="24"/>
                    </a:cubicBezTo>
                    <a:cubicBezTo>
                      <a:pt x="62" y="25"/>
                      <a:pt x="60" y="27"/>
                      <a:pt x="60" y="28"/>
                    </a:cubicBezTo>
                    <a:cubicBezTo>
                      <a:pt x="60" y="27"/>
                      <a:pt x="60" y="27"/>
                      <a:pt x="61" y="25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2" y="23"/>
                      <a:pt x="64" y="22"/>
                      <a:pt x="65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9"/>
                      <a:pt x="65" y="18"/>
                      <a:pt x="65" y="18"/>
                    </a:cubicBezTo>
                    <a:cubicBezTo>
                      <a:pt x="64" y="20"/>
                      <a:pt x="65" y="18"/>
                      <a:pt x="65" y="19"/>
                    </a:cubicBezTo>
                    <a:cubicBezTo>
                      <a:pt x="64" y="19"/>
                      <a:pt x="63" y="22"/>
                      <a:pt x="63" y="21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7"/>
                      <a:pt x="64" y="20"/>
                      <a:pt x="64" y="19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7"/>
                      <a:pt x="63" y="17"/>
                      <a:pt x="60" y="20"/>
                    </a:cubicBezTo>
                    <a:cubicBezTo>
                      <a:pt x="61" y="19"/>
                      <a:pt x="61" y="18"/>
                      <a:pt x="61" y="17"/>
                    </a:cubicBezTo>
                    <a:cubicBezTo>
                      <a:pt x="61" y="18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61" y="16"/>
                      <a:pt x="60" y="17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61" y="16"/>
                      <a:pt x="59" y="18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9"/>
                      <a:pt x="58" y="18"/>
                      <a:pt x="60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6"/>
                      <a:pt x="59" y="16"/>
                      <a:pt x="58" y="17"/>
                    </a:cubicBezTo>
                    <a:cubicBezTo>
                      <a:pt x="58" y="17"/>
                      <a:pt x="58" y="18"/>
                      <a:pt x="57" y="19"/>
                    </a:cubicBezTo>
                    <a:cubicBezTo>
                      <a:pt x="56" y="21"/>
                      <a:pt x="57" y="19"/>
                      <a:pt x="56" y="20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9" y="15"/>
                      <a:pt x="57" y="17"/>
                      <a:pt x="56" y="16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7" y="15"/>
                      <a:pt x="55" y="17"/>
                      <a:pt x="55" y="15"/>
                    </a:cubicBezTo>
                    <a:cubicBezTo>
                      <a:pt x="55" y="16"/>
                      <a:pt x="53" y="19"/>
                      <a:pt x="53" y="19"/>
                    </a:cubicBezTo>
                    <a:cubicBezTo>
                      <a:pt x="52" y="20"/>
                      <a:pt x="54" y="16"/>
                      <a:pt x="55" y="15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6"/>
                      <a:pt x="53" y="17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4"/>
                      <a:pt x="53" y="15"/>
                    </a:cubicBezTo>
                    <a:cubicBezTo>
                      <a:pt x="52" y="16"/>
                      <a:pt x="53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4"/>
                      <a:pt x="52" y="16"/>
                      <a:pt x="51" y="17"/>
                    </a:cubicBezTo>
                    <a:cubicBezTo>
                      <a:pt x="51" y="18"/>
                      <a:pt x="51" y="16"/>
                      <a:pt x="51" y="16"/>
                    </a:cubicBezTo>
                    <a:cubicBezTo>
                      <a:pt x="52" y="15"/>
                      <a:pt x="51" y="16"/>
                      <a:pt x="52" y="16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1" y="16"/>
                      <a:pt x="51" y="16"/>
                    </a:cubicBezTo>
                    <a:cubicBezTo>
                      <a:pt x="51" y="15"/>
                      <a:pt x="51" y="16"/>
                      <a:pt x="52" y="14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6"/>
                      <a:pt x="51" y="16"/>
                      <a:pt x="50" y="17"/>
                    </a:cubicBezTo>
                    <a:cubicBezTo>
                      <a:pt x="50" y="17"/>
                      <a:pt x="49" y="18"/>
                      <a:pt x="50" y="17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7"/>
                      <a:pt x="50" y="16"/>
                      <a:pt x="49" y="18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0" y="15"/>
                      <a:pt x="51" y="14"/>
                      <a:pt x="51" y="1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49" y="15"/>
                      <a:pt x="50" y="14"/>
                      <a:pt x="50" y="14"/>
                    </a:cubicBezTo>
                    <a:cubicBezTo>
                      <a:pt x="50" y="12"/>
                      <a:pt x="47" y="18"/>
                      <a:pt x="48" y="16"/>
                    </a:cubicBezTo>
                    <a:cubicBezTo>
                      <a:pt x="49" y="14"/>
                      <a:pt x="49" y="14"/>
                      <a:pt x="49" y="13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5"/>
                      <a:pt x="49" y="13"/>
                      <a:pt x="49" y="14"/>
                    </a:cubicBezTo>
                    <a:cubicBezTo>
                      <a:pt x="48" y="16"/>
                      <a:pt x="48" y="15"/>
                      <a:pt x="48" y="15"/>
                    </a:cubicBezTo>
                    <a:cubicBezTo>
                      <a:pt x="50" y="11"/>
                      <a:pt x="47" y="14"/>
                      <a:pt x="48" y="12"/>
                    </a:cubicBezTo>
                    <a:cubicBezTo>
                      <a:pt x="47" y="14"/>
                      <a:pt x="47" y="12"/>
                      <a:pt x="47" y="13"/>
                    </a:cubicBezTo>
                    <a:cubicBezTo>
                      <a:pt x="48" y="11"/>
                      <a:pt x="46" y="13"/>
                      <a:pt x="47" y="12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4" y="18"/>
                      <a:pt x="45" y="15"/>
                    </a:cubicBezTo>
                    <a:cubicBezTo>
                      <a:pt x="45" y="14"/>
                      <a:pt x="46" y="13"/>
                      <a:pt x="46" y="13"/>
                    </a:cubicBezTo>
                    <a:cubicBezTo>
                      <a:pt x="47" y="10"/>
                      <a:pt x="44" y="14"/>
                      <a:pt x="46" y="12"/>
                    </a:cubicBezTo>
                    <a:cubicBezTo>
                      <a:pt x="45" y="12"/>
                      <a:pt x="44" y="14"/>
                      <a:pt x="44" y="15"/>
                    </a:cubicBezTo>
                    <a:cubicBezTo>
                      <a:pt x="44" y="14"/>
                      <a:pt x="44" y="12"/>
                      <a:pt x="45" y="12"/>
                    </a:cubicBezTo>
                    <a:cubicBezTo>
                      <a:pt x="44" y="12"/>
                      <a:pt x="44" y="13"/>
                      <a:pt x="44" y="12"/>
                    </a:cubicBezTo>
                    <a:cubicBezTo>
                      <a:pt x="44" y="11"/>
                      <a:pt x="45" y="11"/>
                      <a:pt x="45" y="11"/>
                    </a:cubicBezTo>
                    <a:cubicBezTo>
                      <a:pt x="45" y="10"/>
                      <a:pt x="44" y="11"/>
                      <a:pt x="44" y="12"/>
                    </a:cubicBezTo>
                    <a:cubicBezTo>
                      <a:pt x="44" y="10"/>
                      <a:pt x="43" y="11"/>
                      <a:pt x="44" y="10"/>
                    </a:cubicBezTo>
                    <a:cubicBezTo>
                      <a:pt x="42" y="12"/>
                      <a:pt x="44" y="9"/>
                      <a:pt x="42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2"/>
                      <a:pt x="41" y="13"/>
                      <a:pt x="41" y="13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9"/>
                      <a:pt x="42" y="11"/>
                      <a:pt x="42" y="10"/>
                    </a:cubicBezTo>
                    <a:cubicBezTo>
                      <a:pt x="42" y="11"/>
                      <a:pt x="42" y="10"/>
                      <a:pt x="42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0" y="13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8"/>
                      <a:pt x="40" y="10"/>
                      <a:pt x="40" y="11"/>
                    </a:cubicBezTo>
                    <a:cubicBezTo>
                      <a:pt x="40" y="9"/>
                      <a:pt x="39" y="10"/>
                      <a:pt x="38" y="11"/>
                    </a:cubicBezTo>
                    <a:cubicBezTo>
                      <a:pt x="38" y="11"/>
                      <a:pt x="39" y="10"/>
                      <a:pt x="39" y="10"/>
                    </a:cubicBezTo>
                    <a:cubicBezTo>
                      <a:pt x="38" y="10"/>
                      <a:pt x="38" y="12"/>
                      <a:pt x="38" y="11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8"/>
                      <a:pt x="36" y="12"/>
                      <a:pt x="37" y="10"/>
                    </a:cubicBezTo>
                    <a:cubicBezTo>
                      <a:pt x="36" y="10"/>
                      <a:pt x="37" y="9"/>
                      <a:pt x="37" y="9"/>
                    </a:cubicBezTo>
                    <a:cubicBezTo>
                      <a:pt x="37" y="9"/>
                      <a:pt x="36" y="10"/>
                      <a:pt x="3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5" y="10"/>
                      <a:pt x="35" y="11"/>
                    </a:cubicBezTo>
                    <a:cubicBezTo>
                      <a:pt x="34" y="12"/>
                      <a:pt x="34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2"/>
                      <a:pt x="33" y="13"/>
                      <a:pt x="34" y="12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2"/>
                      <a:pt x="34" y="10"/>
                      <a:pt x="33" y="1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2" y="12"/>
                      <a:pt x="32" y="11"/>
                    </a:cubicBezTo>
                    <a:cubicBezTo>
                      <a:pt x="32" y="12"/>
                      <a:pt x="30" y="14"/>
                      <a:pt x="29" y="15"/>
                    </a:cubicBezTo>
                    <a:cubicBezTo>
                      <a:pt x="30" y="15"/>
                      <a:pt x="29" y="16"/>
                      <a:pt x="29" y="16"/>
                    </a:cubicBezTo>
                    <a:cubicBezTo>
                      <a:pt x="29" y="15"/>
                      <a:pt x="29" y="16"/>
                      <a:pt x="29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1" y="11"/>
                      <a:pt x="31" y="10"/>
                    </a:cubicBezTo>
                    <a:cubicBezTo>
                      <a:pt x="31" y="11"/>
                      <a:pt x="31" y="10"/>
                      <a:pt x="30" y="10"/>
                    </a:cubicBezTo>
                    <a:cubicBezTo>
                      <a:pt x="29" y="12"/>
                      <a:pt x="29" y="11"/>
                      <a:pt x="28" y="13"/>
                    </a:cubicBezTo>
                    <a:cubicBezTo>
                      <a:pt x="28" y="13"/>
                      <a:pt x="29" y="11"/>
                      <a:pt x="29" y="11"/>
                    </a:cubicBezTo>
                    <a:cubicBezTo>
                      <a:pt x="28" y="11"/>
                      <a:pt x="28" y="10"/>
                      <a:pt x="28" y="11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1"/>
                      <a:pt x="27" y="10"/>
                      <a:pt x="26" y="12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0"/>
                      <a:pt x="25" y="14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0"/>
                      <a:pt x="25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5" y="10"/>
                      <a:pt x="24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4" y="12"/>
                      <a:pt x="24" y="11"/>
                    </a:cubicBezTo>
                    <a:cubicBezTo>
                      <a:pt x="24" y="11"/>
                      <a:pt x="25" y="10"/>
                      <a:pt x="25" y="10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8"/>
                      <a:pt x="22" y="8"/>
                      <a:pt x="20" y="9"/>
                    </a:cubicBezTo>
                    <a:cubicBezTo>
                      <a:pt x="21" y="7"/>
                      <a:pt x="21" y="8"/>
                      <a:pt x="22" y="6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1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8"/>
                      <a:pt x="21" y="4"/>
                      <a:pt x="20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7"/>
                      <a:pt x="20" y="4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5"/>
                      <a:pt x="18" y="8"/>
                      <a:pt x="18" y="6"/>
                    </a:cubicBezTo>
                    <a:cubicBezTo>
                      <a:pt x="18" y="6"/>
                      <a:pt x="18" y="7"/>
                      <a:pt x="17" y="8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6" y="6"/>
                      <a:pt x="14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5" y="4"/>
                      <a:pt x="12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8"/>
                      <a:pt x="12" y="7"/>
                      <a:pt x="11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4"/>
                      <a:pt x="11" y="1"/>
                      <a:pt x="8" y="5"/>
                    </a:cubicBezTo>
                    <a:cubicBezTo>
                      <a:pt x="7" y="5"/>
                      <a:pt x="9" y="2"/>
                      <a:pt x="9" y="3"/>
                    </a:cubicBezTo>
                    <a:cubicBezTo>
                      <a:pt x="6" y="5"/>
                      <a:pt x="8" y="0"/>
                      <a:pt x="4" y="4"/>
                    </a:cubicBezTo>
                    <a:cubicBezTo>
                      <a:pt x="3" y="5"/>
                      <a:pt x="0" y="10"/>
                      <a:pt x="0" y="10"/>
                    </a:cubicBezTo>
                    <a:cubicBezTo>
                      <a:pt x="3" y="9"/>
                      <a:pt x="3" y="12"/>
                      <a:pt x="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4" name="Freeform 211"/>
              <p:cNvSpPr/>
              <p:nvPr/>
            </p:nvSpPr>
            <p:spPr bwMode="auto">
              <a:xfrm>
                <a:off x="5817" y="2022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1" y="0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5" name="Freeform 212"/>
              <p:cNvSpPr/>
              <p:nvPr/>
            </p:nvSpPr>
            <p:spPr bwMode="auto">
              <a:xfrm>
                <a:off x="5817" y="2015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6" name="Freeform 213"/>
              <p:cNvSpPr/>
              <p:nvPr/>
            </p:nvSpPr>
            <p:spPr bwMode="auto">
              <a:xfrm>
                <a:off x="5810" y="2008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7" name="Freeform 214"/>
              <p:cNvSpPr/>
              <p:nvPr/>
            </p:nvSpPr>
            <p:spPr bwMode="auto">
              <a:xfrm>
                <a:off x="5810" y="2051"/>
                <a:ext cx="4" cy="7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8" name="Freeform 215"/>
              <p:cNvSpPr/>
              <p:nvPr/>
            </p:nvSpPr>
            <p:spPr bwMode="auto">
              <a:xfrm>
                <a:off x="5819" y="2025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69" name="Freeform 216"/>
              <p:cNvSpPr/>
              <p:nvPr/>
            </p:nvSpPr>
            <p:spPr bwMode="auto">
              <a:xfrm>
                <a:off x="5810" y="2053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0" name="Freeform 217"/>
              <p:cNvSpPr/>
              <p:nvPr/>
            </p:nvSpPr>
            <p:spPr bwMode="auto">
              <a:xfrm>
                <a:off x="7237" y="2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1" name="Freeform 218"/>
              <p:cNvSpPr/>
              <p:nvPr/>
            </p:nvSpPr>
            <p:spPr bwMode="auto">
              <a:xfrm>
                <a:off x="5758" y="2039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2" name="Freeform 219"/>
              <p:cNvSpPr/>
              <p:nvPr/>
            </p:nvSpPr>
            <p:spPr bwMode="auto">
              <a:xfrm>
                <a:off x="5731" y="1977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3" name="Freeform 220"/>
              <p:cNvSpPr/>
              <p:nvPr/>
            </p:nvSpPr>
            <p:spPr bwMode="auto">
              <a:xfrm>
                <a:off x="5822" y="202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4" name="Freeform 221"/>
              <p:cNvSpPr/>
              <p:nvPr/>
            </p:nvSpPr>
            <p:spPr bwMode="auto">
              <a:xfrm>
                <a:off x="5731" y="2027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5" name="Freeform 222"/>
              <p:cNvSpPr/>
              <p:nvPr/>
            </p:nvSpPr>
            <p:spPr bwMode="auto">
              <a:xfrm>
                <a:off x="7278" y="2008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6" name="Freeform 223"/>
              <p:cNvSpPr/>
              <p:nvPr/>
            </p:nvSpPr>
            <p:spPr bwMode="auto">
              <a:xfrm>
                <a:off x="5741" y="19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7" name="Freeform 224"/>
              <p:cNvSpPr/>
              <p:nvPr/>
            </p:nvSpPr>
            <p:spPr bwMode="auto">
              <a:xfrm>
                <a:off x="5822" y="201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8" name="Freeform 225"/>
              <p:cNvSpPr/>
              <p:nvPr/>
            </p:nvSpPr>
            <p:spPr bwMode="auto">
              <a:xfrm>
                <a:off x="6348" y="3295"/>
                <a:ext cx="7" cy="10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1 h 4"/>
                  <a:gd name="T4" fmla="*/ 1 w 3"/>
                  <a:gd name="T5" fmla="*/ 3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79" name="Freeform 226"/>
              <p:cNvSpPr/>
              <p:nvPr/>
            </p:nvSpPr>
            <p:spPr bwMode="auto">
              <a:xfrm>
                <a:off x="6623" y="33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0" name="Freeform 227"/>
              <p:cNvSpPr/>
              <p:nvPr/>
            </p:nvSpPr>
            <p:spPr bwMode="auto">
              <a:xfrm>
                <a:off x="6348" y="329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1" name="Rectangle 228"/>
              <p:cNvSpPr>
                <a:spLocks noChangeArrowheads="1"/>
              </p:cNvSpPr>
              <p:nvPr/>
            </p:nvSpPr>
            <p:spPr bwMode="auto">
              <a:xfrm>
                <a:off x="6355" y="3305"/>
                <a:ext cx="5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2" name="Freeform 229"/>
              <p:cNvSpPr/>
              <p:nvPr/>
            </p:nvSpPr>
            <p:spPr bwMode="auto">
              <a:xfrm>
                <a:off x="6350" y="3170"/>
                <a:ext cx="3" cy="11"/>
              </a:xfrm>
              <a:custGeom>
                <a:avLst/>
                <a:gdLst>
                  <a:gd name="T0" fmla="*/ 0 w 1"/>
                  <a:gd name="T1" fmla="*/ 2 h 5"/>
                  <a:gd name="T2" fmla="*/ 1 w 1"/>
                  <a:gd name="T3" fmla="*/ 3 h 5"/>
                  <a:gd name="T4" fmla="*/ 0 w 1"/>
                  <a:gd name="T5" fmla="*/ 5 h 5"/>
                  <a:gd name="T6" fmla="*/ 1 w 1"/>
                  <a:gd name="T7" fmla="*/ 1 h 5"/>
                  <a:gd name="T8" fmla="*/ 1 w 1"/>
                  <a:gd name="T9" fmla="*/ 0 h 5"/>
                  <a:gd name="T10" fmla="*/ 0 w 1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2"/>
                    </a:moveTo>
                    <a:cubicBezTo>
                      <a:pt x="0" y="2"/>
                      <a:pt x="0" y="4"/>
                      <a:pt x="1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4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3" name="Freeform 230"/>
              <p:cNvSpPr/>
              <p:nvPr/>
            </p:nvSpPr>
            <p:spPr bwMode="auto">
              <a:xfrm>
                <a:off x="6350" y="3293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4" name="Freeform 231"/>
              <p:cNvSpPr/>
              <p:nvPr/>
            </p:nvSpPr>
            <p:spPr bwMode="auto">
              <a:xfrm>
                <a:off x="6348" y="3167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5" name="Freeform 232"/>
              <p:cNvSpPr/>
              <p:nvPr/>
            </p:nvSpPr>
            <p:spPr bwMode="auto">
              <a:xfrm>
                <a:off x="6381" y="333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0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6" name="Freeform 233"/>
              <p:cNvSpPr/>
              <p:nvPr/>
            </p:nvSpPr>
            <p:spPr bwMode="auto">
              <a:xfrm>
                <a:off x="6519" y="338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7" name="Freeform 234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8" name="Freeform 235"/>
              <p:cNvSpPr/>
              <p:nvPr/>
            </p:nvSpPr>
            <p:spPr bwMode="auto">
              <a:xfrm>
                <a:off x="6348" y="317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89" name="Freeform 236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0" name="Freeform 237"/>
              <p:cNvSpPr/>
              <p:nvPr/>
            </p:nvSpPr>
            <p:spPr bwMode="auto">
              <a:xfrm>
                <a:off x="6362" y="3319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1" name="Oval 238"/>
              <p:cNvSpPr>
                <a:spLocks noChangeArrowheads="1"/>
              </p:cNvSpPr>
              <p:nvPr/>
            </p:nvSpPr>
            <p:spPr bwMode="auto">
              <a:xfrm>
                <a:off x="6192" y="197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2" name="Freeform 239"/>
              <p:cNvSpPr/>
              <p:nvPr/>
            </p:nvSpPr>
            <p:spPr bwMode="auto">
              <a:xfrm>
                <a:off x="6550" y="3165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3" name="Freeform 240"/>
              <p:cNvSpPr/>
              <p:nvPr/>
            </p:nvSpPr>
            <p:spPr bwMode="auto">
              <a:xfrm>
                <a:off x="6609" y="31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4" name="Freeform 241"/>
              <p:cNvSpPr/>
              <p:nvPr/>
            </p:nvSpPr>
            <p:spPr bwMode="auto">
              <a:xfrm>
                <a:off x="6585" y="31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5" name="Freeform 242"/>
              <p:cNvSpPr/>
              <p:nvPr/>
            </p:nvSpPr>
            <p:spPr bwMode="auto">
              <a:xfrm>
                <a:off x="6329" y="3020"/>
                <a:ext cx="446" cy="178"/>
              </a:xfrm>
              <a:custGeom>
                <a:avLst/>
                <a:gdLst>
                  <a:gd name="T0" fmla="*/ 11 w 188"/>
                  <a:gd name="T1" fmla="*/ 59 h 75"/>
                  <a:gd name="T2" fmla="*/ 17 w 188"/>
                  <a:gd name="T3" fmla="*/ 64 h 75"/>
                  <a:gd name="T4" fmla="*/ 14 w 188"/>
                  <a:gd name="T5" fmla="*/ 70 h 75"/>
                  <a:gd name="T6" fmla="*/ 17 w 188"/>
                  <a:gd name="T7" fmla="*/ 71 h 75"/>
                  <a:gd name="T8" fmla="*/ 21 w 188"/>
                  <a:gd name="T9" fmla="*/ 69 h 75"/>
                  <a:gd name="T10" fmla="*/ 22 w 188"/>
                  <a:gd name="T11" fmla="*/ 71 h 75"/>
                  <a:gd name="T12" fmla="*/ 27 w 188"/>
                  <a:gd name="T13" fmla="*/ 67 h 75"/>
                  <a:gd name="T14" fmla="*/ 30 w 188"/>
                  <a:gd name="T15" fmla="*/ 72 h 75"/>
                  <a:gd name="T16" fmla="*/ 31 w 188"/>
                  <a:gd name="T17" fmla="*/ 74 h 75"/>
                  <a:gd name="T18" fmla="*/ 33 w 188"/>
                  <a:gd name="T19" fmla="*/ 72 h 75"/>
                  <a:gd name="T20" fmla="*/ 37 w 188"/>
                  <a:gd name="T21" fmla="*/ 74 h 75"/>
                  <a:gd name="T22" fmla="*/ 40 w 188"/>
                  <a:gd name="T23" fmla="*/ 69 h 75"/>
                  <a:gd name="T24" fmla="*/ 43 w 188"/>
                  <a:gd name="T25" fmla="*/ 64 h 75"/>
                  <a:gd name="T26" fmla="*/ 45 w 188"/>
                  <a:gd name="T27" fmla="*/ 69 h 75"/>
                  <a:gd name="T28" fmla="*/ 54 w 188"/>
                  <a:gd name="T29" fmla="*/ 69 h 75"/>
                  <a:gd name="T30" fmla="*/ 58 w 188"/>
                  <a:gd name="T31" fmla="*/ 69 h 75"/>
                  <a:gd name="T32" fmla="*/ 62 w 188"/>
                  <a:gd name="T33" fmla="*/ 68 h 75"/>
                  <a:gd name="T34" fmla="*/ 73 w 188"/>
                  <a:gd name="T35" fmla="*/ 66 h 75"/>
                  <a:gd name="T36" fmla="*/ 76 w 188"/>
                  <a:gd name="T37" fmla="*/ 65 h 75"/>
                  <a:gd name="T38" fmla="*/ 77 w 188"/>
                  <a:gd name="T39" fmla="*/ 64 h 75"/>
                  <a:gd name="T40" fmla="*/ 80 w 188"/>
                  <a:gd name="T41" fmla="*/ 62 h 75"/>
                  <a:gd name="T42" fmla="*/ 83 w 188"/>
                  <a:gd name="T43" fmla="*/ 63 h 75"/>
                  <a:gd name="T44" fmla="*/ 86 w 188"/>
                  <a:gd name="T45" fmla="*/ 61 h 75"/>
                  <a:gd name="T46" fmla="*/ 94 w 188"/>
                  <a:gd name="T47" fmla="*/ 61 h 75"/>
                  <a:gd name="T48" fmla="*/ 100 w 188"/>
                  <a:gd name="T49" fmla="*/ 59 h 75"/>
                  <a:gd name="T50" fmla="*/ 105 w 188"/>
                  <a:gd name="T51" fmla="*/ 59 h 75"/>
                  <a:gd name="T52" fmla="*/ 108 w 188"/>
                  <a:gd name="T53" fmla="*/ 57 h 75"/>
                  <a:gd name="T54" fmla="*/ 109 w 188"/>
                  <a:gd name="T55" fmla="*/ 57 h 75"/>
                  <a:gd name="T56" fmla="*/ 114 w 188"/>
                  <a:gd name="T57" fmla="*/ 54 h 75"/>
                  <a:gd name="T58" fmla="*/ 120 w 188"/>
                  <a:gd name="T59" fmla="*/ 53 h 75"/>
                  <a:gd name="T60" fmla="*/ 124 w 188"/>
                  <a:gd name="T61" fmla="*/ 50 h 75"/>
                  <a:gd name="T62" fmla="*/ 127 w 188"/>
                  <a:gd name="T63" fmla="*/ 41 h 75"/>
                  <a:gd name="T64" fmla="*/ 133 w 188"/>
                  <a:gd name="T65" fmla="*/ 44 h 75"/>
                  <a:gd name="T66" fmla="*/ 139 w 188"/>
                  <a:gd name="T67" fmla="*/ 41 h 75"/>
                  <a:gd name="T68" fmla="*/ 144 w 188"/>
                  <a:gd name="T69" fmla="*/ 39 h 75"/>
                  <a:gd name="T70" fmla="*/ 156 w 188"/>
                  <a:gd name="T71" fmla="*/ 34 h 75"/>
                  <a:gd name="T72" fmla="*/ 160 w 188"/>
                  <a:gd name="T73" fmla="*/ 33 h 75"/>
                  <a:gd name="T74" fmla="*/ 170 w 188"/>
                  <a:gd name="T75" fmla="*/ 21 h 75"/>
                  <a:gd name="T76" fmla="*/ 173 w 188"/>
                  <a:gd name="T77" fmla="*/ 18 h 75"/>
                  <a:gd name="T78" fmla="*/ 169 w 188"/>
                  <a:gd name="T79" fmla="*/ 9 h 75"/>
                  <a:gd name="T80" fmla="*/ 149 w 188"/>
                  <a:gd name="T81" fmla="*/ 20 h 75"/>
                  <a:gd name="T82" fmla="*/ 110 w 188"/>
                  <a:gd name="T83" fmla="*/ 42 h 75"/>
                  <a:gd name="T84" fmla="*/ 103 w 188"/>
                  <a:gd name="T85" fmla="*/ 39 h 75"/>
                  <a:gd name="T86" fmla="*/ 88 w 188"/>
                  <a:gd name="T87" fmla="*/ 44 h 75"/>
                  <a:gd name="T88" fmla="*/ 69 w 188"/>
                  <a:gd name="T89" fmla="*/ 48 h 75"/>
                  <a:gd name="T90" fmla="*/ 59 w 188"/>
                  <a:gd name="T91" fmla="*/ 49 h 75"/>
                  <a:gd name="T92" fmla="*/ 44 w 188"/>
                  <a:gd name="T93" fmla="*/ 52 h 75"/>
                  <a:gd name="T94" fmla="*/ 29 w 188"/>
                  <a:gd name="T95" fmla="*/ 53 h 75"/>
                  <a:gd name="T96" fmla="*/ 19 w 188"/>
                  <a:gd name="T97" fmla="*/ 53 h 75"/>
                  <a:gd name="T98" fmla="*/ 10 w 188"/>
                  <a:gd name="T99" fmla="*/ 49 h 75"/>
                  <a:gd name="T100" fmla="*/ 7 w 188"/>
                  <a:gd name="T101" fmla="*/ 47 h 75"/>
                  <a:gd name="T102" fmla="*/ 5 w 188"/>
                  <a:gd name="T103" fmla="*/ 47 h 75"/>
                  <a:gd name="T104" fmla="*/ 3 w 188"/>
                  <a:gd name="T105" fmla="*/ 5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8" h="75">
                    <a:moveTo>
                      <a:pt x="5" y="55"/>
                    </a:move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5" y="54"/>
                      <a:pt x="6" y="54"/>
                    </a:cubicBezTo>
                    <a:cubicBezTo>
                      <a:pt x="6" y="55"/>
                      <a:pt x="4" y="57"/>
                      <a:pt x="4" y="58"/>
                    </a:cubicBezTo>
                    <a:cubicBezTo>
                      <a:pt x="5" y="58"/>
                      <a:pt x="7" y="58"/>
                      <a:pt x="7" y="60"/>
                    </a:cubicBezTo>
                    <a:cubicBezTo>
                      <a:pt x="8" y="60"/>
                      <a:pt x="10" y="59"/>
                      <a:pt x="11" y="59"/>
                    </a:cubicBezTo>
                    <a:cubicBezTo>
                      <a:pt x="12" y="59"/>
                      <a:pt x="10" y="61"/>
                      <a:pt x="11" y="60"/>
                    </a:cubicBezTo>
                    <a:cubicBezTo>
                      <a:pt x="11" y="61"/>
                      <a:pt x="10" y="62"/>
                      <a:pt x="10" y="63"/>
                    </a:cubicBezTo>
                    <a:cubicBezTo>
                      <a:pt x="10" y="62"/>
                      <a:pt x="11" y="64"/>
                      <a:pt x="12" y="61"/>
                    </a:cubicBezTo>
                    <a:cubicBezTo>
                      <a:pt x="12" y="62"/>
                      <a:pt x="14" y="63"/>
                      <a:pt x="15" y="63"/>
                    </a:cubicBezTo>
                    <a:cubicBezTo>
                      <a:pt x="14" y="63"/>
                      <a:pt x="14" y="64"/>
                      <a:pt x="14" y="65"/>
                    </a:cubicBezTo>
                    <a:cubicBezTo>
                      <a:pt x="15" y="64"/>
                      <a:pt x="16" y="63"/>
                      <a:pt x="17" y="64"/>
                    </a:cubicBezTo>
                    <a:cubicBezTo>
                      <a:pt x="17" y="62"/>
                      <a:pt x="17" y="62"/>
                      <a:pt x="18" y="60"/>
                    </a:cubicBezTo>
                    <a:cubicBezTo>
                      <a:pt x="18" y="60"/>
                      <a:pt x="18" y="59"/>
                      <a:pt x="18" y="60"/>
                    </a:cubicBezTo>
                    <a:cubicBezTo>
                      <a:pt x="18" y="61"/>
                      <a:pt x="17" y="64"/>
                      <a:pt x="18" y="64"/>
                    </a:cubicBezTo>
                    <a:cubicBezTo>
                      <a:pt x="17" y="67"/>
                      <a:pt x="17" y="64"/>
                      <a:pt x="16" y="67"/>
                    </a:cubicBezTo>
                    <a:cubicBezTo>
                      <a:pt x="15" y="69"/>
                      <a:pt x="14" y="68"/>
                      <a:pt x="14" y="67"/>
                    </a:cubicBezTo>
                    <a:cubicBezTo>
                      <a:pt x="12" y="69"/>
                      <a:pt x="14" y="67"/>
                      <a:pt x="14" y="70"/>
                    </a:cubicBezTo>
                    <a:cubicBezTo>
                      <a:pt x="14" y="70"/>
                      <a:pt x="15" y="68"/>
                      <a:pt x="16" y="68"/>
                    </a:cubicBezTo>
                    <a:cubicBezTo>
                      <a:pt x="17" y="67"/>
                      <a:pt x="16" y="67"/>
                      <a:pt x="17" y="66"/>
                    </a:cubicBezTo>
                    <a:cubicBezTo>
                      <a:pt x="19" y="64"/>
                      <a:pt x="18" y="68"/>
                      <a:pt x="18" y="68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8" y="70"/>
                      <a:pt x="18" y="68"/>
                      <a:pt x="19" y="69"/>
                    </a:cubicBezTo>
                    <a:cubicBezTo>
                      <a:pt x="19" y="72"/>
                      <a:pt x="18" y="69"/>
                      <a:pt x="17" y="71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8" y="74"/>
                      <a:pt x="18" y="70"/>
                      <a:pt x="19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71"/>
                      <a:pt x="20" y="69"/>
                      <a:pt x="19" y="69"/>
                    </a:cubicBezTo>
                    <a:cubicBezTo>
                      <a:pt x="20" y="66"/>
                      <a:pt x="20" y="69"/>
                      <a:pt x="21" y="69"/>
                    </a:cubicBezTo>
                    <a:cubicBezTo>
                      <a:pt x="22" y="67"/>
                      <a:pt x="21" y="69"/>
                      <a:pt x="21" y="67"/>
                    </a:cubicBezTo>
                    <a:cubicBezTo>
                      <a:pt x="21" y="65"/>
                      <a:pt x="22" y="65"/>
                      <a:pt x="22" y="65"/>
                    </a:cubicBezTo>
                    <a:cubicBezTo>
                      <a:pt x="23" y="65"/>
                      <a:pt x="22" y="67"/>
                      <a:pt x="22" y="68"/>
                    </a:cubicBezTo>
                    <a:cubicBezTo>
                      <a:pt x="22" y="69"/>
                      <a:pt x="22" y="69"/>
                      <a:pt x="22" y="68"/>
                    </a:cubicBezTo>
                    <a:cubicBezTo>
                      <a:pt x="21" y="69"/>
                      <a:pt x="22" y="71"/>
                      <a:pt x="21" y="73"/>
                    </a:cubicBezTo>
                    <a:cubicBezTo>
                      <a:pt x="21" y="74"/>
                      <a:pt x="22" y="72"/>
                      <a:pt x="22" y="71"/>
                    </a:cubicBezTo>
                    <a:cubicBezTo>
                      <a:pt x="22" y="71"/>
                      <a:pt x="23" y="69"/>
                      <a:pt x="22" y="69"/>
                    </a:cubicBezTo>
                    <a:cubicBezTo>
                      <a:pt x="25" y="64"/>
                      <a:pt x="23" y="72"/>
                      <a:pt x="24" y="72"/>
                    </a:cubicBezTo>
                    <a:cubicBezTo>
                      <a:pt x="24" y="69"/>
                      <a:pt x="26" y="68"/>
                      <a:pt x="26" y="64"/>
                    </a:cubicBezTo>
                    <a:cubicBezTo>
                      <a:pt x="26" y="64"/>
                      <a:pt x="27" y="63"/>
                      <a:pt x="27" y="63"/>
                    </a:cubicBezTo>
                    <a:cubicBezTo>
                      <a:pt x="26" y="65"/>
                      <a:pt x="27" y="65"/>
                      <a:pt x="26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6" y="69"/>
                      <a:pt x="26" y="69"/>
                      <a:pt x="26" y="69"/>
                    </a:cubicBezTo>
                    <a:cubicBezTo>
                      <a:pt x="26" y="71"/>
                      <a:pt x="27" y="72"/>
                      <a:pt x="27" y="73"/>
                    </a:cubicBezTo>
                    <a:cubicBezTo>
                      <a:pt x="28" y="73"/>
                      <a:pt x="27" y="71"/>
                      <a:pt x="28" y="71"/>
                    </a:cubicBezTo>
                    <a:cubicBezTo>
                      <a:pt x="27" y="72"/>
                      <a:pt x="28" y="73"/>
                      <a:pt x="28" y="73"/>
                    </a:cubicBezTo>
                    <a:cubicBezTo>
                      <a:pt x="27" y="72"/>
                      <a:pt x="28" y="70"/>
                      <a:pt x="29" y="70"/>
                    </a:cubicBezTo>
                    <a:cubicBezTo>
                      <a:pt x="29" y="70"/>
                      <a:pt x="30" y="72"/>
                      <a:pt x="30" y="72"/>
                    </a:cubicBezTo>
                    <a:cubicBezTo>
                      <a:pt x="29" y="74"/>
                      <a:pt x="29" y="74"/>
                      <a:pt x="29" y="74"/>
                    </a:cubicBezTo>
                    <a:cubicBezTo>
                      <a:pt x="29" y="72"/>
                      <a:pt x="29" y="75"/>
                      <a:pt x="29" y="74"/>
                    </a:cubicBezTo>
                    <a:cubicBezTo>
                      <a:pt x="30" y="73"/>
                      <a:pt x="30" y="71"/>
                      <a:pt x="30" y="70"/>
                    </a:cubicBezTo>
                    <a:cubicBezTo>
                      <a:pt x="31" y="69"/>
                      <a:pt x="31" y="71"/>
                      <a:pt x="31" y="70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1" y="71"/>
                      <a:pt x="30" y="75"/>
                      <a:pt x="31" y="74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73"/>
                      <a:pt x="32" y="73"/>
                      <a:pt x="33" y="73"/>
                    </a:cubicBezTo>
                    <a:cubicBezTo>
                      <a:pt x="33" y="74"/>
                      <a:pt x="33" y="74"/>
                      <a:pt x="33" y="74"/>
                    </a:cubicBezTo>
                    <a:cubicBezTo>
                      <a:pt x="33" y="73"/>
                      <a:pt x="34" y="71"/>
                      <a:pt x="34" y="73"/>
                    </a:cubicBezTo>
                    <a:cubicBezTo>
                      <a:pt x="34" y="70"/>
                      <a:pt x="33" y="73"/>
                      <a:pt x="33" y="72"/>
                    </a:cubicBezTo>
                    <a:cubicBezTo>
                      <a:pt x="33" y="70"/>
                      <a:pt x="34" y="70"/>
                      <a:pt x="34" y="70"/>
                    </a:cubicBezTo>
                    <a:cubicBezTo>
                      <a:pt x="34" y="72"/>
                      <a:pt x="35" y="70"/>
                      <a:pt x="35" y="70"/>
                    </a:cubicBezTo>
                    <a:cubicBezTo>
                      <a:pt x="35" y="71"/>
                      <a:pt x="35" y="72"/>
                      <a:pt x="36" y="72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4"/>
                      <a:pt x="37" y="70"/>
                      <a:pt x="37" y="71"/>
                    </a:cubicBezTo>
                    <a:cubicBezTo>
                      <a:pt x="37" y="72"/>
                      <a:pt x="37" y="73"/>
                      <a:pt x="37" y="74"/>
                    </a:cubicBezTo>
                    <a:cubicBezTo>
                      <a:pt x="37" y="71"/>
                      <a:pt x="38" y="70"/>
                      <a:pt x="38" y="69"/>
                    </a:cubicBezTo>
                    <a:cubicBezTo>
                      <a:pt x="39" y="70"/>
                      <a:pt x="38" y="72"/>
                      <a:pt x="38" y="74"/>
                    </a:cubicBezTo>
                    <a:cubicBezTo>
                      <a:pt x="38" y="72"/>
                      <a:pt x="39" y="75"/>
                      <a:pt x="39" y="73"/>
                    </a:cubicBezTo>
                    <a:cubicBezTo>
                      <a:pt x="39" y="72"/>
                      <a:pt x="39" y="71"/>
                      <a:pt x="39" y="70"/>
                    </a:cubicBezTo>
                    <a:cubicBezTo>
                      <a:pt x="40" y="70"/>
                      <a:pt x="39" y="71"/>
                      <a:pt x="40" y="72"/>
                    </a:cubicBezTo>
                    <a:cubicBezTo>
                      <a:pt x="40" y="72"/>
                      <a:pt x="41" y="69"/>
                      <a:pt x="40" y="69"/>
                    </a:cubicBezTo>
                    <a:cubicBezTo>
                      <a:pt x="41" y="69"/>
                      <a:pt x="41" y="67"/>
                      <a:pt x="42" y="68"/>
                    </a:cubicBezTo>
                    <a:cubicBezTo>
                      <a:pt x="42" y="70"/>
                      <a:pt x="41" y="69"/>
                      <a:pt x="41" y="70"/>
                    </a:cubicBezTo>
                    <a:cubicBezTo>
                      <a:pt x="42" y="70"/>
                      <a:pt x="41" y="66"/>
                      <a:pt x="42" y="66"/>
                    </a:cubicBezTo>
                    <a:cubicBezTo>
                      <a:pt x="42" y="65"/>
                      <a:pt x="42" y="62"/>
                      <a:pt x="43" y="61"/>
                    </a:cubicBezTo>
                    <a:cubicBezTo>
                      <a:pt x="44" y="62"/>
                      <a:pt x="42" y="62"/>
                      <a:pt x="43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4" y="67"/>
                      <a:pt x="42" y="68"/>
                      <a:pt x="43" y="71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71"/>
                      <a:pt x="44" y="72"/>
                      <a:pt x="44" y="72"/>
                    </a:cubicBezTo>
                    <a:cubicBezTo>
                      <a:pt x="44" y="70"/>
                      <a:pt x="44" y="72"/>
                      <a:pt x="44" y="71"/>
                    </a:cubicBezTo>
                    <a:cubicBezTo>
                      <a:pt x="44" y="71"/>
                      <a:pt x="45" y="68"/>
                      <a:pt x="45" y="69"/>
                    </a:cubicBezTo>
                    <a:cubicBezTo>
                      <a:pt x="45" y="70"/>
                      <a:pt x="46" y="71"/>
                      <a:pt x="45" y="72"/>
                    </a:cubicBezTo>
                    <a:cubicBezTo>
                      <a:pt x="46" y="73"/>
                      <a:pt x="45" y="70"/>
                      <a:pt x="46" y="71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8" y="72"/>
                      <a:pt x="50" y="72"/>
                      <a:pt x="52" y="68"/>
                    </a:cubicBezTo>
                    <a:cubicBezTo>
                      <a:pt x="52" y="70"/>
                      <a:pt x="53" y="70"/>
                      <a:pt x="54" y="71"/>
                    </a:cubicBezTo>
                    <a:cubicBezTo>
                      <a:pt x="53" y="70"/>
                      <a:pt x="54" y="69"/>
                      <a:pt x="54" y="69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6" y="72"/>
                      <a:pt x="56" y="70"/>
                      <a:pt x="57" y="6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8" y="71"/>
                      <a:pt x="57" y="69"/>
                      <a:pt x="58" y="69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59" y="68"/>
                      <a:pt x="59" y="68"/>
                      <a:pt x="59" y="70"/>
                    </a:cubicBezTo>
                    <a:cubicBezTo>
                      <a:pt x="60" y="70"/>
                      <a:pt x="60" y="69"/>
                      <a:pt x="59" y="69"/>
                    </a:cubicBezTo>
                    <a:cubicBezTo>
                      <a:pt x="60" y="70"/>
                      <a:pt x="61" y="70"/>
                      <a:pt x="62" y="69"/>
                    </a:cubicBezTo>
                    <a:cubicBezTo>
                      <a:pt x="62" y="68"/>
                      <a:pt x="62" y="68"/>
                      <a:pt x="62" y="66"/>
                    </a:cubicBezTo>
                    <a:cubicBezTo>
                      <a:pt x="61" y="64"/>
                      <a:pt x="62" y="67"/>
                      <a:pt x="62" y="65"/>
                    </a:cubicBezTo>
                    <a:cubicBezTo>
                      <a:pt x="62" y="66"/>
                      <a:pt x="63" y="67"/>
                      <a:pt x="62" y="68"/>
                    </a:cubicBezTo>
                    <a:cubicBezTo>
                      <a:pt x="64" y="71"/>
                      <a:pt x="65" y="68"/>
                      <a:pt x="67" y="68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8" y="69"/>
                      <a:pt x="69" y="67"/>
                      <a:pt x="70" y="67"/>
                    </a:cubicBezTo>
                    <a:cubicBezTo>
                      <a:pt x="70" y="66"/>
                      <a:pt x="70" y="64"/>
                      <a:pt x="71" y="64"/>
                    </a:cubicBezTo>
                    <a:cubicBezTo>
                      <a:pt x="71" y="61"/>
                      <a:pt x="71" y="66"/>
                      <a:pt x="72" y="67"/>
                    </a:cubicBezTo>
                    <a:cubicBezTo>
                      <a:pt x="72" y="66"/>
                      <a:pt x="73" y="66"/>
                      <a:pt x="73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5"/>
                      <a:pt x="74" y="65"/>
                    </a:cubicBezTo>
                    <a:cubicBezTo>
                      <a:pt x="74" y="66"/>
                      <a:pt x="74" y="66"/>
                      <a:pt x="74" y="66"/>
                    </a:cubicBezTo>
                    <a:cubicBezTo>
                      <a:pt x="74" y="66"/>
                      <a:pt x="75" y="67"/>
                      <a:pt x="75" y="67"/>
                    </a:cubicBezTo>
                    <a:cubicBezTo>
                      <a:pt x="75" y="65"/>
                      <a:pt x="76" y="66"/>
                      <a:pt x="76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6" y="63"/>
                      <a:pt x="76" y="63"/>
                      <a:pt x="76" y="63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8" y="67"/>
                      <a:pt x="77" y="64"/>
                      <a:pt x="77" y="63"/>
                    </a:cubicBezTo>
                    <a:cubicBezTo>
                      <a:pt x="77" y="62"/>
                      <a:pt x="78" y="64"/>
                      <a:pt x="78" y="64"/>
                    </a:cubicBezTo>
                    <a:cubicBezTo>
                      <a:pt x="78" y="65"/>
                      <a:pt x="78" y="64"/>
                      <a:pt x="77" y="64"/>
                    </a:cubicBezTo>
                    <a:cubicBezTo>
                      <a:pt x="77" y="66"/>
                      <a:pt x="78" y="65"/>
                      <a:pt x="78" y="66"/>
                    </a:cubicBezTo>
                    <a:cubicBezTo>
                      <a:pt x="78" y="66"/>
                      <a:pt x="78" y="64"/>
                      <a:pt x="78" y="64"/>
                    </a:cubicBezTo>
                    <a:cubicBezTo>
                      <a:pt x="79" y="64"/>
                      <a:pt x="79" y="64"/>
                      <a:pt x="80" y="65"/>
                    </a:cubicBezTo>
                    <a:cubicBezTo>
                      <a:pt x="80" y="64"/>
                      <a:pt x="80" y="65"/>
                      <a:pt x="80" y="64"/>
                    </a:cubicBezTo>
                    <a:cubicBezTo>
                      <a:pt x="80" y="64"/>
                      <a:pt x="79" y="63"/>
                      <a:pt x="79" y="62"/>
                    </a:cubicBezTo>
                    <a:cubicBezTo>
                      <a:pt x="79" y="62"/>
                      <a:pt x="80" y="61"/>
                      <a:pt x="80" y="6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2"/>
                      <a:pt x="81" y="62"/>
                      <a:pt x="80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1" y="62"/>
                      <a:pt x="81" y="62"/>
                      <a:pt x="82" y="61"/>
                    </a:cubicBezTo>
                    <a:cubicBezTo>
                      <a:pt x="82" y="63"/>
                      <a:pt x="82" y="65"/>
                      <a:pt x="83" y="6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4" y="63"/>
                      <a:pt x="84" y="64"/>
                      <a:pt x="84" y="65"/>
                    </a:cubicBezTo>
                    <a:cubicBezTo>
                      <a:pt x="85" y="65"/>
                      <a:pt x="84" y="60"/>
                      <a:pt x="85" y="61"/>
                    </a:cubicBezTo>
                    <a:cubicBezTo>
                      <a:pt x="85" y="63"/>
                      <a:pt x="86" y="63"/>
                      <a:pt x="86" y="64"/>
                    </a:cubicBezTo>
                    <a:cubicBezTo>
                      <a:pt x="86" y="63"/>
                      <a:pt x="86" y="63"/>
                      <a:pt x="86" y="62"/>
                    </a:cubicBezTo>
                    <a:cubicBezTo>
                      <a:pt x="86" y="62"/>
                      <a:pt x="86" y="64"/>
                      <a:pt x="86" y="63"/>
                    </a:cubicBezTo>
                    <a:cubicBezTo>
                      <a:pt x="85" y="61"/>
                      <a:pt x="86" y="62"/>
                      <a:pt x="86" y="61"/>
                    </a:cubicBezTo>
                    <a:cubicBezTo>
                      <a:pt x="88" y="65"/>
                      <a:pt x="89" y="62"/>
                      <a:pt x="91" y="64"/>
                    </a:cubicBezTo>
                    <a:cubicBezTo>
                      <a:pt x="90" y="61"/>
                      <a:pt x="91" y="63"/>
                      <a:pt x="91" y="62"/>
                    </a:cubicBezTo>
                    <a:cubicBezTo>
                      <a:pt x="92" y="64"/>
                      <a:pt x="92" y="61"/>
                      <a:pt x="93" y="63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3" y="61"/>
                      <a:pt x="92" y="56"/>
                      <a:pt x="94" y="59"/>
                    </a:cubicBezTo>
                    <a:cubicBezTo>
                      <a:pt x="94" y="60"/>
                      <a:pt x="94" y="61"/>
                      <a:pt x="94" y="61"/>
                    </a:cubicBezTo>
                    <a:cubicBezTo>
                      <a:pt x="95" y="64"/>
                      <a:pt x="95" y="59"/>
                      <a:pt x="96" y="62"/>
                    </a:cubicBezTo>
                    <a:cubicBezTo>
                      <a:pt x="96" y="61"/>
                      <a:pt x="95" y="59"/>
                      <a:pt x="96" y="58"/>
                    </a:cubicBezTo>
                    <a:cubicBezTo>
                      <a:pt x="96" y="59"/>
                      <a:pt x="98" y="60"/>
                      <a:pt x="98" y="60"/>
                    </a:cubicBezTo>
                    <a:cubicBezTo>
                      <a:pt x="98" y="60"/>
                      <a:pt x="98" y="59"/>
                      <a:pt x="98" y="60"/>
                    </a:cubicBezTo>
                    <a:cubicBezTo>
                      <a:pt x="99" y="61"/>
                      <a:pt x="98" y="61"/>
                      <a:pt x="98" y="61"/>
                    </a:cubicBezTo>
                    <a:cubicBezTo>
                      <a:pt x="99" y="62"/>
                      <a:pt x="99" y="60"/>
                      <a:pt x="100" y="59"/>
                    </a:cubicBezTo>
                    <a:cubicBezTo>
                      <a:pt x="101" y="61"/>
                      <a:pt x="101" y="60"/>
                      <a:pt x="102" y="61"/>
                    </a:cubicBezTo>
                    <a:cubicBezTo>
                      <a:pt x="102" y="58"/>
                      <a:pt x="104" y="61"/>
                      <a:pt x="103" y="58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4" y="58"/>
                      <a:pt x="103" y="56"/>
                      <a:pt x="104" y="56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5" y="61"/>
                      <a:pt x="105" y="58"/>
                      <a:pt x="105" y="59"/>
                    </a:cubicBezTo>
                    <a:cubicBezTo>
                      <a:pt x="105" y="58"/>
                      <a:pt x="106" y="59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7" y="55"/>
                      <a:pt x="107" y="58"/>
                      <a:pt x="107" y="58"/>
                    </a:cubicBezTo>
                    <a:cubicBezTo>
                      <a:pt x="107" y="59"/>
                      <a:pt x="108" y="58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9" y="57"/>
                    </a:cubicBezTo>
                    <a:cubicBezTo>
                      <a:pt x="109" y="57"/>
                      <a:pt x="109" y="57"/>
                      <a:pt x="109" y="57"/>
                    </a:cubicBezTo>
                    <a:cubicBezTo>
                      <a:pt x="109" y="57"/>
                      <a:pt x="109" y="57"/>
                      <a:pt x="109" y="58"/>
                    </a:cubicBezTo>
                    <a:cubicBezTo>
                      <a:pt x="109" y="59"/>
                      <a:pt x="109" y="59"/>
                      <a:pt x="109" y="59"/>
                    </a:cubicBezTo>
                    <a:cubicBezTo>
                      <a:pt x="110" y="59"/>
                      <a:pt x="110" y="57"/>
                      <a:pt x="110" y="57"/>
                    </a:cubicBezTo>
                    <a:cubicBezTo>
                      <a:pt x="111" y="58"/>
                      <a:pt x="113" y="56"/>
                      <a:pt x="113" y="55"/>
                    </a:cubicBezTo>
                    <a:cubicBezTo>
                      <a:pt x="113" y="55"/>
                      <a:pt x="113" y="56"/>
                      <a:pt x="113" y="55"/>
                    </a:cubicBezTo>
                    <a:cubicBezTo>
                      <a:pt x="114" y="55"/>
                      <a:pt x="114" y="53"/>
                      <a:pt x="114" y="54"/>
                    </a:cubicBezTo>
                    <a:cubicBezTo>
                      <a:pt x="114" y="54"/>
                      <a:pt x="115" y="55"/>
                      <a:pt x="115" y="55"/>
                    </a:cubicBezTo>
                    <a:cubicBezTo>
                      <a:pt x="115" y="56"/>
                      <a:pt x="115" y="54"/>
                      <a:pt x="115" y="54"/>
                    </a:cubicBezTo>
                    <a:cubicBezTo>
                      <a:pt x="116" y="56"/>
                      <a:pt x="116" y="52"/>
                      <a:pt x="118" y="53"/>
                    </a:cubicBezTo>
                    <a:cubicBezTo>
                      <a:pt x="118" y="53"/>
                      <a:pt x="118" y="54"/>
                      <a:pt x="118" y="55"/>
                    </a:cubicBezTo>
                    <a:cubicBezTo>
                      <a:pt x="119" y="54"/>
                      <a:pt x="119" y="53"/>
                      <a:pt x="120" y="51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2"/>
                      <a:pt x="121" y="52"/>
                      <a:pt x="121" y="51"/>
                    </a:cubicBezTo>
                    <a:cubicBezTo>
                      <a:pt x="120" y="50"/>
                      <a:pt x="120" y="48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3" y="51"/>
                      <a:pt x="124" y="50"/>
                      <a:pt x="124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4" y="48"/>
                      <a:pt x="125" y="50"/>
                      <a:pt x="125" y="50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5" y="45"/>
                      <a:pt x="126" y="47"/>
                      <a:pt x="126" y="48"/>
                    </a:cubicBezTo>
                    <a:cubicBezTo>
                      <a:pt x="127" y="47"/>
                      <a:pt x="126" y="44"/>
                      <a:pt x="126" y="42"/>
                    </a:cubicBezTo>
                    <a:cubicBezTo>
                      <a:pt x="127" y="43"/>
                      <a:pt x="127" y="41"/>
                      <a:pt x="127" y="41"/>
                    </a:cubicBezTo>
                    <a:cubicBezTo>
                      <a:pt x="128" y="42"/>
                      <a:pt x="127" y="41"/>
                      <a:pt x="127" y="42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4"/>
                      <a:pt x="129" y="46"/>
                      <a:pt x="129" y="47"/>
                    </a:cubicBezTo>
                    <a:cubicBezTo>
                      <a:pt x="129" y="46"/>
                      <a:pt x="131" y="46"/>
                      <a:pt x="132" y="46"/>
                    </a:cubicBezTo>
                    <a:cubicBezTo>
                      <a:pt x="130" y="44"/>
                      <a:pt x="132" y="45"/>
                      <a:pt x="132" y="42"/>
                    </a:cubicBezTo>
                    <a:cubicBezTo>
                      <a:pt x="132" y="41"/>
                      <a:pt x="133" y="44"/>
                      <a:pt x="133" y="44"/>
                    </a:cubicBezTo>
                    <a:cubicBezTo>
                      <a:pt x="134" y="43"/>
                      <a:pt x="135" y="44"/>
                      <a:pt x="136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6" y="42"/>
                      <a:pt x="138" y="43"/>
                      <a:pt x="138" y="40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9" y="42"/>
                      <a:pt x="137" y="39"/>
                      <a:pt x="139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9" y="40"/>
                      <a:pt x="140" y="42"/>
                      <a:pt x="140" y="39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41" y="40"/>
                      <a:pt x="142" y="40"/>
                      <a:pt x="142" y="38"/>
                    </a:cubicBezTo>
                    <a:cubicBezTo>
                      <a:pt x="142" y="40"/>
                      <a:pt x="142" y="40"/>
                      <a:pt x="142" y="40"/>
                    </a:cubicBezTo>
                    <a:cubicBezTo>
                      <a:pt x="143" y="41"/>
                      <a:pt x="142" y="38"/>
                      <a:pt x="143" y="38"/>
                    </a:cubicBezTo>
                    <a:cubicBezTo>
                      <a:pt x="143" y="38"/>
                      <a:pt x="144" y="39"/>
                      <a:pt x="144" y="39"/>
                    </a:cubicBezTo>
                    <a:cubicBezTo>
                      <a:pt x="143" y="38"/>
                      <a:pt x="144" y="38"/>
                      <a:pt x="144" y="37"/>
                    </a:cubicBezTo>
                    <a:cubicBezTo>
                      <a:pt x="146" y="39"/>
                      <a:pt x="146" y="39"/>
                      <a:pt x="146" y="39"/>
                    </a:cubicBezTo>
                    <a:cubicBezTo>
                      <a:pt x="149" y="37"/>
                      <a:pt x="152" y="36"/>
                      <a:pt x="154" y="33"/>
                    </a:cubicBezTo>
                    <a:cubicBezTo>
                      <a:pt x="156" y="35"/>
                      <a:pt x="154" y="35"/>
                      <a:pt x="155" y="36"/>
                    </a:cubicBezTo>
                    <a:cubicBezTo>
                      <a:pt x="154" y="34"/>
                      <a:pt x="155" y="35"/>
                      <a:pt x="156" y="34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56" y="34"/>
                      <a:pt x="157" y="35"/>
                      <a:pt x="157" y="34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7" y="32"/>
                      <a:pt x="159" y="36"/>
                      <a:pt x="158" y="33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8" y="32"/>
                      <a:pt x="160" y="35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61" y="34"/>
                      <a:pt x="160" y="30"/>
                      <a:pt x="161" y="32"/>
                    </a:cubicBezTo>
                    <a:cubicBezTo>
                      <a:pt x="162" y="31"/>
                      <a:pt x="162" y="30"/>
                      <a:pt x="161" y="28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4" y="28"/>
                      <a:pt x="167" y="27"/>
                      <a:pt x="167" y="24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67" y="22"/>
                      <a:pt x="171" y="25"/>
                      <a:pt x="170" y="21"/>
                    </a:cubicBezTo>
                    <a:cubicBezTo>
                      <a:pt x="169" y="19"/>
                      <a:pt x="169" y="19"/>
                      <a:pt x="169" y="19"/>
                    </a:cubicBezTo>
                    <a:cubicBezTo>
                      <a:pt x="171" y="21"/>
                      <a:pt x="171" y="21"/>
                      <a:pt x="171" y="21"/>
                    </a:cubicBezTo>
                    <a:cubicBezTo>
                      <a:pt x="170" y="20"/>
                      <a:pt x="172" y="20"/>
                      <a:pt x="171" y="19"/>
                    </a:cubicBezTo>
                    <a:cubicBezTo>
                      <a:pt x="171" y="19"/>
                      <a:pt x="171" y="19"/>
                      <a:pt x="172" y="20"/>
                    </a:cubicBezTo>
                    <a:cubicBezTo>
                      <a:pt x="172" y="20"/>
                      <a:pt x="171" y="17"/>
                      <a:pt x="172" y="17"/>
                    </a:cubicBezTo>
                    <a:cubicBezTo>
                      <a:pt x="173" y="18"/>
                      <a:pt x="173" y="18"/>
                      <a:pt x="173" y="18"/>
                    </a:cubicBezTo>
                    <a:cubicBezTo>
                      <a:pt x="177" y="19"/>
                      <a:pt x="182" y="18"/>
                      <a:pt x="181" y="13"/>
                    </a:cubicBezTo>
                    <a:cubicBezTo>
                      <a:pt x="181" y="12"/>
                      <a:pt x="183" y="14"/>
                      <a:pt x="183" y="14"/>
                    </a:cubicBezTo>
                    <a:cubicBezTo>
                      <a:pt x="182" y="10"/>
                      <a:pt x="188" y="11"/>
                      <a:pt x="186" y="6"/>
                    </a:cubicBezTo>
                    <a:cubicBezTo>
                      <a:pt x="186" y="4"/>
                      <a:pt x="182" y="0"/>
                      <a:pt x="182" y="0"/>
                    </a:cubicBezTo>
                    <a:cubicBezTo>
                      <a:pt x="180" y="4"/>
                      <a:pt x="176" y="5"/>
                      <a:pt x="171" y="6"/>
                    </a:cubicBezTo>
                    <a:cubicBezTo>
                      <a:pt x="171" y="7"/>
                      <a:pt x="170" y="9"/>
                      <a:pt x="169" y="9"/>
                    </a:cubicBezTo>
                    <a:cubicBezTo>
                      <a:pt x="165" y="12"/>
                      <a:pt x="158" y="11"/>
                      <a:pt x="154" y="16"/>
                    </a:cubicBezTo>
                    <a:cubicBezTo>
                      <a:pt x="155" y="16"/>
                      <a:pt x="155" y="18"/>
                      <a:pt x="155" y="18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5" y="19"/>
                      <a:pt x="154" y="18"/>
                      <a:pt x="154" y="17"/>
                    </a:cubicBezTo>
                    <a:cubicBezTo>
                      <a:pt x="153" y="19"/>
                      <a:pt x="151" y="20"/>
                      <a:pt x="149" y="20"/>
                    </a:cubicBezTo>
                    <a:cubicBezTo>
                      <a:pt x="150" y="22"/>
                      <a:pt x="148" y="21"/>
                      <a:pt x="149" y="23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7" y="24"/>
                      <a:pt x="147" y="24"/>
                      <a:pt x="145" y="22"/>
                    </a:cubicBezTo>
                    <a:cubicBezTo>
                      <a:pt x="139" y="23"/>
                      <a:pt x="134" y="27"/>
                      <a:pt x="128" y="28"/>
                    </a:cubicBezTo>
                    <a:cubicBezTo>
                      <a:pt x="123" y="30"/>
                      <a:pt x="118" y="35"/>
                      <a:pt x="112" y="37"/>
                    </a:cubicBezTo>
                    <a:cubicBezTo>
                      <a:pt x="112" y="40"/>
                      <a:pt x="110" y="39"/>
                      <a:pt x="110" y="42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9" y="43"/>
                      <a:pt x="109" y="41"/>
                      <a:pt x="107" y="40"/>
                    </a:cubicBezTo>
                    <a:cubicBezTo>
                      <a:pt x="107" y="42"/>
                      <a:pt x="107" y="41"/>
                      <a:pt x="107" y="43"/>
                    </a:cubicBezTo>
                    <a:cubicBezTo>
                      <a:pt x="107" y="45"/>
                      <a:pt x="106" y="40"/>
                      <a:pt x="106" y="41"/>
                    </a:cubicBezTo>
                    <a:cubicBezTo>
                      <a:pt x="105" y="41"/>
                      <a:pt x="106" y="42"/>
                      <a:pt x="106" y="42"/>
                    </a:cubicBezTo>
                    <a:cubicBezTo>
                      <a:pt x="105" y="45"/>
                      <a:pt x="106" y="41"/>
                      <a:pt x="103" y="39"/>
                    </a:cubicBezTo>
                    <a:cubicBezTo>
                      <a:pt x="101" y="41"/>
                      <a:pt x="98" y="44"/>
                      <a:pt x="95" y="43"/>
                    </a:cubicBezTo>
                    <a:cubicBezTo>
                      <a:pt x="95" y="43"/>
                      <a:pt x="96" y="44"/>
                      <a:pt x="96" y="44"/>
                    </a:cubicBezTo>
                    <a:cubicBezTo>
                      <a:pt x="95" y="41"/>
                      <a:pt x="95" y="46"/>
                      <a:pt x="94" y="44"/>
                    </a:cubicBezTo>
                    <a:cubicBezTo>
                      <a:pt x="94" y="44"/>
                      <a:pt x="94" y="43"/>
                      <a:pt x="94" y="43"/>
                    </a:cubicBezTo>
                    <a:cubicBezTo>
                      <a:pt x="93" y="42"/>
                      <a:pt x="92" y="44"/>
                      <a:pt x="91" y="43"/>
                    </a:cubicBezTo>
                    <a:cubicBezTo>
                      <a:pt x="90" y="45"/>
                      <a:pt x="88" y="42"/>
                      <a:pt x="88" y="44"/>
                    </a:cubicBezTo>
                    <a:cubicBezTo>
                      <a:pt x="88" y="43"/>
                      <a:pt x="87" y="43"/>
                      <a:pt x="87" y="43"/>
                    </a:cubicBezTo>
                    <a:cubicBezTo>
                      <a:pt x="87" y="47"/>
                      <a:pt x="84" y="42"/>
                      <a:pt x="84" y="44"/>
                    </a:cubicBezTo>
                    <a:cubicBezTo>
                      <a:pt x="84" y="44"/>
                      <a:pt x="84" y="44"/>
                      <a:pt x="84" y="44"/>
                    </a:cubicBezTo>
                    <a:cubicBezTo>
                      <a:pt x="81" y="45"/>
                      <a:pt x="77" y="45"/>
                      <a:pt x="75" y="47"/>
                    </a:cubicBezTo>
                    <a:cubicBezTo>
                      <a:pt x="73" y="47"/>
                      <a:pt x="70" y="44"/>
                      <a:pt x="69" y="46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8" y="48"/>
                      <a:pt x="69" y="47"/>
                      <a:pt x="68" y="46"/>
                    </a:cubicBezTo>
                    <a:cubicBezTo>
                      <a:pt x="68" y="48"/>
                      <a:pt x="66" y="47"/>
                      <a:pt x="65" y="47"/>
                    </a:cubicBezTo>
                    <a:cubicBezTo>
                      <a:pt x="65" y="47"/>
                      <a:pt x="65" y="48"/>
                      <a:pt x="65" y="49"/>
                    </a:cubicBezTo>
                    <a:cubicBezTo>
                      <a:pt x="63" y="46"/>
                      <a:pt x="62" y="50"/>
                      <a:pt x="60" y="48"/>
                    </a:cubicBezTo>
                    <a:cubicBezTo>
                      <a:pt x="61" y="51"/>
                      <a:pt x="60" y="50"/>
                      <a:pt x="59" y="51"/>
                    </a:cubicBezTo>
                    <a:cubicBezTo>
                      <a:pt x="59" y="51"/>
                      <a:pt x="59" y="50"/>
                      <a:pt x="59" y="49"/>
                    </a:cubicBezTo>
                    <a:cubicBezTo>
                      <a:pt x="58" y="50"/>
                      <a:pt x="57" y="50"/>
                      <a:pt x="56" y="49"/>
                    </a:cubicBezTo>
                    <a:cubicBezTo>
                      <a:pt x="56" y="49"/>
                      <a:pt x="56" y="51"/>
                      <a:pt x="55" y="51"/>
                    </a:cubicBezTo>
                    <a:cubicBezTo>
                      <a:pt x="54" y="49"/>
                      <a:pt x="54" y="51"/>
                      <a:pt x="53" y="50"/>
                    </a:cubicBezTo>
                    <a:cubicBezTo>
                      <a:pt x="54" y="52"/>
                      <a:pt x="52" y="54"/>
                      <a:pt x="52" y="53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2"/>
                      <a:pt x="47" y="49"/>
                      <a:pt x="44" y="52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2" y="53"/>
                      <a:pt x="39" y="51"/>
                      <a:pt x="37" y="54"/>
                    </a:cubicBezTo>
                    <a:cubicBezTo>
                      <a:pt x="36" y="53"/>
                      <a:pt x="35" y="52"/>
                      <a:pt x="35" y="52"/>
                    </a:cubicBezTo>
                    <a:cubicBezTo>
                      <a:pt x="34" y="53"/>
                      <a:pt x="33" y="53"/>
                      <a:pt x="32" y="55"/>
                    </a:cubicBezTo>
                    <a:cubicBezTo>
                      <a:pt x="32" y="56"/>
                      <a:pt x="32" y="54"/>
                      <a:pt x="32" y="54"/>
                    </a:cubicBezTo>
                    <a:cubicBezTo>
                      <a:pt x="31" y="53"/>
                      <a:pt x="30" y="51"/>
                      <a:pt x="29" y="53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3"/>
                      <a:pt x="27" y="55"/>
                      <a:pt x="26" y="53"/>
                    </a:cubicBezTo>
                    <a:cubicBezTo>
                      <a:pt x="25" y="54"/>
                      <a:pt x="24" y="55"/>
                      <a:pt x="25" y="56"/>
                    </a:cubicBezTo>
                    <a:cubicBezTo>
                      <a:pt x="24" y="56"/>
                      <a:pt x="25" y="54"/>
                      <a:pt x="24" y="55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3" y="52"/>
                      <a:pt x="21" y="53"/>
                      <a:pt x="19" y="53"/>
                    </a:cubicBezTo>
                    <a:cubicBezTo>
                      <a:pt x="19" y="51"/>
                      <a:pt x="17" y="53"/>
                      <a:pt x="16" y="51"/>
                    </a:cubicBezTo>
                    <a:cubicBezTo>
                      <a:pt x="15" y="52"/>
                      <a:pt x="15" y="50"/>
                      <a:pt x="13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3" y="51"/>
                      <a:pt x="12" y="51"/>
                      <a:pt x="11" y="49"/>
                    </a:cubicBezTo>
                    <a:cubicBezTo>
                      <a:pt x="11" y="49"/>
                      <a:pt x="10" y="50"/>
                      <a:pt x="9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9" y="50"/>
                      <a:pt x="7" y="51"/>
                      <a:pt x="6" y="52"/>
                    </a:cubicBezTo>
                    <a:cubicBezTo>
                      <a:pt x="6" y="51"/>
                      <a:pt x="6" y="52"/>
                      <a:pt x="6" y="51"/>
                    </a:cubicBezTo>
                    <a:cubicBezTo>
                      <a:pt x="7" y="51"/>
                      <a:pt x="8" y="50"/>
                      <a:pt x="9" y="48"/>
                    </a:cubicBezTo>
                    <a:cubicBezTo>
                      <a:pt x="9" y="48"/>
                      <a:pt x="6" y="50"/>
                      <a:pt x="7" y="48"/>
                    </a:cubicBezTo>
                    <a:cubicBezTo>
                      <a:pt x="7" y="47"/>
                      <a:pt x="7" y="47"/>
                      <a:pt x="5" y="49"/>
                    </a:cubicBezTo>
                    <a:cubicBezTo>
                      <a:pt x="6" y="48"/>
                      <a:pt x="6" y="48"/>
                      <a:pt x="7" y="47"/>
                    </a:cubicBezTo>
                    <a:cubicBezTo>
                      <a:pt x="6" y="47"/>
                      <a:pt x="6" y="47"/>
                      <a:pt x="5" y="47"/>
                    </a:cubicBezTo>
                    <a:cubicBezTo>
                      <a:pt x="6" y="47"/>
                      <a:pt x="5" y="47"/>
                      <a:pt x="5" y="48"/>
                    </a:cubicBezTo>
                    <a:cubicBezTo>
                      <a:pt x="4" y="48"/>
                      <a:pt x="4" y="48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2" y="50"/>
                      <a:pt x="1" y="50"/>
                      <a:pt x="2" y="49"/>
                    </a:cubicBezTo>
                    <a:cubicBezTo>
                      <a:pt x="3" y="48"/>
                      <a:pt x="4" y="48"/>
                      <a:pt x="5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48"/>
                      <a:pt x="2" y="49"/>
                      <a:pt x="1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2"/>
                      <a:pt x="2" y="52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4" y="51"/>
                      <a:pt x="5" y="50"/>
                      <a:pt x="5" y="52"/>
                    </a:cubicBezTo>
                    <a:cubicBezTo>
                      <a:pt x="4" y="52"/>
                      <a:pt x="4" y="53"/>
                      <a:pt x="3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5" y="52"/>
                      <a:pt x="4" y="55"/>
                      <a:pt x="5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6" name="Freeform 243"/>
              <p:cNvSpPr/>
              <p:nvPr/>
            </p:nvSpPr>
            <p:spPr bwMode="auto">
              <a:xfrm>
                <a:off x="6642" y="3122"/>
                <a:ext cx="3" cy="5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5 h 5"/>
                  <a:gd name="T4" fmla="*/ 0 w 3"/>
                  <a:gd name="T5" fmla="*/ 0 h 5"/>
                  <a:gd name="T6" fmla="*/ 3 w 3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lnTo>
                      <a:pt x="3" y="5"/>
                    </a:lnTo>
                    <a:lnTo>
                      <a:pt x="0" y="0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7" name="Freeform 244"/>
              <p:cNvSpPr/>
              <p:nvPr/>
            </p:nvSpPr>
            <p:spPr bwMode="auto">
              <a:xfrm>
                <a:off x="6614" y="313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8" name="Freeform 245"/>
              <p:cNvSpPr/>
              <p:nvPr/>
            </p:nvSpPr>
            <p:spPr bwMode="auto">
              <a:xfrm>
                <a:off x="6616" y="31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99" name="Freeform 246"/>
              <p:cNvSpPr/>
              <p:nvPr/>
            </p:nvSpPr>
            <p:spPr bwMode="auto">
              <a:xfrm>
                <a:off x="6355" y="3174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0" name="Freeform 247"/>
              <p:cNvSpPr/>
              <p:nvPr/>
            </p:nvSpPr>
            <p:spPr bwMode="auto">
              <a:xfrm>
                <a:off x="6614" y="3148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1" y="2"/>
                    </a:cubicBezTo>
                    <a:cubicBezTo>
                      <a:pt x="1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1" name="Freeform 248"/>
              <p:cNvSpPr/>
              <p:nvPr/>
            </p:nvSpPr>
            <p:spPr bwMode="auto">
              <a:xfrm>
                <a:off x="6365" y="3186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2" name="Freeform 249"/>
              <p:cNvSpPr/>
              <p:nvPr/>
            </p:nvSpPr>
            <p:spPr bwMode="auto">
              <a:xfrm>
                <a:off x="6386" y="3191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3" name="Freeform 250"/>
              <p:cNvSpPr/>
              <p:nvPr/>
            </p:nvSpPr>
            <p:spPr bwMode="auto">
              <a:xfrm>
                <a:off x="6367" y="3181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4" name="Freeform 251"/>
              <p:cNvSpPr/>
              <p:nvPr/>
            </p:nvSpPr>
            <p:spPr bwMode="auto">
              <a:xfrm>
                <a:off x="6516" y="3378"/>
                <a:ext cx="5" cy="10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5" name="Freeform 252"/>
              <p:cNvSpPr/>
              <p:nvPr/>
            </p:nvSpPr>
            <p:spPr bwMode="auto">
              <a:xfrm>
                <a:off x="6398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6" name="Freeform 253"/>
              <p:cNvSpPr/>
              <p:nvPr/>
            </p:nvSpPr>
            <p:spPr bwMode="auto">
              <a:xfrm>
                <a:off x="6583" y="33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7" name="Freeform 254"/>
              <p:cNvSpPr>
                <a:spLocks noEditPoints="1"/>
              </p:cNvSpPr>
              <p:nvPr/>
            </p:nvSpPr>
            <p:spPr bwMode="auto">
              <a:xfrm>
                <a:off x="6519" y="3305"/>
                <a:ext cx="171" cy="106"/>
              </a:xfrm>
              <a:custGeom>
                <a:avLst/>
                <a:gdLst>
                  <a:gd name="T0" fmla="*/ 54 w 72"/>
                  <a:gd name="T1" fmla="*/ 4 h 45"/>
                  <a:gd name="T2" fmla="*/ 55 w 72"/>
                  <a:gd name="T3" fmla="*/ 8 h 45"/>
                  <a:gd name="T4" fmla="*/ 44 w 72"/>
                  <a:gd name="T5" fmla="*/ 20 h 45"/>
                  <a:gd name="T6" fmla="*/ 38 w 72"/>
                  <a:gd name="T7" fmla="*/ 21 h 45"/>
                  <a:gd name="T8" fmla="*/ 35 w 72"/>
                  <a:gd name="T9" fmla="*/ 21 h 45"/>
                  <a:gd name="T10" fmla="*/ 30 w 72"/>
                  <a:gd name="T11" fmla="*/ 22 h 45"/>
                  <a:gd name="T12" fmla="*/ 27 w 72"/>
                  <a:gd name="T13" fmla="*/ 22 h 45"/>
                  <a:gd name="T14" fmla="*/ 21 w 72"/>
                  <a:gd name="T15" fmla="*/ 23 h 45"/>
                  <a:gd name="T16" fmla="*/ 16 w 72"/>
                  <a:gd name="T17" fmla="*/ 23 h 45"/>
                  <a:gd name="T18" fmla="*/ 11 w 72"/>
                  <a:gd name="T19" fmla="*/ 23 h 45"/>
                  <a:gd name="T20" fmla="*/ 9 w 72"/>
                  <a:gd name="T21" fmla="*/ 21 h 45"/>
                  <a:gd name="T22" fmla="*/ 8 w 72"/>
                  <a:gd name="T23" fmla="*/ 20 h 45"/>
                  <a:gd name="T24" fmla="*/ 7 w 72"/>
                  <a:gd name="T25" fmla="*/ 20 h 45"/>
                  <a:gd name="T26" fmla="*/ 4 w 72"/>
                  <a:gd name="T27" fmla="*/ 22 h 45"/>
                  <a:gd name="T28" fmla="*/ 2 w 72"/>
                  <a:gd name="T29" fmla="*/ 25 h 45"/>
                  <a:gd name="T30" fmla="*/ 2 w 72"/>
                  <a:gd name="T31" fmla="*/ 31 h 45"/>
                  <a:gd name="T32" fmla="*/ 8 w 72"/>
                  <a:gd name="T33" fmla="*/ 29 h 45"/>
                  <a:gd name="T34" fmla="*/ 4 w 72"/>
                  <a:gd name="T35" fmla="*/ 34 h 45"/>
                  <a:gd name="T36" fmla="*/ 3 w 72"/>
                  <a:gd name="T37" fmla="*/ 39 h 45"/>
                  <a:gd name="T38" fmla="*/ 8 w 72"/>
                  <a:gd name="T39" fmla="*/ 33 h 45"/>
                  <a:gd name="T40" fmla="*/ 6 w 72"/>
                  <a:gd name="T41" fmla="*/ 39 h 45"/>
                  <a:gd name="T42" fmla="*/ 7 w 72"/>
                  <a:gd name="T43" fmla="*/ 41 h 45"/>
                  <a:gd name="T44" fmla="*/ 8 w 72"/>
                  <a:gd name="T45" fmla="*/ 42 h 45"/>
                  <a:gd name="T46" fmla="*/ 9 w 72"/>
                  <a:gd name="T47" fmla="*/ 43 h 45"/>
                  <a:gd name="T48" fmla="*/ 12 w 72"/>
                  <a:gd name="T49" fmla="*/ 40 h 45"/>
                  <a:gd name="T50" fmla="*/ 13 w 72"/>
                  <a:gd name="T51" fmla="*/ 44 h 45"/>
                  <a:gd name="T52" fmla="*/ 15 w 72"/>
                  <a:gd name="T53" fmla="*/ 40 h 45"/>
                  <a:gd name="T54" fmla="*/ 16 w 72"/>
                  <a:gd name="T55" fmla="*/ 40 h 45"/>
                  <a:gd name="T56" fmla="*/ 17 w 72"/>
                  <a:gd name="T57" fmla="*/ 42 h 45"/>
                  <a:gd name="T58" fmla="*/ 23 w 72"/>
                  <a:gd name="T59" fmla="*/ 41 h 45"/>
                  <a:gd name="T60" fmla="*/ 24 w 72"/>
                  <a:gd name="T61" fmla="*/ 41 h 45"/>
                  <a:gd name="T62" fmla="*/ 28 w 72"/>
                  <a:gd name="T63" fmla="*/ 41 h 45"/>
                  <a:gd name="T64" fmla="*/ 31 w 72"/>
                  <a:gd name="T65" fmla="*/ 40 h 45"/>
                  <a:gd name="T66" fmla="*/ 33 w 72"/>
                  <a:gd name="T67" fmla="*/ 39 h 45"/>
                  <a:gd name="T68" fmla="*/ 34 w 72"/>
                  <a:gd name="T69" fmla="*/ 40 h 45"/>
                  <a:gd name="T70" fmla="*/ 34 w 72"/>
                  <a:gd name="T71" fmla="*/ 37 h 45"/>
                  <a:gd name="T72" fmla="*/ 37 w 72"/>
                  <a:gd name="T73" fmla="*/ 38 h 45"/>
                  <a:gd name="T74" fmla="*/ 41 w 72"/>
                  <a:gd name="T75" fmla="*/ 39 h 45"/>
                  <a:gd name="T76" fmla="*/ 43 w 72"/>
                  <a:gd name="T77" fmla="*/ 35 h 45"/>
                  <a:gd name="T78" fmla="*/ 46 w 72"/>
                  <a:gd name="T79" fmla="*/ 35 h 45"/>
                  <a:gd name="T80" fmla="*/ 47 w 72"/>
                  <a:gd name="T81" fmla="*/ 34 h 45"/>
                  <a:gd name="T82" fmla="*/ 49 w 72"/>
                  <a:gd name="T83" fmla="*/ 34 h 45"/>
                  <a:gd name="T84" fmla="*/ 50 w 72"/>
                  <a:gd name="T85" fmla="*/ 36 h 45"/>
                  <a:gd name="T86" fmla="*/ 51 w 72"/>
                  <a:gd name="T87" fmla="*/ 32 h 45"/>
                  <a:gd name="T88" fmla="*/ 52 w 72"/>
                  <a:gd name="T89" fmla="*/ 27 h 45"/>
                  <a:gd name="T90" fmla="*/ 54 w 72"/>
                  <a:gd name="T91" fmla="*/ 28 h 45"/>
                  <a:gd name="T92" fmla="*/ 54 w 72"/>
                  <a:gd name="T93" fmla="*/ 23 h 45"/>
                  <a:gd name="T94" fmla="*/ 58 w 72"/>
                  <a:gd name="T95" fmla="*/ 23 h 45"/>
                  <a:gd name="T96" fmla="*/ 59 w 72"/>
                  <a:gd name="T97" fmla="*/ 21 h 45"/>
                  <a:gd name="T98" fmla="*/ 61 w 72"/>
                  <a:gd name="T99" fmla="*/ 20 h 45"/>
                  <a:gd name="T100" fmla="*/ 65 w 72"/>
                  <a:gd name="T101" fmla="*/ 17 h 45"/>
                  <a:gd name="T102" fmla="*/ 65 w 72"/>
                  <a:gd name="T103" fmla="*/ 13 h 45"/>
                  <a:gd name="T104" fmla="*/ 67 w 72"/>
                  <a:gd name="T105" fmla="*/ 8 h 45"/>
                  <a:gd name="T106" fmla="*/ 61 w 72"/>
                  <a:gd name="T107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" h="45">
                    <a:moveTo>
                      <a:pt x="68" y="4"/>
                    </a:moveTo>
                    <a:cubicBezTo>
                      <a:pt x="67" y="4"/>
                      <a:pt x="70" y="3"/>
                      <a:pt x="70" y="3"/>
                    </a:cubicBezTo>
                    <a:cubicBezTo>
                      <a:pt x="66" y="4"/>
                      <a:pt x="69" y="0"/>
                      <a:pt x="65" y="3"/>
                    </a:cubicBezTo>
                    <a:cubicBezTo>
                      <a:pt x="64" y="3"/>
                      <a:pt x="63" y="5"/>
                      <a:pt x="63" y="6"/>
                    </a:cubicBezTo>
                    <a:cubicBezTo>
                      <a:pt x="62" y="6"/>
                      <a:pt x="61" y="6"/>
                      <a:pt x="61" y="6"/>
                    </a:cubicBezTo>
                    <a:cubicBezTo>
                      <a:pt x="59" y="4"/>
                      <a:pt x="51" y="2"/>
                      <a:pt x="54" y="4"/>
                    </a:cubicBezTo>
                    <a:cubicBezTo>
                      <a:pt x="55" y="4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6"/>
                      <a:pt x="55" y="5"/>
                      <a:pt x="55" y="4"/>
                    </a:cubicBezTo>
                    <a:cubicBezTo>
                      <a:pt x="55" y="5"/>
                      <a:pt x="55" y="6"/>
                      <a:pt x="54" y="6"/>
                    </a:cubicBezTo>
                    <a:cubicBezTo>
                      <a:pt x="55" y="7"/>
                      <a:pt x="54" y="6"/>
                      <a:pt x="55" y="8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8"/>
                      <a:pt x="55" y="8"/>
                      <a:pt x="53" y="7"/>
                    </a:cubicBezTo>
                    <a:cubicBezTo>
                      <a:pt x="50" y="7"/>
                      <a:pt x="49" y="9"/>
                      <a:pt x="47" y="10"/>
                    </a:cubicBezTo>
                    <a:cubicBezTo>
                      <a:pt x="46" y="12"/>
                      <a:pt x="45" y="14"/>
                      <a:pt x="43" y="16"/>
                    </a:cubicBezTo>
                    <a:cubicBezTo>
                      <a:pt x="44" y="19"/>
                      <a:pt x="43" y="18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2"/>
                      <a:pt x="43" y="20"/>
                      <a:pt x="42" y="19"/>
                    </a:cubicBezTo>
                    <a:cubicBezTo>
                      <a:pt x="43" y="21"/>
                      <a:pt x="42" y="20"/>
                      <a:pt x="43" y="22"/>
                    </a:cubicBezTo>
                    <a:cubicBezTo>
                      <a:pt x="44" y="23"/>
                      <a:pt x="41" y="19"/>
                      <a:pt x="42" y="20"/>
                    </a:cubicBezTo>
                    <a:cubicBezTo>
                      <a:pt x="41" y="20"/>
                      <a:pt x="42" y="21"/>
                      <a:pt x="42" y="21"/>
                    </a:cubicBezTo>
                    <a:cubicBezTo>
                      <a:pt x="42" y="23"/>
                      <a:pt x="41" y="20"/>
                      <a:pt x="40" y="18"/>
                    </a:cubicBezTo>
                    <a:cubicBezTo>
                      <a:pt x="39" y="19"/>
                      <a:pt x="39" y="22"/>
                      <a:pt x="38" y="21"/>
                    </a:cubicBezTo>
                    <a:cubicBezTo>
                      <a:pt x="38" y="21"/>
                      <a:pt x="38" y="22"/>
                      <a:pt x="38" y="22"/>
                    </a:cubicBezTo>
                    <a:cubicBezTo>
                      <a:pt x="37" y="19"/>
                      <a:pt x="38" y="23"/>
                      <a:pt x="38" y="2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0"/>
                      <a:pt x="37" y="22"/>
                      <a:pt x="36" y="21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6" y="23"/>
                      <a:pt x="35" y="20"/>
                      <a:pt x="35" y="21"/>
                    </a:cubicBezTo>
                    <a:cubicBezTo>
                      <a:pt x="35" y="20"/>
                      <a:pt x="35" y="21"/>
                      <a:pt x="35" y="20"/>
                    </a:cubicBezTo>
                    <a:cubicBezTo>
                      <a:pt x="36" y="24"/>
                      <a:pt x="34" y="19"/>
                      <a:pt x="3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4" y="21"/>
                      <a:pt x="34" y="20"/>
                      <a:pt x="32" y="22"/>
                    </a:cubicBezTo>
                    <a:cubicBezTo>
                      <a:pt x="32" y="22"/>
                      <a:pt x="31" y="19"/>
                      <a:pt x="30" y="2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2"/>
                      <a:pt x="30" y="20"/>
                      <a:pt x="29" y="20"/>
                    </a:cubicBezTo>
                    <a:cubicBezTo>
                      <a:pt x="29" y="21"/>
                      <a:pt x="29" y="21"/>
                      <a:pt x="29" y="22"/>
                    </a:cubicBezTo>
                    <a:cubicBezTo>
                      <a:pt x="29" y="20"/>
                      <a:pt x="28" y="23"/>
                      <a:pt x="27" y="21"/>
                    </a:cubicBezTo>
                    <a:cubicBezTo>
                      <a:pt x="27" y="25"/>
                      <a:pt x="27" y="23"/>
                      <a:pt x="27" y="24"/>
                    </a:cubicBezTo>
                    <a:cubicBezTo>
                      <a:pt x="27" y="24"/>
                      <a:pt x="27" y="23"/>
                      <a:pt x="27" y="22"/>
                    </a:cubicBezTo>
                    <a:cubicBezTo>
                      <a:pt x="26" y="22"/>
                      <a:pt x="26" y="22"/>
                      <a:pt x="26" y="21"/>
                    </a:cubicBezTo>
                    <a:cubicBezTo>
                      <a:pt x="26" y="22"/>
                      <a:pt x="25" y="24"/>
                      <a:pt x="25" y="23"/>
                    </a:cubicBezTo>
                    <a:cubicBezTo>
                      <a:pt x="25" y="21"/>
                      <a:pt x="25" y="23"/>
                      <a:pt x="25" y="22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3"/>
                      <a:pt x="23" y="20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3"/>
                      <a:pt x="20" y="21"/>
                      <a:pt x="18" y="24"/>
                    </a:cubicBezTo>
                    <a:cubicBezTo>
                      <a:pt x="18" y="23"/>
                      <a:pt x="18" y="22"/>
                      <a:pt x="18" y="22"/>
                    </a:cubicBezTo>
                    <a:cubicBezTo>
                      <a:pt x="17" y="24"/>
                      <a:pt x="17" y="23"/>
                      <a:pt x="16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7" y="21"/>
                      <a:pt x="16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5" y="23"/>
                      <a:pt x="14" y="24"/>
                      <a:pt x="15" y="23"/>
                    </a:cubicBezTo>
                    <a:cubicBezTo>
                      <a:pt x="14" y="24"/>
                      <a:pt x="13" y="24"/>
                      <a:pt x="13" y="26"/>
                    </a:cubicBezTo>
                    <a:cubicBezTo>
                      <a:pt x="12" y="26"/>
                      <a:pt x="14" y="23"/>
                      <a:pt x="13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2"/>
                      <a:pt x="12" y="23"/>
                      <a:pt x="11" y="23"/>
                    </a:cubicBezTo>
                    <a:cubicBezTo>
                      <a:pt x="12" y="21"/>
                      <a:pt x="10" y="23"/>
                      <a:pt x="11" y="22"/>
                    </a:cubicBezTo>
                    <a:cubicBezTo>
                      <a:pt x="10" y="23"/>
                      <a:pt x="11" y="21"/>
                      <a:pt x="9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0"/>
                      <a:pt x="8" y="21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1"/>
                      <a:pt x="6" y="22"/>
                      <a:pt x="5" y="23"/>
                    </a:cubicBezTo>
                    <a:cubicBezTo>
                      <a:pt x="6" y="22"/>
                      <a:pt x="5" y="23"/>
                      <a:pt x="5" y="22"/>
                    </a:cubicBezTo>
                    <a:cubicBezTo>
                      <a:pt x="6" y="22"/>
                      <a:pt x="8" y="21"/>
                      <a:pt x="9" y="20"/>
                    </a:cubicBezTo>
                    <a:cubicBezTo>
                      <a:pt x="10" y="20"/>
                      <a:pt x="6" y="21"/>
                      <a:pt x="8" y="20"/>
                    </a:cubicBezTo>
                    <a:cubicBezTo>
                      <a:pt x="9" y="20"/>
                      <a:pt x="8" y="20"/>
                      <a:pt x="6" y="2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8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21"/>
                      <a:pt x="5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2"/>
                      <a:pt x="2" y="22"/>
                      <a:pt x="3" y="21"/>
                    </a:cubicBezTo>
                    <a:cubicBezTo>
                      <a:pt x="5" y="20"/>
                      <a:pt x="6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2"/>
                      <a:pt x="1" y="23"/>
                      <a:pt x="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21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4" y="23"/>
                      <a:pt x="2" y="25"/>
                      <a:pt x="3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4" y="24"/>
                      <a:pt x="4" y="24"/>
                    </a:cubicBezTo>
                    <a:cubicBezTo>
                      <a:pt x="4" y="24"/>
                      <a:pt x="1" y="26"/>
                      <a:pt x="1" y="27"/>
                    </a:cubicBezTo>
                    <a:cubicBezTo>
                      <a:pt x="1" y="27"/>
                      <a:pt x="3" y="26"/>
                      <a:pt x="2" y="28"/>
                    </a:cubicBezTo>
                    <a:cubicBezTo>
                      <a:pt x="2" y="28"/>
                      <a:pt x="4" y="28"/>
                      <a:pt x="5" y="27"/>
                    </a:cubicBezTo>
                    <a:cubicBezTo>
                      <a:pt x="5" y="28"/>
                      <a:pt x="3" y="29"/>
                      <a:pt x="4" y="29"/>
                    </a:cubicBezTo>
                    <a:cubicBezTo>
                      <a:pt x="3" y="29"/>
                      <a:pt x="2" y="30"/>
                      <a:pt x="2" y="31"/>
                    </a:cubicBezTo>
                    <a:cubicBezTo>
                      <a:pt x="3" y="30"/>
                      <a:pt x="2" y="32"/>
                      <a:pt x="4" y="30"/>
                    </a:cubicBezTo>
                    <a:cubicBezTo>
                      <a:pt x="4" y="30"/>
                      <a:pt x="4" y="31"/>
                      <a:pt x="5" y="31"/>
                    </a:cubicBezTo>
                    <a:cubicBezTo>
                      <a:pt x="4" y="31"/>
                      <a:pt x="3" y="33"/>
                      <a:pt x="3" y="33"/>
                    </a:cubicBezTo>
                    <a:cubicBezTo>
                      <a:pt x="4" y="32"/>
                      <a:pt x="5" y="32"/>
                      <a:pt x="5" y="32"/>
                    </a:cubicBezTo>
                    <a:cubicBezTo>
                      <a:pt x="6" y="31"/>
                      <a:pt x="6" y="31"/>
                      <a:pt x="7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7" y="30"/>
                      <a:pt x="5" y="32"/>
                      <a:pt x="6" y="33"/>
                    </a:cubicBezTo>
                    <a:cubicBezTo>
                      <a:pt x="4" y="35"/>
                      <a:pt x="5" y="32"/>
                      <a:pt x="4" y="34"/>
                    </a:cubicBezTo>
                    <a:cubicBezTo>
                      <a:pt x="2" y="36"/>
                      <a:pt x="2" y="36"/>
                      <a:pt x="2" y="35"/>
                    </a:cubicBezTo>
                    <a:cubicBezTo>
                      <a:pt x="0" y="36"/>
                      <a:pt x="2" y="35"/>
                      <a:pt x="1" y="37"/>
                    </a:cubicBezTo>
                    <a:cubicBezTo>
                      <a:pt x="1" y="37"/>
                      <a:pt x="2" y="36"/>
                      <a:pt x="3" y="36"/>
                    </a:cubicBezTo>
                    <a:cubicBezTo>
                      <a:pt x="4" y="35"/>
                      <a:pt x="4" y="35"/>
                      <a:pt x="4" y="34"/>
                    </a:cubicBezTo>
                    <a:cubicBezTo>
                      <a:pt x="6" y="32"/>
                      <a:pt x="4" y="36"/>
                      <a:pt x="4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7"/>
                      <a:pt x="4" y="36"/>
                      <a:pt x="4" y="36"/>
                    </a:cubicBezTo>
                    <a:cubicBezTo>
                      <a:pt x="3" y="39"/>
                      <a:pt x="4" y="36"/>
                      <a:pt x="3" y="38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2" y="41"/>
                      <a:pt x="3" y="38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8"/>
                      <a:pt x="5" y="37"/>
                      <a:pt x="4" y="37"/>
                    </a:cubicBezTo>
                    <a:cubicBezTo>
                      <a:pt x="6" y="34"/>
                      <a:pt x="5" y="37"/>
                      <a:pt x="6" y="36"/>
                    </a:cubicBezTo>
                    <a:cubicBezTo>
                      <a:pt x="7" y="35"/>
                      <a:pt x="5" y="36"/>
                      <a:pt x="6" y="35"/>
                    </a:cubicBezTo>
                    <a:cubicBezTo>
                      <a:pt x="7" y="33"/>
                      <a:pt x="7" y="34"/>
                      <a:pt x="8" y="33"/>
                    </a:cubicBezTo>
                    <a:cubicBezTo>
                      <a:pt x="8" y="34"/>
                      <a:pt x="7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7"/>
                      <a:pt x="5" y="39"/>
                      <a:pt x="4" y="40"/>
                    </a:cubicBezTo>
                    <a:cubicBezTo>
                      <a:pt x="4" y="41"/>
                      <a:pt x="5" y="38"/>
                      <a:pt x="5" y="39"/>
                    </a:cubicBezTo>
                    <a:cubicBezTo>
                      <a:pt x="5" y="39"/>
                      <a:pt x="6" y="37"/>
                      <a:pt x="6" y="37"/>
                    </a:cubicBezTo>
                    <a:cubicBezTo>
                      <a:pt x="9" y="33"/>
                      <a:pt x="5" y="40"/>
                      <a:pt x="6" y="39"/>
                    </a:cubicBezTo>
                    <a:cubicBezTo>
                      <a:pt x="7" y="37"/>
                      <a:pt x="9" y="36"/>
                      <a:pt x="10" y="33"/>
                    </a:cubicBezTo>
                    <a:cubicBezTo>
                      <a:pt x="10" y="32"/>
                      <a:pt x="11" y="32"/>
                      <a:pt x="11" y="32"/>
                    </a:cubicBezTo>
                    <a:cubicBezTo>
                      <a:pt x="10" y="34"/>
                      <a:pt x="10" y="34"/>
                      <a:pt x="9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8" y="41"/>
                      <a:pt x="8" y="40"/>
                      <a:pt x="8" y="39"/>
                    </a:cubicBezTo>
                    <a:cubicBezTo>
                      <a:pt x="8" y="40"/>
                      <a:pt x="7" y="41"/>
                      <a:pt x="8" y="41"/>
                    </a:cubicBezTo>
                    <a:cubicBezTo>
                      <a:pt x="8" y="40"/>
                      <a:pt x="9" y="38"/>
                      <a:pt x="9" y="38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1"/>
                      <a:pt x="8" y="43"/>
                      <a:pt x="8" y="42"/>
                    </a:cubicBezTo>
                    <a:cubicBezTo>
                      <a:pt x="9" y="41"/>
                      <a:pt x="9" y="40"/>
                      <a:pt x="10" y="38"/>
                    </a:cubicBezTo>
                    <a:cubicBezTo>
                      <a:pt x="11" y="38"/>
                      <a:pt x="10" y="40"/>
                      <a:pt x="10" y="39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0"/>
                      <a:pt x="8" y="43"/>
                      <a:pt x="9" y="43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2"/>
                      <a:pt x="11" y="40"/>
                      <a:pt x="11" y="42"/>
                    </a:cubicBezTo>
                    <a:cubicBezTo>
                      <a:pt x="12" y="40"/>
                      <a:pt x="11" y="42"/>
                      <a:pt x="11" y="41"/>
                    </a:cubicBezTo>
                    <a:cubicBezTo>
                      <a:pt x="11" y="39"/>
                      <a:pt x="12" y="39"/>
                      <a:pt x="12" y="39"/>
                    </a:cubicBezTo>
                    <a:cubicBezTo>
                      <a:pt x="11" y="42"/>
                      <a:pt x="12" y="39"/>
                      <a:pt x="12" y="40"/>
                    </a:cubicBezTo>
                    <a:cubicBezTo>
                      <a:pt x="12" y="41"/>
                      <a:pt x="12" y="41"/>
                      <a:pt x="12" y="42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3"/>
                      <a:pt x="13" y="39"/>
                      <a:pt x="13" y="41"/>
                    </a:cubicBezTo>
                    <a:cubicBezTo>
                      <a:pt x="13" y="42"/>
                      <a:pt x="12" y="43"/>
                      <a:pt x="12" y="43"/>
                    </a:cubicBezTo>
                    <a:cubicBezTo>
                      <a:pt x="13" y="41"/>
                      <a:pt x="14" y="40"/>
                      <a:pt x="14" y="39"/>
                    </a:cubicBezTo>
                    <a:cubicBezTo>
                      <a:pt x="14" y="40"/>
                      <a:pt x="13" y="42"/>
                      <a:pt x="13" y="44"/>
                    </a:cubicBezTo>
                    <a:cubicBezTo>
                      <a:pt x="14" y="42"/>
                      <a:pt x="13" y="45"/>
                      <a:pt x="14" y="43"/>
                    </a:cubicBezTo>
                    <a:cubicBezTo>
                      <a:pt x="14" y="42"/>
                      <a:pt x="14" y="41"/>
                      <a:pt x="15" y="40"/>
                    </a:cubicBezTo>
                    <a:cubicBezTo>
                      <a:pt x="15" y="40"/>
                      <a:pt x="14" y="41"/>
                      <a:pt x="14" y="42"/>
                    </a:cubicBezTo>
                    <a:cubicBezTo>
                      <a:pt x="14" y="42"/>
                      <a:pt x="15" y="40"/>
                      <a:pt x="15" y="39"/>
                    </a:cubicBezTo>
                    <a:cubicBezTo>
                      <a:pt x="15" y="39"/>
                      <a:pt x="16" y="37"/>
                      <a:pt x="16" y="39"/>
                    </a:cubicBezTo>
                    <a:cubicBezTo>
                      <a:pt x="16" y="40"/>
                      <a:pt x="15" y="39"/>
                      <a:pt x="15" y="40"/>
                    </a:cubicBezTo>
                    <a:cubicBezTo>
                      <a:pt x="16" y="41"/>
                      <a:pt x="17" y="37"/>
                      <a:pt x="17" y="36"/>
                    </a:cubicBezTo>
                    <a:cubicBezTo>
                      <a:pt x="17" y="35"/>
                      <a:pt x="18" y="32"/>
                      <a:pt x="19" y="31"/>
                    </a:cubicBezTo>
                    <a:cubicBezTo>
                      <a:pt x="19" y="32"/>
                      <a:pt x="18" y="32"/>
                      <a:pt x="18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7"/>
                      <a:pt x="16" y="39"/>
                      <a:pt x="16" y="41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1"/>
                      <a:pt x="16" y="43"/>
                      <a:pt x="16" y="42"/>
                    </a:cubicBezTo>
                    <a:cubicBezTo>
                      <a:pt x="17" y="41"/>
                      <a:pt x="16" y="43"/>
                      <a:pt x="16" y="41"/>
                    </a:cubicBezTo>
                    <a:cubicBezTo>
                      <a:pt x="17" y="41"/>
                      <a:pt x="18" y="38"/>
                      <a:pt x="18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7" y="43"/>
                      <a:pt x="17" y="41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21" y="39"/>
                    </a:cubicBezTo>
                    <a:cubicBezTo>
                      <a:pt x="21" y="41"/>
                      <a:pt x="21" y="41"/>
                      <a:pt x="21" y="42"/>
                    </a:cubicBezTo>
                    <a:cubicBezTo>
                      <a:pt x="21" y="42"/>
                      <a:pt x="22" y="41"/>
                      <a:pt x="22" y="41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2" y="44"/>
                      <a:pt x="23" y="42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4"/>
                      <a:pt x="23" y="41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0"/>
                      <a:pt x="24" y="41"/>
                      <a:pt x="24" y="4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3"/>
                      <a:pt x="25" y="43"/>
                      <a:pt x="26" y="42"/>
                    </a:cubicBezTo>
                    <a:cubicBezTo>
                      <a:pt x="25" y="42"/>
                      <a:pt x="25" y="41"/>
                      <a:pt x="26" y="39"/>
                    </a:cubicBezTo>
                    <a:cubicBezTo>
                      <a:pt x="26" y="37"/>
                      <a:pt x="26" y="40"/>
                      <a:pt x="26" y="39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6" y="44"/>
                      <a:pt x="27" y="42"/>
                      <a:pt x="28" y="42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3"/>
                      <a:pt x="29" y="41"/>
                      <a:pt x="30" y="42"/>
                    </a:cubicBezTo>
                    <a:cubicBezTo>
                      <a:pt x="30" y="41"/>
                      <a:pt x="30" y="38"/>
                      <a:pt x="30" y="38"/>
                    </a:cubicBezTo>
                    <a:cubicBezTo>
                      <a:pt x="30" y="36"/>
                      <a:pt x="30" y="41"/>
                      <a:pt x="30" y="42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0"/>
                      <a:pt x="31" y="39"/>
                      <a:pt x="31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1"/>
                      <a:pt x="32" y="42"/>
                      <a:pt x="32" y="42"/>
                    </a:cubicBezTo>
                    <a:cubicBezTo>
                      <a:pt x="32" y="40"/>
                      <a:pt x="33" y="41"/>
                      <a:pt x="33" y="39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2"/>
                      <a:pt x="33" y="40"/>
                      <a:pt x="33" y="39"/>
                    </a:cubicBezTo>
                    <a:cubicBezTo>
                      <a:pt x="33" y="38"/>
                      <a:pt x="33" y="39"/>
                      <a:pt x="33" y="40"/>
                    </a:cubicBezTo>
                    <a:cubicBezTo>
                      <a:pt x="33" y="41"/>
                      <a:pt x="33" y="40"/>
                      <a:pt x="33" y="40"/>
                    </a:cubicBezTo>
                    <a:cubicBezTo>
                      <a:pt x="33" y="41"/>
                      <a:pt x="33" y="40"/>
                      <a:pt x="33" y="41"/>
                    </a:cubicBezTo>
                    <a:cubicBezTo>
                      <a:pt x="33" y="41"/>
                      <a:pt x="33" y="39"/>
                      <a:pt x="34" y="40"/>
                    </a:cubicBezTo>
                    <a:cubicBezTo>
                      <a:pt x="34" y="40"/>
                      <a:pt x="34" y="40"/>
                      <a:pt x="34" y="41"/>
                    </a:cubicBezTo>
                    <a:cubicBezTo>
                      <a:pt x="34" y="40"/>
                      <a:pt x="34" y="40"/>
                      <a:pt x="35" y="40"/>
                    </a:cubicBezTo>
                    <a:cubicBezTo>
                      <a:pt x="34" y="39"/>
                      <a:pt x="34" y="39"/>
                      <a:pt x="34" y="38"/>
                    </a:cubicBezTo>
                    <a:cubicBezTo>
                      <a:pt x="34" y="38"/>
                      <a:pt x="34" y="37"/>
                      <a:pt x="34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8"/>
                      <a:pt x="35" y="39"/>
                      <a:pt x="34" y="37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9"/>
                      <a:pt x="35" y="41"/>
                      <a:pt x="36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7" y="40"/>
                      <a:pt x="37" y="41"/>
                    </a:cubicBezTo>
                    <a:cubicBezTo>
                      <a:pt x="38" y="42"/>
                      <a:pt x="37" y="36"/>
                      <a:pt x="37" y="38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0"/>
                      <a:pt x="38" y="39"/>
                      <a:pt x="38" y="39"/>
                    </a:cubicBezTo>
                    <a:cubicBezTo>
                      <a:pt x="38" y="38"/>
                      <a:pt x="38" y="41"/>
                      <a:pt x="38" y="3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9" y="42"/>
                      <a:pt x="40" y="38"/>
                      <a:pt x="41" y="40"/>
                    </a:cubicBezTo>
                    <a:cubicBezTo>
                      <a:pt x="40" y="38"/>
                      <a:pt x="41" y="39"/>
                      <a:pt x="41" y="39"/>
                    </a:cubicBezTo>
                    <a:cubicBezTo>
                      <a:pt x="42" y="41"/>
                      <a:pt x="41" y="38"/>
                      <a:pt x="42" y="39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2" y="38"/>
                      <a:pt x="40" y="33"/>
                      <a:pt x="42" y="36"/>
                    </a:cubicBezTo>
                    <a:cubicBezTo>
                      <a:pt x="42" y="37"/>
                      <a:pt x="42" y="38"/>
                      <a:pt x="42" y="38"/>
                    </a:cubicBezTo>
                    <a:cubicBezTo>
                      <a:pt x="44" y="41"/>
                      <a:pt x="42" y="36"/>
                      <a:pt x="44" y="38"/>
                    </a:cubicBezTo>
                    <a:cubicBezTo>
                      <a:pt x="43" y="37"/>
                      <a:pt x="43" y="36"/>
                      <a:pt x="43" y="35"/>
                    </a:cubicBezTo>
                    <a:cubicBezTo>
                      <a:pt x="43" y="36"/>
                      <a:pt x="44" y="37"/>
                      <a:pt x="44" y="37"/>
                    </a:cubicBezTo>
                    <a:cubicBezTo>
                      <a:pt x="44" y="37"/>
                      <a:pt x="44" y="36"/>
                      <a:pt x="44" y="37"/>
                    </a:cubicBezTo>
                    <a:cubicBezTo>
                      <a:pt x="45" y="37"/>
                      <a:pt x="45" y="38"/>
                      <a:pt x="45" y="38"/>
                    </a:cubicBezTo>
                    <a:cubicBezTo>
                      <a:pt x="45" y="38"/>
                      <a:pt x="45" y="37"/>
                      <a:pt x="45" y="36"/>
                    </a:cubicBezTo>
                    <a:cubicBezTo>
                      <a:pt x="46" y="38"/>
                      <a:pt x="46" y="37"/>
                      <a:pt x="47" y="38"/>
                    </a:cubicBezTo>
                    <a:cubicBezTo>
                      <a:pt x="46" y="35"/>
                      <a:pt x="48" y="38"/>
                      <a:pt x="46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6" y="34"/>
                      <a:pt x="46" y="33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8" y="37"/>
                      <a:pt x="47" y="35"/>
                      <a:pt x="48" y="37"/>
                    </a:cubicBezTo>
                    <a:cubicBezTo>
                      <a:pt x="47" y="35"/>
                      <a:pt x="48" y="36"/>
                      <a:pt x="47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4"/>
                      <a:pt x="47" y="33"/>
                      <a:pt x="47" y="33"/>
                    </a:cubicBezTo>
                    <a:cubicBezTo>
                      <a:pt x="47" y="33"/>
                      <a:pt x="48" y="35"/>
                      <a:pt x="48" y="35"/>
                    </a:cubicBezTo>
                    <a:cubicBezTo>
                      <a:pt x="49" y="36"/>
                      <a:pt x="49" y="35"/>
                      <a:pt x="48" y="35"/>
                    </a:cubicBezTo>
                    <a:cubicBezTo>
                      <a:pt x="48" y="35"/>
                      <a:pt x="48" y="35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4"/>
                      <a:pt x="48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0" y="35"/>
                      <a:pt x="49" y="34"/>
                    </a:cubicBezTo>
                    <a:cubicBezTo>
                      <a:pt x="50" y="35"/>
                      <a:pt x="50" y="33"/>
                      <a:pt x="50" y="32"/>
                    </a:cubicBezTo>
                    <a:cubicBezTo>
                      <a:pt x="50" y="33"/>
                      <a:pt x="51" y="34"/>
                      <a:pt x="50" y="33"/>
                    </a:cubicBezTo>
                    <a:cubicBezTo>
                      <a:pt x="50" y="33"/>
                      <a:pt x="50" y="31"/>
                      <a:pt x="50" y="32"/>
                    </a:cubicBezTo>
                    <a:cubicBezTo>
                      <a:pt x="50" y="32"/>
                      <a:pt x="51" y="33"/>
                      <a:pt x="51" y="33"/>
                    </a:cubicBezTo>
                    <a:cubicBezTo>
                      <a:pt x="52" y="33"/>
                      <a:pt x="51" y="32"/>
                      <a:pt x="51" y="32"/>
                    </a:cubicBezTo>
                    <a:cubicBezTo>
                      <a:pt x="52" y="34"/>
                      <a:pt x="51" y="30"/>
                      <a:pt x="52" y="31"/>
                    </a:cubicBezTo>
                    <a:cubicBezTo>
                      <a:pt x="52" y="31"/>
                      <a:pt x="53" y="32"/>
                      <a:pt x="53" y="33"/>
                    </a:cubicBezTo>
                    <a:cubicBezTo>
                      <a:pt x="53" y="32"/>
                      <a:pt x="53" y="31"/>
                      <a:pt x="52" y="29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3" y="31"/>
                      <a:pt x="53" y="30"/>
                      <a:pt x="53" y="29"/>
                    </a:cubicBezTo>
                    <a:cubicBezTo>
                      <a:pt x="52" y="28"/>
                      <a:pt x="51" y="27"/>
                      <a:pt x="52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7"/>
                      <a:pt x="52" y="27"/>
                      <a:pt x="53" y="28"/>
                    </a:cubicBezTo>
                    <a:cubicBezTo>
                      <a:pt x="54" y="30"/>
                      <a:pt x="54" y="29"/>
                      <a:pt x="54" y="2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3" y="27"/>
                      <a:pt x="54" y="29"/>
                      <a:pt x="54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4"/>
                      <a:pt x="54" y="26"/>
                      <a:pt x="54" y="27"/>
                    </a:cubicBezTo>
                    <a:cubicBezTo>
                      <a:pt x="54" y="26"/>
                      <a:pt x="53" y="24"/>
                      <a:pt x="52" y="22"/>
                    </a:cubicBezTo>
                    <a:cubicBezTo>
                      <a:pt x="52" y="22"/>
                      <a:pt x="52" y="21"/>
                      <a:pt x="52" y="21"/>
                    </a:cubicBezTo>
                    <a:cubicBezTo>
                      <a:pt x="53" y="22"/>
                      <a:pt x="52" y="21"/>
                      <a:pt x="53" y="2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4" y="23"/>
                      <a:pt x="55" y="25"/>
                      <a:pt x="55" y="26"/>
                    </a:cubicBezTo>
                    <a:cubicBezTo>
                      <a:pt x="55" y="25"/>
                      <a:pt x="56" y="26"/>
                      <a:pt x="57" y="26"/>
                    </a:cubicBezTo>
                    <a:cubicBezTo>
                      <a:pt x="55" y="23"/>
                      <a:pt x="56" y="24"/>
                      <a:pt x="55" y="22"/>
                    </a:cubicBezTo>
                    <a:cubicBezTo>
                      <a:pt x="55" y="22"/>
                      <a:pt x="56" y="24"/>
                      <a:pt x="57" y="24"/>
                    </a:cubicBezTo>
                    <a:cubicBezTo>
                      <a:pt x="56" y="23"/>
                      <a:pt x="57" y="23"/>
                      <a:pt x="57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8" y="23"/>
                      <a:pt x="57" y="21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9" y="22"/>
                      <a:pt x="56" y="19"/>
                      <a:pt x="57" y="20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7" y="20"/>
                      <a:pt x="59" y="22"/>
                      <a:pt x="58" y="20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21"/>
                      <a:pt x="59" y="21"/>
                      <a:pt x="58" y="19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2"/>
                      <a:pt x="58" y="19"/>
                      <a:pt x="59" y="19"/>
                    </a:cubicBezTo>
                    <a:cubicBezTo>
                      <a:pt x="59" y="19"/>
                      <a:pt x="60" y="20"/>
                      <a:pt x="60" y="20"/>
                    </a:cubicBezTo>
                    <a:cubicBezTo>
                      <a:pt x="59" y="19"/>
                      <a:pt x="60" y="19"/>
                      <a:pt x="60" y="19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2" y="19"/>
                      <a:pt x="64" y="18"/>
                      <a:pt x="63" y="16"/>
                    </a:cubicBezTo>
                    <a:cubicBezTo>
                      <a:pt x="65" y="17"/>
                      <a:pt x="64" y="17"/>
                      <a:pt x="65" y="18"/>
                    </a:cubicBezTo>
                    <a:cubicBezTo>
                      <a:pt x="64" y="17"/>
                      <a:pt x="65" y="18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6" y="18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4" y="15"/>
                      <a:pt x="68" y="18"/>
                      <a:pt x="66" y="16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5" y="15"/>
                      <a:pt x="68" y="17"/>
                      <a:pt x="66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68" y="17"/>
                      <a:pt x="65" y="14"/>
                      <a:pt x="67" y="15"/>
                    </a:cubicBezTo>
                    <a:cubicBezTo>
                      <a:pt x="67" y="15"/>
                      <a:pt x="66" y="14"/>
                      <a:pt x="65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3"/>
                      <a:pt x="68" y="12"/>
                      <a:pt x="66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5" y="9"/>
                      <a:pt x="70" y="11"/>
                      <a:pt x="66" y="8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6" y="8"/>
                      <a:pt x="67" y="8"/>
                      <a:pt x="66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8"/>
                      <a:pt x="65" y="6"/>
                      <a:pt x="65" y="7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9" y="7"/>
                      <a:pt x="72" y="3"/>
                      <a:pt x="68" y="4"/>
                    </a:cubicBezTo>
                    <a:close/>
                    <a:moveTo>
                      <a:pt x="61" y="9"/>
                    </a:moveTo>
                    <a:cubicBezTo>
                      <a:pt x="60" y="9"/>
                      <a:pt x="61" y="7"/>
                      <a:pt x="62" y="6"/>
                    </a:cubicBezTo>
                    <a:cubicBezTo>
                      <a:pt x="62" y="8"/>
                      <a:pt x="61" y="9"/>
                      <a:pt x="61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8" name="Freeform 255"/>
              <p:cNvSpPr/>
              <p:nvPr/>
            </p:nvSpPr>
            <p:spPr bwMode="auto">
              <a:xfrm>
                <a:off x="6649" y="3359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3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3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09" name="Freeform 256"/>
              <p:cNvSpPr/>
              <p:nvPr/>
            </p:nvSpPr>
            <p:spPr bwMode="auto">
              <a:xfrm>
                <a:off x="6538" y="340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0" name="Freeform 257"/>
              <p:cNvSpPr/>
              <p:nvPr/>
            </p:nvSpPr>
            <p:spPr bwMode="auto">
              <a:xfrm>
                <a:off x="6633" y="338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1" name="Oval 258"/>
              <p:cNvSpPr>
                <a:spLocks noChangeArrowheads="1"/>
              </p:cNvSpPr>
              <p:nvPr/>
            </p:nvSpPr>
            <p:spPr bwMode="auto">
              <a:xfrm>
                <a:off x="6184" y="19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2" name="Freeform 259"/>
              <p:cNvSpPr/>
              <p:nvPr/>
            </p:nvSpPr>
            <p:spPr bwMode="auto">
              <a:xfrm>
                <a:off x="6187" y="197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3" name="Freeform 260"/>
              <p:cNvSpPr/>
              <p:nvPr/>
            </p:nvSpPr>
            <p:spPr bwMode="auto">
              <a:xfrm>
                <a:off x="6545" y="31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4" name="Freeform 261"/>
              <p:cNvSpPr/>
              <p:nvPr/>
            </p:nvSpPr>
            <p:spPr bwMode="auto">
              <a:xfrm>
                <a:off x="6552" y="333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5" name="Freeform 262"/>
              <p:cNvSpPr/>
              <p:nvPr/>
            </p:nvSpPr>
            <p:spPr bwMode="auto">
              <a:xfrm>
                <a:off x="6621" y="331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6" name="Freeform 263"/>
              <p:cNvSpPr/>
              <p:nvPr/>
            </p:nvSpPr>
            <p:spPr bwMode="auto">
              <a:xfrm>
                <a:off x="6524" y="339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7" name="Rectangle 264"/>
              <p:cNvSpPr>
                <a:spLocks noChangeArrowheads="1"/>
              </p:cNvSpPr>
              <p:nvPr/>
            </p:nvSpPr>
            <p:spPr bwMode="auto">
              <a:xfrm>
                <a:off x="6652" y="3293"/>
                <a:ext cx="1" cy="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8" name="Freeform 265"/>
              <p:cNvSpPr/>
              <p:nvPr/>
            </p:nvSpPr>
            <p:spPr bwMode="auto">
              <a:xfrm>
                <a:off x="6528" y="3350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19" name="Freeform 266"/>
              <p:cNvSpPr/>
              <p:nvPr/>
            </p:nvSpPr>
            <p:spPr bwMode="auto">
              <a:xfrm>
                <a:off x="6531" y="3350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0" name="Freeform 267"/>
              <p:cNvSpPr/>
              <p:nvPr/>
            </p:nvSpPr>
            <p:spPr bwMode="auto">
              <a:xfrm>
                <a:off x="6521" y="3383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1" name="Freeform 268"/>
              <p:cNvSpPr/>
              <p:nvPr/>
            </p:nvSpPr>
            <p:spPr bwMode="auto">
              <a:xfrm>
                <a:off x="6521" y="3395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2" name="Freeform 269"/>
              <p:cNvSpPr/>
              <p:nvPr/>
            </p:nvSpPr>
            <p:spPr bwMode="auto">
              <a:xfrm>
                <a:off x="6618" y="33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3" name="Freeform 270"/>
              <p:cNvSpPr/>
              <p:nvPr/>
            </p:nvSpPr>
            <p:spPr bwMode="auto">
              <a:xfrm>
                <a:off x="6189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4" name="Freeform 271"/>
              <p:cNvSpPr/>
              <p:nvPr/>
            </p:nvSpPr>
            <p:spPr bwMode="auto">
              <a:xfrm>
                <a:off x="6531" y="3400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5" name="Freeform 272"/>
              <p:cNvSpPr/>
              <p:nvPr/>
            </p:nvSpPr>
            <p:spPr bwMode="auto">
              <a:xfrm>
                <a:off x="6894" y="2707"/>
                <a:ext cx="4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6" name="Freeform 273"/>
              <p:cNvSpPr/>
              <p:nvPr/>
            </p:nvSpPr>
            <p:spPr bwMode="auto">
              <a:xfrm>
                <a:off x="6519" y="3378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7" name="Freeform 274"/>
              <p:cNvSpPr/>
              <p:nvPr/>
            </p:nvSpPr>
            <p:spPr bwMode="auto">
              <a:xfrm>
                <a:off x="6645" y="33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8" name="Freeform 275"/>
              <p:cNvSpPr/>
              <p:nvPr/>
            </p:nvSpPr>
            <p:spPr bwMode="auto">
              <a:xfrm>
                <a:off x="6187" y="19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9" name="Freeform 276"/>
              <p:cNvSpPr/>
              <p:nvPr/>
            </p:nvSpPr>
            <p:spPr bwMode="auto">
              <a:xfrm>
                <a:off x="6642" y="337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0" name="Freeform 277"/>
              <p:cNvSpPr/>
              <p:nvPr/>
            </p:nvSpPr>
            <p:spPr bwMode="auto">
              <a:xfrm>
                <a:off x="6645" y="33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1" name="Freeform 278"/>
              <p:cNvSpPr/>
              <p:nvPr/>
            </p:nvSpPr>
            <p:spPr bwMode="auto">
              <a:xfrm>
                <a:off x="6187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2" name="Freeform 279"/>
              <p:cNvSpPr/>
              <p:nvPr/>
            </p:nvSpPr>
            <p:spPr bwMode="auto">
              <a:xfrm>
                <a:off x="6187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3" name="Freeform 280"/>
              <p:cNvSpPr/>
              <p:nvPr/>
            </p:nvSpPr>
            <p:spPr bwMode="auto">
              <a:xfrm>
                <a:off x="6647" y="338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4" name="Freeform 281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5" name="Freeform 282"/>
              <p:cNvSpPr/>
              <p:nvPr/>
            </p:nvSpPr>
            <p:spPr bwMode="auto">
              <a:xfrm>
                <a:off x="6557" y="2025"/>
                <a:ext cx="5" cy="9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4 h 4"/>
                  <a:gd name="T4" fmla="*/ 2 w 2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0" y="1"/>
                      <a:pt x="1" y="4"/>
                    </a:cubicBezTo>
                    <a:cubicBezTo>
                      <a:pt x="1" y="0"/>
                      <a:pt x="2" y="4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6" name="Freeform 283"/>
              <p:cNvSpPr/>
              <p:nvPr/>
            </p:nvSpPr>
            <p:spPr bwMode="auto">
              <a:xfrm>
                <a:off x="6286" y="1700"/>
                <a:ext cx="5" cy="5"/>
              </a:xfrm>
              <a:custGeom>
                <a:avLst/>
                <a:gdLst>
                  <a:gd name="T0" fmla="*/ 0 w 5"/>
                  <a:gd name="T1" fmla="*/ 5 h 5"/>
                  <a:gd name="T2" fmla="*/ 5 w 5"/>
                  <a:gd name="T3" fmla="*/ 0 h 5"/>
                  <a:gd name="T4" fmla="*/ 0 w 5"/>
                  <a:gd name="T5" fmla="*/ 3 h 5"/>
                  <a:gd name="T6" fmla="*/ 0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lnTo>
                      <a:pt x="5" y="0"/>
                    </a:lnTo>
                    <a:lnTo>
                      <a:pt x="0" y="3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7" name="Freeform 284"/>
              <p:cNvSpPr/>
              <p:nvPr/>
            </p:nvSpPr>
            <p:spPr bwMode="auto">
              <a:xfrm>
                <a:off x="6732" y="1705"/>
                <a:ext cx="10" cy="5"/>
              </a:xfrm>
              <a:custGeom>
                <a:avLst/>
                <a:gdLst>
                  <a:gd name="T0" fmla="*/ 2 w 4"/>
                  <a:gd name="T1" fmla="*/ 2 h 2"/>
                  <a:gd name="T2" fmla="*/ 1 w 4"/>
                  <a:gd name="T3" fmla="*/ 0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1"/>
                      <a:pt x="1" y="0"/>
                    </a:cubicBezTo>
                    <a:cubicBezTo>
                      <a:pt x="4" y="2"/>
                      <a:pt x="0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8" name="Freeform 285"/>
              <p:cNvSpPr/>
              <p:nvPr/>
            </p:nvSpPr>
            <p:spPr bwMode="auto">
              <a:xfrm>
                <a:off x="6161" y="2072"/>
                <a:ext cx="2" cy="24"/>
              </a:xfrm>
              <a:custGeom>
                <a:avLst/>
                <a:gdLst>
                  <a:gd name="T0" fmla="*/ 0 w 1"/>
                  <a:gd name="T1" fmla="*/ 0 h 10"/>
                  <a:gd name="T2" fmla="*/ 1 w 1"/>
                  <a:gd name="T3" fmla="*/ 10 h 10"/>
                  <a:gd name="T4" fmla="*/ 0 w 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cubicBezTo>
                      <a:pt x="0" y="4"/>
                      <a:pt x="0" y="10"/>
                      <a:pt x="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9" name="Freeform 286"/>
              <p:cNvSpPr>
                <a:spLocks noEditPoints="1"/>
              </p:cNvSpPr>
              <p:nvPr/>
            </p:nvSpPr>
            <p:spPr bwMode="auto">
              <a:xfrm>
                <a:off x="6144" y="1918"/>
                <a:ext cx="85" cy="102"/>
              </a:xfrm>
              <a:custGeom>
                <a:avLst/>
                <a:gdLst>
                  <a:gd name="T0" fmla="*/ 32 w 36"/>
                  <a:gd name="T1" fmla="*/ 19 h 43"/>
                  <a:gd name="T2" fmla="*/ 27 w 36"/>
                  <a:gd name="T3" fmla="*/ 2 h 43"/>
                  <a:gd name="T4" fmla="*/ 8 w 36"/>
                  <a:gd name="T5" fmla="*/ 14 h 43"/>
                  <a:gd name="T6" fmla="*/ 16 w 36"/>
                  <a:gd name="T7" fmla="*/ 25 h 43"/>
                  <a:gd name="T8" fmla="*/ 16 w 36"/>
                  <a:gd name="T9" fmla="*/ 24 h 43"/>
                  <a:gd name="T10" fmla="*/ 17 w 36"/>
                  <a:gd name="T11" fmla="*/ 24 h 43"/>
                  <a:gd name="T12" fmla="*/ 17 w 36"/>
                  <a:gd name="T13" fmla="*/ 23 h 43"/>
                  <a:gd name="T14" fmla="*/ 17 w 36"/>
                  <a:gd name="T15" fmla="*/ 24 h 43"/>
                  <a:gd name="T16" fmla="*/ 19 w 36"/>
                  <a:gd name="T17" fmla="*/ 23 h 43"/>
                  <a:gd name="T18" fmla="*/ 18 w 36"/>
                  <a:gd name="T19" fmla="*/ 24 h 43"/>
                  <a:gd name="T20" fmla="*/ 17 w 36"/>
                  <a:gd name="T21" fmla="*/ 24 h 43"/>
                  <a:gd name="T22" fmla="*/ 19 w 36"/>
                  <a:gd name="T23" fmla="*/ 23 h 43"/>
                  <a:gd name="T24" fmla="*/ 20 w 36"/>
                  <a:gd name="T25" fmla="*/ 23 h 43"/>
                  <a:gd name="T26" fmla="*/ 21 w 36"/>
                  <a:gd name="T27" fmla="*/ 24 h 43"/>
                  <a:gd name="T28" fmla="*/ 21 w 36"/>
                  <a:gd name="T29" fmla="*/ 23 h 43"/>
                  <a:gd name="T30" fmla="*/ 21 w 36"/>
                  <a:gd name="T31" fmla="*/ 23 h 43"/>
                  <a:gd name="T32" fmla="*/ 21 w 36"/>
                  <a:gd name="T33" fmla="*/ 23 h 43"/>
                  <a:gd name="T34" fmla="*/ 21 w 36"/>
                  <a:gd name="T35" fmla="*/ 24 h 43"/>
                  <a:gd name="T36" fmla="*/ 22 w 36"/>
                  <a:gd name="T37" fmla="*/ 24 h 43"/>
                  <a:gd name="T38" fmla="*/ 22 w 36"/>
                  <a:gd name="T39" fmla="*/ 24 h 43"/>
                  <a:gd name="T40" fmla="*/ 22 w 36"/>
                  <a:gd name="T41" fmla="*/ 19 h 43"/>
                  <a:gd name="T42" fmla="*/ 22 w 36"/>
                  <a:gd name="T43" fmla="*/ 19 h 43"/>
                  <a:gd name="T44" fmla="*/ 23 w 36"/>
                  <a:gd name="T45" fmla="*/ 23 h 43"/>
                  <a:gd name="T46" fmla="*/ 27 w 36"/>
                  <a:gd name="T47" fmla="*/ 24 h 43"/>
                  <a:gd name="T48" fmla="*/ 25 w 36"/>
                  <a:gd name="T49" fmla="*/ 24 h 43"/>
                  <a:gd name="T50" fmla="*/ 25 w 36"/>
                  <a:gd name="T51" fmla="*/ 24 h 43"/>
                  <a:gd name="T52" fmla="*/ 26 w 36"/>
                  <a:gd name="T53" fmla="*/ 23 h 43"/>
                  <a:gd name="T54" fmla="*/ 25 w 36"/>
                  <a:gd name="T55" fmla="*/ 24 h 43"/>
                  <a:gd name="T56" fmla="*/ 24 w 36"/>
                  <a:gd name="T57" fmla="*/ 24 h 43"/>
                  <a:gd name="T58" fmla="*/ 24 w 36"/>
                  <a:gd name="T59" fmla="*/ 22 h 43"/>
                  <a:gd name="T60" fmla="*/ 24 w 36"/>
                  <a:gd name="T61" fmla="*/ 24 h 43"/>
                  <a:gd name="T62" fmla="*/ 23 w 36"/>
                  <a:gd name="T63" fmla="*/ 24 h 43"/>
                  <a:gd name="T64" fmla="*/ 23 w 36"/>
                  <a:gd name="T65" fmla="*/ 24 h 43"/>
                  <a:gd name="T66" fmla="*/ 24 w 36"/>
                  <a:gd name="T67" fmla="*/ 24 h 43"/>
                  <a:gd name="T68" fmla="*/ 24 w 36"/>
                  <a:gd name="T69" fmla="*/ 24 h 43"/>
                  <a:gd name="T70" fmla="*/ 25 w 36"/>
                  <a:gd name="T71" fmla="*/ 24 h 43"/>
                  <a:gd name="T72" fmla="*/ 29 w 36"/>
                  <a:gd name="T73" fmla="*/ 24 h 43"/>
                  <a:gd name="T74" fmla="*/ 26 w 36"/>
                  <a:gd name="T75" fmla="*/ 24 h 43"/>
                  <a:gd name="T76" fmla="*/ 24 w 36"/>
                  <a:gd name="T77" fmla="*/ 22 h 43"/>
                  <a:gd name="T78" fmla="*/ 23 w 36"/>
                  <a:gd name="T79" fmla="*/ 21 h 43"/>
                  <a:gd name="T80" fmla="*/ 24 w 36"/>
                  <a:gd name="T81" fmla="*/ 21 h 43"/>
                  <a:gd name="T82" fmla="*/ 24 w 36"/>
                  <a:gd name="T83" fmla="*/ 21 h 43"/>
                  <a:gd name="T84" fmla="*/ 23 w 36"/>
                  <a:gd name="T85" fmla="*/ 20 h 43"/>
                  <a:gd name="T86" fmla="*/ 22 w 36"/>
                  <a:gd name="T87" fmla="*/ 19 h 43"/>
                  <a:gd name="T88" fmla="*/ 22 w 36"/>
                  <a:gd name="T89" fmla="*/ 20 h 43"/>
                  <a:gd name="T90" fmla="*/ 21 w 36"/>
                  <a:gd name="T91" fmla="*/ 19 h 43"/>
                  <a:gd name="T92" fmla="*/ 22 w 36"/>
                  <a:gd name="T93" fmla="*/ 21 h 43"/>
                  <a:gd name="T94" fmla="*/ 20 w 36"/>
                  <a:gd name="T95" fmla="*/ 21 h 43"/>
                  <a:gd name="T96" fmla="*/ 17 w 36"/>
                  <a:gd name="T97" fmla="*/ 20 h 43"/>
                  <a:gd name="T98" fmla="*/ 20 w 36"/>
                  <a:gd name="T99" fmla="*/ 19 h 43"/>
                  <a:gd name="T100" fmla="*/ 18 w 36"/>
                  <a:gd name="T101" fmla="*/ 18 h 43"/>
                  <a:gd name="T102" fmla="*/ 19 w 36"/>
                  <a:gd name="T103" fmla="*/ 18 h 43"/>
                  <a:gd name="T104" fmla="*/ 20 w 36"/>
                  <a:gd name="T105" fmla="*/ 18 h 43"/>
                  <a:gd name="T106" fmla="*/ 21 w 36"/>
                  <a:gd name="T107" fmla="*/ 19 h 43"/>
                  <a:gd name="T108" fmla="*/ 20 w 36"/>
                  <a:gd name="T109" fmla="*/ 18 h 43"/>
                  <a:gd name="T110" fmla="*/ 18 w 36"/>
                  <a:gd name="T111" fmla="*/ 18 h 43"/>
                  <a:gd name="T112" fmla="*/ 18 w 36"/>
                  <a:gd name="T113" fmla="*/ 18 h 43"/>
                  <a:gd name="T114" fmla="*/ 15 w 36"/>
                  <a:gd name="T115" fmla="*/ 18 h 43"/>
                  <a:gd name="T116" fmla="*/ 18 w 36"/>
                  <a:gd name="T117" fmla="*/ 18 h 43"/>
                  <a:gd name="T118" fmla="*/ 18 w 36"/>
                  <a:gd name="T119" fmla="*/ 18 h 43"/>
                  <a:gd name="T120" fmla="*/ 17 w 36"/>
                  <a:gd name="T121" fmla="*/ 19 h 43"/>
                  <a:gd name="T122" fmla="*/ 16 w 36"/>
                  <a:gd name="T123" fmla="*/ 25 h 43"/>
                  <a:gd name="T124" fmla="*/ 14 w 36"/>
                  <a:gd name="T125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" h="43">
                    <a:moveTo>
                      <a:pt x="5" y="16"/>
                    </a:moveTo>
                    <a:cubicBezTo>
                      <a:pt x="6" y="19"/>
                      <a:pt x="3" y="20"/>
                      <a:pt x="0" y="23"/>
                    </a:cubicBezTo>
                    <a:cubicBezTo>
                      <a:pt x="0" y="23"/>
                      <a:pt x="1" y="25"/>
                      <a:pt x="1" y="28"/>
                    </a:cubicBezTo>
                    <a:cubicBezTo>
                      <a:pt x="5" y="39"/>
                      <a:pt x="13" y="43"/>
                      <a:pt x="19" y="41"/>
                    </a:cubicBezTo>
                    <a:cubicBezTo>
                      <a:pt x="18" y="40"/>
                      <a:pt x="18" y="39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9"/>
                      <a:pt x="19" y="40"/>
                    </a:cubicBezTo>
                    <a:cubicBezTo>
                      <a:pt x="20" y="39"/>
                      <a:pt x="21" y="39"/>
                      <a:pt x="23" y="39"/>
                    </a:cubicBezTo>
                    <a:cubicBezTo>
                      <a:pt x="22" y="36"/>
                      <a:pt x="23" y="38"/>
                      <a:pt x="23" y="3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3" y="36"/>
                      <a:pt x="23" y="36"/>
                      <a:pt x="25" y="38"/>
                    </a:cubicBezTo>
                    <a:cubicBezTo>
                      <a:pt x="29" y="38"/>
                      <a:pt x="31" y="35"/>
                      <a:pt x="33" y="33"/>
                    </a:cubicBezTo>
                    <a:cubicBezTo>
                      <a:pt x="36" y="30"/>
                      <a:pt x="36" y="26"/>
                      <a:pt x="36" y="21"/>
                    </a:cubicBezTo>
                    <a:cubicBezTo>
                      <a:pt x="33" y="20"/>
                      <a:pt x="35" y="19"/>
                      <a:pt x="32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3" y="17"/>
                      <a:pt x="34" y="17"/>
                      <a:pt x="32" y="17"/>
                    </a:cubicBezTo>
                    <a:cubicBezTo>
                      <a:pt x="30" y="17"/>
                      <a:pt x="35" y="17"/>
                      <a:pt x="34" y="16"/>
                    </a:cubicBezTo>
                    <a:cubicBezTo>
                      <a:pt x="34" y="16"/>
                      <a:pt x="33" y="17"/>
                      <a:pt x="33" y="16"/>
                    </a:cubicBezTo>
                    <a:cubicBezTo>
                      <a:pt x="31" y="16"/>
                      <a:pt x="34" y="17"/>
                      <a:pt x="36" y="15"/>
                    </a:cubicBezTo>
                    <a:cubicBezTo>
                      <a:pt x="35" y="13"/>
                      <a:pt x="32" y="12"/>
                      <a:pt x="33" y="10"/>
                    </a:cubicBezTo>
                    <a:cubicBezTo>
                      <a:pt x="33" y="11"/>
                      <a:pt x="32" y="11"/>
                      <a:pt x="32" y="11"/>
                    </a:cubicBezTo>
                    <a:cubicBezTo>
                      <a:pt x="35" y="9"/>
                      <a:pt x="31" y="11"/>
                      <a:pt x="32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4" y="9"/>
                      <a:pt x="32" y="9"/>
                      <a:pt x="32" y="7"/>
                    </a:cubicBezTo>
                    <a:cubicBezTo>
                      <a:pt x="30" y="7"/>
                      <a:pt x="32" y="5"/>
                      <a:pt x="30" y="5"/>
                    </a:cubicBezTo>
                    <a:cubicBezTo>
                      <a:pt x="31" y="5"/>
                      <a:pt x="30" y="4"/>
                      <a:pt x="30" y="4"/>
                    </a:cubicBezTo>
                    <a:cubicBezTo>
                      <a:pt x="27" y="6"/>
                      <a:pt x="29" y="1"/>
                      <a:pt x="27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5" y="1"/>
                      <a:pt x="21" y="0"/>
                      <a:pt x="18" y="3"/>
                    </a:cubicBezTo>
                    <a:cubicBezTo>
                      <a:pt x="16" y="3"/>
                      <a:pt x="12" y="1"/>
                      <a:pt x="13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9" y="4"/>
                      <a:pt x="11" y="8"/>
                      <a:pt x="9" y="7"/>
                    </a:cubicBezTo>
                    <a:cubicBezTo>
                      <a:pt x="12" y="9"/>
                      <a:pt x="10" y="8"/>
                      <a:pt x="10" y="9"/>
                    </a:cubicBezTo>
                    <a:cubicBezTo>
                      <a:pt x="10" y="9"/>
                      <a:pt x="10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8" y="9"/>
                      <a:pt x="10" y="10"/>
                      <a:pt x="9" y="10"/>
                    </a:cubicBezTo>
                    <a:cubicBezTo>
                      <a:pt x="7" y="9"/>
                      <a:pt x="9" y="11"/>
                      <a:pt x="8" y="10"/>
                    </a:cubicBezTo>
                    <a:cubicBezTo>
                      <a:pt x="10" y="11"/>
                      <a:pt x="11" y="13"/>
                      <a:pt x="10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5" y="12"/>
                      <a:pt x="8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5"/>
                      <a:pt x="6" y="15"/>
                      <a:pt x="8" y="17"/>
                    </a:cubicBezTo>
                    <a:cubicBezTo>
                      <a:pt x="8" y="17"/>
                      <a:pt x="7" y="17"/>
                      <a:pt x="7" y="17"/>
                    </a:cubicBezTo>
                    <a:cubicBezTo>
                      <a:pt x="6" y="17"/>
                      <a:pt x="5" y="16"/>
                      <a:pt x="5" y="16"/>
                    </a:cubicBezTo>
                    <a:close/>
                    <a:moveTo>
                      <a:pt x="16" y="26"/>
                    </a:move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7"/>
                      <a:pt x="16" y="27"/>
                      <a:pt x="16" y="26"/>
                    </a:cubicBezTo>
                    <a:close/>
                    <a:moveTo>
                      <a:pt x="17" y="24"/>
                    </a:moveTo>
                    <a:cubicBezTo>
                      <a:pt x="17" y="25"/>
                      <a:pt x="16" y="25"/>
                      <a:pt x="17" y="27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7" y="24"/>
                    </a:cubicBezTo>
                    <a:cubicBezTo>
                      <a:pt x="17" y="25"/>
                      <a:pt x="17" y="25"/>
                      <a:pt x="17" y="24"/>
                    </a:cubicBezTo>
                    <a:close/>
                    <a:moveTo>
                      <a:pt x="16" y="25"/>
                    </a:move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7" y="23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7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7" y="24"/>
                      <a:pt x="17" y="24"/>
                    </a:cubicBezTo>
                    <a:close/>
                    <a:moveTo>
                      <a:pt x="18" y="24"/>
                    </a:move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lose/>
                    <a:moveTo>
                      <a:pt x="20" y="23"/>
                    </a:move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19" y="23"/>
                      <a:pt x="19" y="23"/>
                    </a:cubicBezTo>
                    <a:cubicBezTo>
                      <a:pt x="19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3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8" y="25"/>
                      <a:pt x="19" y="26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2"/>
                      <a:pt x="17" y="22"/>
                      <a:pt x="17" y="22"/>
                    </a:cubicBezTo>
                    <a:cubicBezTo>
                      <a:pt x="18" y="22"/>
                      <a:pt x="18" y="23"/>
                      <a:pt x="18" y="23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3"/>
                      <a:pt x="19" y="23"/>
                    </a:cubicBezTo>
                    <a:cubicBezTo>
                      <a:pt x="19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1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lnTo>
                      <a:pt x="20" y="24"/>
                    </a:ln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2" y="25"/>
                    </a:cubicBezTo>
                    <a:lnTo>
                      <a:pt x="21" y="24"/>
                    </a:lnTo>
                    <a:close/>
                    <a:moveTo>
                      <a:pt x="22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lnTo>
                      <a:pt x="22" y="23"/>
                    </a:ln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3" y="24"/>
                      <a:pt x="22" y="24"/>
                    </a:cubicBezTo>
                    <a:close/>
                    <a:moveTo>
                      <a:pt x="22" y="22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2" y="22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2" y="20"/>
                      <a:pt x="22" y="20"/>
                    </a:cubicBezTo>
                    <a:cubicBezTo>
                      <a:pt x="22" y="20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3" y="23"/>
                    </a:moveTo>
                    <a:cubicBezTo>
                      <a:pt x="23" y="23"/>
                      <a:pt x="23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2"/>
                      <a:pt x="23" y="22"/>
                    </a:cubicBezTo>
                    <a:close/>
                    <a:moveTo>
                      <a:pt x="27" y="24"/>
                    </a:moveTo>
                    <a:cubicBezTo>
                      <a:pt x="26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5" y="24"/>
                    </a:cubicBezTo>
                    <a:cubicBezTo>
                      <a:pt x="26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3"/>
                    </a:move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6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6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5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6" y="23"/>
                    </a:cubicBezTo>
                    <a:cubicBezTo>
                      <a:pt x="25" y="23"/>
                      <a:pt x="25" y="23"/>
                      <a:pt x="25" y="23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lnTo>
                      <a:pt x="24" y="22"/>
                    </a:ln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4" y="22"/>
                      <a:pt x="24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5"/>
                      <a:pt x="27" y="25"/>
                      <a:pt x="27" y="25"/>
                    </a:cubicBezTo>
                    <a:cubicBezTo>
                      <a:pt x="26" y="24"/>
                      <a:pt x="25" y="24"/>
                      <a:pt x="24" y="24"/>
                    </a:cubicBezTo>
                    <a:close/>
                    <a:moveTo>
                      <a:pt x="27" y="25"/>
                    </a:move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8" y="24"/>
                      <a:pt x="28" y="24"/>
                      <a:pt x="27" y="24"/>
                    </a:cubicBezTo>
                    <a:close/>
                    <a:moveTo>
                      <a:pt x="29" y="24"/>
                    </a:moveTo>
                    <a:cubicBezTo>
                      <a:pt x="29" y="24"/>
                      <a:pt x="26" y="24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6" y="24"/>
                    </a:cubicBezTo>
                    <a:lnTo>
                      <a:pt x="29" y="24"/>
                    </a:lnTo>
                    <a:close/>
                    <a:moveTo>
                      <a:pt x="27" y="24"/>
                    </a:move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2"/>
                    </a:moveTo>
                    <a:cubicBezTo>
                      <a:pt x="26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25" y="22"/>
                    </a:move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4" y="22"/>
                      <a:pt x="24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4" y="21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lose/>
                    <a:moveTo>
                      <a:pt x="23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3" y="21"/>
                      <a:pt x="23" y="21"/>
                      <a:pt x="23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2" y="19"/>
                      <a:pt x="22" y="18"/>
                      <a:pt x="22" y="18"/>
                    </a:cubicBezTo>
                    <a:cubicBezTo>
                      <a:pt x="21" y="17"/>
                      <a:pt x="22" y="18"/>
                      <a:pt x="23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19"/>
                    </a:cubicBezTo>
                    <a:close/>
                    <a:moveTo>
                      <a:pt x="2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2" y="21"/>
                    </a:cubicBezTo>
                    <a:close/>
                    <a:moveTo>
                      <a:pt x="22" y="21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2" y="21"/>
                      <a:pt x="22" y="21"/>
                    </a:cubicBezTo>
                    <a:close/>
                    <a:moveTo>
                      <a:pt x="20" y="21"/>
                    </a:moveTo>
                    <a:cubicBezTo>
                      <a:pt x="20" y="21"/>
                      <a:pt x="20" y="22"/>
                      <a:pt x="20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8" y="21"/>
                      <a:pt x="18" y="20"/>
                      <a:pt x="17" y="2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7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7" y="20"/>
                      <a:pt x="17" y="2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19" y="19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21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1"/>
                      <a:pt x="20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0" y="21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9" y="18"/>
                      <a:pt x="19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ubicBezTo>
                      <a:pt x="18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1" y="19"/>
                    </a:cubicBezTo>
                    <a:lnTo>
                      <a:pt x="20" y="18"/>
                    </a:lnTo>
                    <a:close/>
                    <a:moveTo>
                      <a:pt x="19" y="18"/>
                    </a:moveTo>
                    <a:cubicBezTo>
                      <a:pt x="20" y="17"/>
                      <a:pt x="20" y="17"/>
                      <a:pt x="20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9"/>
                      <a:pt x="18" y="18"/>
                      <a:pt x="16" y="18"/>
                    </a:cubicBezTo>
                    <a:cubicBezTo>
                      <a:pt x="18" y="18"/>
                      <a:pt x="16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8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7" y="18"/>
                      <a:pt x="18" y="18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7" y="18"/>
                      <a:pt x="17" y="19"/>
                    </a:cubicBezTo>
                    <a:cubicBezTo>
                      <a:pt x="16" y="19"/>
                      <a:pt x="17" y="18"/>
                      <a:pt x="18" y="18"/>
                    </a:cubicBezTo>
                    <a:cubicBezTo>
                      <a:pt x="16" y="19"/>
                      <a:pt x="17" y="18"/>
                      <a:pt x="16" y="19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9" y="18"/>
                      <a:pt x="17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9" y="18"/>
                    </a:cubicBezTo>
                    <a:cubicBezTo>
                      <a:pt x="18" y="18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5" y="18"/>
                    </a:cubicBezTo>
                    <a:cubicBezTo>
                      <a:pt x="16" y="18"/>
                      <a:pt x="16" y="18"/>
                      <a:pt x="16" y="19"/>
                    </a:cubicBezTo>
                    <a:cubicBezTo>
                      <a:pt x="18" y="18"/>
                      <a:pt x="15" y="19"/>
                      <a:pt x="18" y="18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5" y="24"/>
                      <a:pt x="15" y="23"/>
                    </a:cubicBezTo>
                    <a:cubicBezTo>
                      <a:pt x="16" y="23"/>
                      <a:pt x="16" y="24"/>
                      <a:pt x="17" y="24"/>
                    </a:cubicBezTo>
                    <a:close/>
                    <a:moveTo>
                      <a:pt x="15" y="26"/>
                    </a:moveTo>
                    <a:cubicBezTo>
                      <a:pt x="15" y="26"/>
                      <a:pt x="15" y="26"/>
                      <a:pt x="15" y="26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7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lose/>
                    <a:moveTo>
                      <a:pt x="15" y="26"/>
                    </a:moveTo>
                    <a:cubicBezTo>
                      <a:pt x="14" y="27"/>
                      <a:pt x="15" y="26"/>
                      <a:pt x="14" y="27"/>
                    </a:cubicBezTo>
                    <a:cubicBezTo>
                      <a:pt x="14" y="27"/>
                      <a:pt x="14" y="27"/>
                      <a:pt x="14" y="26"/>
                    </a:cubicBezTo>
                    <a:cubicBezTo>
                      <a:pt x="14" y="26"/>
                      <a:pt x="15" y="26"/>
                      <a:pt x="15" y="26"/>
                    </a:cubicBezTo>
                    <a:close/>
                    <a:moveTo>
                      <a:pt x="15" y="29"/>
                    </a:moveTo>
                    <a:cubicBezTo>
                      <a:pt x="14" y="30"/>
                      <a:pt x="14" y="30"/>
                      <a:pt x="14" y="29"/>
                    </a:cubicBezTo>
                    <a:cubicBezTo>
                      <a:pt x="14" y="29"/>
                      <a:pt x="14" y="29"/>
                      <a:pt x="15" y="29"/>
                    </a:cubicBezTo>
                    <a:close/>
                    <a:moveTo>
                      <a:pt x="13" y="28"/>
                    </a:moveTo>
                    <a:cubicBezTo>
                      <a:pt x="13" y="28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8"/>
                      <a:pt x="12" y="29"/>
                    </a:cubicBezTo>
                    <a:lnTo>
                      <a:pt x="13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0" name="Freeform 287"/>
              <p:cNvSpPr/>
              <p:nvPr/>
            </p:nvSpPr>
            <p:spPr bwMode="auto">
              <a:xfrm>
                <a:off x="6199" y="2068"/>
                <a:ext cx="4" cy="7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1" name="Freeform 288"/>
              <p:cNvSpPr/>
              <p:nvPr/>
            </p:nvSpPr>
            <p:spPr bwMode="auto">
              <a:xfrm>
                <a:off x="6763" y="1710"/>
                <a:ext cx="5" cy="4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0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2" name="Freeform 289"/>
              <p:cNvSpPr/>
              <p:nvPr/>
            </p:nvSpPr>
            <p:spPr bwMode="auto">
              <a:xfrm>
                <a:off x="6182" y="19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3" name="Freeform 290"/>
              <p:cNvSpPr/>
              <p:nvPr/>
            </p:nvSpPr>
            <p:spPr bwMode="auto">
              <a:xfrm>
                <a:off x="6917" y="1868"/>
                <a:ext cx="5" cy="5"/>
              </a:xfrm>
              <a:custGeom>
                <a:avLst/>
                <a:gdLst>
                  <a:gd name="T0" fmla="*/ 0 w 5"/>
                  <a:gd name="T1" fmla="*/ 3 h 5"/>
                  <a:gd name="T2" fmla="*/ 3 w 5"/>
                  <a:gd name="T3" fmla="*/ 5 h 5"/>
                  <a:gd name="T4" fmla="*/ 5 w 5"/>
                  <a:gd name="T5" fmla="*/ 0 h 5"/>
                  <a:gd name="T6" fmla="*/ 0 w 5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3"/>
                    </a:moveTo>
                    <a:lnTo>
                      <a:pt x="3" y="5"/>
                    </a:lnTo>
                    <a:lnTo>
                      <a:pt x="5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4" name="Freeform 291"/>
              <p:cNvSpPr/>
              <p:nvPr/>
            </p:nvSpPr>
            <p:spPr bwMode="auto">
              <a:xfrm>
                <a:off x="6614" y="265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5" name="Freeform 292"/>
              <p:cNvSpPr/>
              <p:nvPr/>
            </p:nvSpPr>
            <p:spPr bwMode="auto">
              <a:xfrm>
                <a:off x="6614" y="2670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6" name="Freeform 293"/>
              <p:cNvSpPr/>
              <p:nvPr/>
            </p:nvSpPr>
            <p:spPr bwMode="auto">
              <a:xfrm>
                <a:off x="6706" y="2454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7" name="Freeform 294"/>
              <p:cNvSpPr/>
              <p:nvPr/>
            </p:nvSpPr>
            <p:spPr bwMode="auto">
              <a:xfrm>
                <a:off x="6818" y="2395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8" name="Freeform 295"/>
              <p:cNvSpPr/>
              <p:nvPr/>
            </p:nvSpPr>
            <p:spPr bwMode="auto">
              <a:xfrm>
                <a:off x="6820" y="2326"/>
                <a:ext cx="5" cy="2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0 w 5"/>
                  <a:gd name="T5" fmla="*/ 2 h 2"/>
                  <a:gd name="T6" fmla="*/ 5 w 5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5" y="0"/>
                    </a:lnTo>
                    <a:lnTo>
                      <a:pt x="0" y="2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9" name="Freeform 296"/>
              <p:cNvSpPr/>
              <p:nvPr/>
            </p:nvSpPr>
            <p:spPr bwMode="auto">
              <a:xfrm>
                <a:off x="6196" y="1968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0" name="Oval 297"/>
              <p:cNvSpPr>
                <a:spLocks noChangeArrowheads="1"/>
              </p:cNvSpPr>
              <p:nvPr/>
            </p:nvSpPr>
            <p:spPr bwMode="auto">
              <a:xfrm>
                <a:off x="6187" y="19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1" name="Oval 298"/>
              <p:cNvSpPr>
                <a:spLocks noChangeArrowheads="1"/>
              </p:cNvSpPr>
              <p:nvPr/>
            </p:nvSpPr>
            <p:spPr bwMode="auto">
              <a:xfrm>
                <a:off x="6189" y="19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2" name="Freeform 299"/>
              <p:cNvSpPr/>
              <p:nvPr/>
            </p:nvSpPr>
            <p:spPr bwMode="auto">
              <a:xfrm>
                <a:off x="6187" y="196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3" name="Oval 300"/>
              <p:cNvSpPr>
                <a:spLocks noChangeArrowheads="1"/>
              </p:cNvSpPr>
              <p:nvPr/>
            </p:nvSpPr>
            <p:spPr bwMode="auto">
              <a:xfrm>
                <a:off x="6192" y="196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4" name="Freeform 301"/>
              <p:cNvSpPr/>
              <p:nvPr/>
            </p:nvSpPr>
            <p:spPr bwMode="auto">
              <a:xfrm>
                <a:off x="6192" y="1966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5" name="Freeform 302"/>
              <p:cNvSpPr/>
              <p:nvPr/>
            </p:nvSpPr>
            <p:spPr bwMode="auto">
              <a:xfrm>
                <a:off x="6192" y="196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6" name="Oval 303"/>
              <p:cNvSpPr>
                <a:spLocks noChangeArrowheads="1"/>
              </p:cNvSpPr>
              <p:nvPr/>
            </p:nvSpPr>
            <p:spPr bwMode="auto">
              <a:xfrm>
                <a:off x="6182" y="196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7" name="Freeform 304"/>
              <p:cNvSpPr/>
              <p:nvPr/>
            </p:nvSpPr>
            <p:spPr bwMode="auto">
              <a:xfrm>
                <a:off x="6187" y="1963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8" name="Freeform 305"/>
              <p:cNvSpPr/>
              <p:nvPr/>
            </p:nvSpPr>
            <p:spPr bwMode="auto">
              <a:xfrm>
                <a:off x="6187" y="19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9" name="Oval 306"/>
              <p:cNvSpPr>
                <a:spLocks noChangeArrowheads="1"/>
              </p:cNvSpPr>
              <p:nvPr/>
            </p:nvSpPr>
            <p:spPr bwMode="auto">
              <a:xfrm>
                <a:off x="6203" y="1970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0" name="Freeform 307"/>
              <p:cNvSpPr/>
              <p:nvPr/>
            </p:nvSpPr>
            <p:spPr bwMode="auto">
              <a:xfrm>
                <a:off x="6611" y="270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1" name="Freeform 308"/>
              <p:cNvSpPr/>
              <p:nvPr/>
            </p:nvSpPr>
            <p:spPr bwMode="auto">
              <a:xfrm>
                <a:off x="6184" y="196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2" name="Freeform 309"/>
              <p:cNvSpPr/>
              <p:nvPr/>
            </p:nvSpPr>
            <p:spPr bwMode="auto">
              <a:xfrm>
                <a:off x="6187" y="196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3" name="Freeform 310"/>
              <p:cNvSpPr/>
              <p:nvPr/>
            </p:nvSpPr>
            <p:spPr bwMode="auto">
              <a:xfrm>
                <a:off x="6599" y="271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4" name="Freeform 311"/>
              <p:cNvSpPr/>
              <p:nvPr/>
            </p:nvSpPr>
            <p:spPr bwMode="auto">
              <a:xfrm>
                <a:off x="6441" y="2470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5" name="Freeform 312"/>
              <p:cNvSpPr/>
              <p:nvPr/>
            </p:nvSpPr>
            <p:spPr bwMode="auto">
              <a:xfrm>
                <a:off x="6424" y="2470"/>
                <a:ext cx="9" cy="3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2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6" name="Freeform 313"/>
              <p:cNvSpPr/>
              <p:nvPr/>
            </p:nvSpPr>
            <p:spPr bwMode="auto">
              <a:xfrm>
                <a:off x="6452" y="247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7" name="Freeform 314"/>
              <p:cNvSpPr/>
              <p:nvPr/>
            </p:nvSpPr>
            <p:spPr bwMode="auto">
              <a:xfrm>
                <a:off x="6450" y="2470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8" name="Freeform 315"/>
              <p:cNvSpPr/>
              <p:nvPr/>
            </p:nvSpPr>
            <p:spPr bwMode="auto">
              <a:xfrm>
                <a:off x="6450" y="2537"/>
                <a:ext cx="10" cy="2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4 w 4"/>
                  <a:gd name="T5" fmla="*/ 0 h 1"/>
                  <a:gd name="T6" fmla="*/ 3 w 4"/>
                  <a:gd name="T7" fmla="*/ 0 h 1"/>
                  <a:gd name="T8" fmla="*/ 2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2" y="0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9" name="Freeform 316"/>
              <p:cNvSpPr/>
              <p:nvPr/>
            </p:nvSpPr>
            <p:spPr bwMode="auto">
              <a:xfrm>
                <a:off x="6455" y="2539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0" name="Freeform 317"/>
              <p:cNvSpPr/>
              <p:nvPr/>
            </p:nvSpPr>
            <p:spPr bwMode="auto">
              <a:xfrm>
                <a:off x="6457" y="2537"/>
                <a:ext cx="5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1" name="Freeform 318"/>
              <p:cNvSpPr/>
              <p:nvPr/>
            </p:nvSpPr>
            <p:spPr bwMode="auto">
              <a:xfrm>
                <a:off x="6443" y="2470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2" name="Freeform 319"/>
              <p:cNvSpPr/>
              <p:nvPr/>
            </p:nvSpPr>
            <p:spPr bwMode="auto">
              <a:xfrm>
                <a:off x="6334" y="3127"/>
                <a:ext cx="7" cy="5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3" name="Freeform 320"/>
              <p:cNvSpPr/>
              <p:nvPr/>
            </p:nvSpPr>
            <p:spPr bwMode="auto">
              <a:xfrm>
                <a:off x="6336" y="3125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4" name="Freeform 321"/>
              <p:cNvSpPr/>
              <p:nvPr/>
            </p:nvSpPr>
            <p:spPr bwMode="auto">
              <a:xfrm>
                <a:off x="6521" y="3089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5" name="Freeform 322"/>
              <p:cNvSpPr/>
              <p:nvPr/>
            </p:nvSpPr>
            <p:spPr bwMode="auto">
              <a:xfrm>
                <a:off x="6645" y="3053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6" name="Freeform 323"/>
              <p:cNvSpPr/>
              <p:nvPr/>
            </p:nvSpPr>
            <p:spPr bwMode="auto">
              <a:xfrm>
                <a:off x="6604" y="3080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7" name="Freeform 324"/>
              <p:cNvSpPr/>
              <p:nvPr/>
            </p:nvSpPr>
            <p:spPr bwMode="auto">
              <a:xfrm>
                <a:off x="6602" y="2731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8" name="Freeform 325"/>
              <p:cNvSpPr/>
              <p:nvPr/>
            </p:nvSpPr>
            <p:spPr bwMode="auto">
              <a:xfrm>
                <a:off x="6469" y="31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9" name="Freeform 326"/>
              <p:cNvSpPr/>
              <p:nvPr/>
            </p:nvSpPr>
            <p:spPr bwMode="auto">
              <a:xfrm>
                <a:off x="6265" y="2238"/>
                <a:ext cx="10" cy="19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6 h 8"/>
                  <a:gd name="T4" fmla="*/ 4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1"/>
                      <a:pt x="1" y="5"/>
                      <a:pt x="0" y="6"/>
                    </a:cubicBezTo>
                    <a:cubicBezTo>
                      <a:pt x="1" y="8"/>
                      <a:pt x="3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0" name="Freeform 327"/>
              <p:cNvSpPr/>
              <p:nvPr/>
            </p:nvSpPr>
            <p:spPr bwMode="auto">
              <a:xfrm>
                <a:off x="6455" y="2537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1" name="Freeform 328"/>
              <p:cNvSpPr/>
              <p:nvPr/>
            </p:nvSpPr>
            <p:spPr bwMode="auto">
              <a:xfrm>
                <a:off x="6597" y="2734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2" name="Freeform 329"/>
              <p:cNvSpPr/>
              <p:nvPr/>
            </p:nvSpPr>
            <p:spPr bwMode="auto">
              <a:xfrm>
                <a:off x="6607" y="270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3" name="Freeform 330"/>
              <p:cNvSpPr/>
              <p:nvPr/>
            </p:nvSpPr>
            <p:spPr bwMode="auto">
              <a:xfrm>
                <a:off x="6597" y="2726"/>
                <a:ext cx="12" cy="5"/>
              </a:xfrm>
              <a:custGeom>
                <a:avLst/>
                <a:gdLst>
                  <a:gd name="T0" fmla="*/ 5 w 5"/>
                  <a:gd name="T1" fmla="*/ 1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3 w 5"/>
                  <a:gd name="T9" fmla="*/ 1 h 2"/>
                  <a:gd name="T10" fmla="*/ 5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4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3" y="1"/>
                    </a:cubicBezTo>
                    <a:cubicBezTo>
                      <a:pt x="4" y="1"/>
                      <a:pt x="5" y="1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4" name="Freeform 331"/>
              <p:cNvSpPr/>
              <p:nvPr/>
            </p:nvSpPr>
            <p:spPr bwMode="auto">
              <a:xfrm>
                <a:off x="6452" y="2700"/>
                <a:ext cx="5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5" name="Freeform 332"/>
              <p:cNvSpPr/>
              <p:nvPr/>
            </p:nvSpPr>
            <p:spPr bwMode="auto">
              <a:xfrm>
                <a:off x="6445" y="2556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6" name="Freeform 333"/>
              <p:cNvSpPr/>
              <p:nvPr/>
            </p:nvSpPr>
            <p:spPr bwMode="auto">
              <a:xfrm>
                <a:off x="6448" y="254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7" name="Freeform 334"/>
              <p:cNvSpPr/>
              <p:nvPr/>
            </p:nvSpPr>
            <p:spPr bwMode="auto">
              <a:xfrm>
                <a:off x="6469" y="2719"/>
                <a:ext cx="5" cy="3"/>
              </a:xfrm>
              <a:custGeom>
                <a:avLst/>
                <a:gdLst>
                  <a:gd name="T0" fmla="*/ 0 w 5"/>
                  <a:gd name="T1" fmla="*/ 3 h 3"/>
                  <a:gd name="T2" fmla="*/ 0 w 5"/>
                  <a:gd name="T3" fmla="*/ 3 h 3"/>
                  <a:gd name="T4" fmla="*/ 5 w 5"/>
                  <a:gd name="T5" fmla="*/ 0 h 3"/>
                  <a:gd name="T6" fmla="*/ 0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lnTo>
                      <a:pt x="0" y="3"/>
                    </a:lnTo>
                    <a:lnTo>
                      <a:pt x="5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8" name="Freeform 335"/>
              <p:cNvSpPr/>
              <p:nvPr/>
            </p:nvSpPr>
            <p:spPr bwMode="auto">
              <a:xfrm>
                <a:off x="6452" y="254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9" name="Rectangle 336"/>
              <p:cNvSpPr>
                <a:spLocks noChangeArrowheads="1"/>
              </p:cNvSpPr>
              <p:nvPr/>
            </p:nvSpPr>
            <p:spPr bwMode="auto">
              <a:xfrm>
                <a:off x="6452" y="2655"/>
                <a:ext cx="3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0" name="Freeform 337"/>
              <p:cNvSpPr/>
              <p:nvPr/>
            </p:nvSpPr>
            <p:spPr bwMode="auto">
              <a:xfrm>
                <a:off x="6448" y="2560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1" name="Freeform 338"/>
              <p:cNvSpPr/>
              <p:nvPr/>
            </p:nvSpPr>
            <p:spPr bwMode="auto">
              <a:xfrm>
                <a:off x="6192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2" name="Freeform 339"/>
              <p:cNvSpPr/>
              <p:nvPr/>
            </p:nvSpPr>
            <p:spPr bwMode="auto">
              <a:xfrm>
                <a:off x="6531" y="24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3" name="Freeform 340"/>
              <p:cNvSpPr/>
              <p:nvPr/>
            </p:nvSpPr>
            <p:spPr bwMode="auto">
              <a:xfrm>
                <a:off x="6388" y="326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4" name="Freeform 341"/>
              <p:cNvSpPr/>
              <p:nvPr/>
            </p:nvSpPr>
            <p:spPr bwMode="auto">
              <a:xfrm>
                <a:off x="6353" y="3094"/>
                <a:ext cx="446" cy="187"/>
              </a:xfrm>
              <a:custGeom>
                <a:avLst/>
                <a:gdLst>
                  <a:gd name="T0" fmla="*/ 154 w 188"/>
                  <a:gd name="T1" fmla="*/ 20 h 79"/>
                  <a:gd name="T2" fmla="*/ 145 w 188"/>
                  <a:gd name="T3" fmla="*/ 25 h 79"/>
                  <a:gd name="T4" fmla="*/ 108 w 188"/>
                  <a:gd name="T5" fmla="*/ 47 h 79"/>
                  <a:gd name="T6" fmla="*/ 94 w 188"/>
                  <a:gd name="T7" fmla="*/ 49 h 79"/>
                  <a:gd name="T8" fmla="*/ 84 w 188"/>
                  <a:gd name="T9" fmla="*/ 48 h 79"/>
                  <a:gd name="T10" fmla="*/ 64 w 188"/>
                  <a:gd name="T11" fmla="*/ 52 h 79"/>
                  <a:gd name="T12" fmla="*/ 52 w 188"/>
                  <a:gd name="T13" fmla="*/ 54 h 79"/>
                  <a:gd name="T14" fmla="*/ 33 w 188"/>
                  <a:gd name="T15" fmla="*/ 56 h 79"/>
                  <a:gd name="T16" fmla="*/ 23 w 188"/>
                  <a:gd name="T17" fmla="*/ 60 h 79"/>
                  <a:gd name="T18" fmla="*/ 12 w 188"/>
                  <a:gd name="T19" fmla="*/ 55 h 79"/>
                  <a:gd name="T20" fmla="*/ 5 w 188"/>
                  <a:gd name="T21" fmla="*/ 55 h 79"/>
                  <a:gd name="T22" fmla="*/ 5 w 188"/>
                  <a:gd name="T23" fmla="*/ 53 h 79"/>
                  <a:gd name="T24" fmla="*/ 4 w 188"/>
                  <a:gd name="T25" fmla="*/ 51 h 79"/>
                  <a:gd name="T26" fmla="*/ 3 w 188"/>
                  <a:gd name="T27" fmla="*/ 53 h 79"/>
                  <a:gd name="T28" fmla="*/ 3 w 188"/>
                  <a:gd name="T29" fmla="*/ 56 h 79"/>
                  <a:gd name="T30" fmla="*/ 0 w 188"/>
                  <a:gd name="T31" fmla="*/ 58 h 79"/>
                  <a:gd name="T32" fmla="*/ 2 w 188"/>
                  <a:gd name="T33" fmla="*/ 61 h 79"/>
                  <a:gd name="T34" fmla="*/ 13 w 188"/>
                  <a:gd name="T35" fmla="*/ 66 h 79"/>
                  <a:gd name="T36" fmla="*/ 15 w 188"/>
                  <a:gd name="T37" fmla="*/ 70 h 79"/>
                  <a:gd name="T38" fmla="*/ 16 w 188"/>
                  <a:gd name="T39" fmla="*/ 72 h 79"/>
                  <a:gd name="T40" fmla="*/ 18 w 188"/>
                  <a:gd name="T41" fmla="*/ 76 h 79"/>
                  <a:gd name="T42" fmla="*/ 21 w 188"/>
                  <a:gd name="T43" fmla="*/ 71 h 79"/>
                  <a:gd name="T44" fmla="*/ 26 w 188"/>
                  <a:gd name="T45" fmla="*/ 67 h 79"/>
                  <a:gd name="T46" fmla="*/ 27 w 188"/>
                  <a:gd name="T47" fmla="*/ 76 h 79"/>
                  <a:gd name="T48" fmla="*/ 30 w 188"/>
                  <a:gd name="T49" fmla="*/ 74 h 79"/>
                  <a:gd name="T50" fmla="*/ 31 w 188"/>
                  <a:gd name="T51" fmla="*/ 78 h 79"/>
                  <a:gd name="T52" fmla="*/ 35 w 188"/>
                  <a:gd name="T53" fmla="*/ 74 h 79"/>
                  <a:gd name="T54" fmla="*/ 38 w 188"/>
                  <a:gd name="T55" fmla="*/ 73 h 79"/>
                  <a:gd name="T56" fmla="*/ 42 w 188"/>
                  <a:gd name="T57" fmla="*/ 64 h 79"/>
                  <a:gd name="T58" fmla="*/ 43 w 188"/>
                  <a:gd name="T59" fmla="*/ 76 h 79"/>
                  <a:gd name="T60" fmla="*/ 51 w 188"/>
                  <a:gd name="T61" fmla="*/ 72 h 79"/>
                  <a:gd name="T62" fmla="*/ 57 w 188"/>
                  <a:gd name="T63" fmla="*/ 72 h 79"/>
                  <a:gd name="T64" fmla="*/ 61 w 188"/>
                  <a:gd name="T65" fmla="*/ 70 h 79"/>
                  <a:gd name="T66" fmla="*/ 70 w 188"/>
                  <a:gd name="T67" fmla="*/ 68 h 79"/>
                  <a:gd name="T68" fmla="*/ 75 w 188"/>
                  <a:gd name="T69" fmla="*/ 71 h 79"/>
                  <a:gd name="T70" fmla="*/ 77 w 188"/>
                  <a:gd name="T71" fmla="*/ 68 h 79"/>
                  <a:gd name="T72" fmla="*/ 80 w 188"/>
                  <a:gd name="T73" fmla="*/ 68 h 79"/>
                  <a:gd name="T74" fmla="*/ 81 w 188"/>
                  <a:gd name="T75" fmla="*/ 66 h 79"/>
                  <a:gd name="T76" fmla="*/ 86 w 188"/>
                  <a:gd name="T77" fmla="*/ 67 h 79"/>
                  <a:gd name="T78" fmla="*/ 92 w 188"/>
                  <a:gd name="T79" fmla="*/ 65 h 79"/>
                  <a:gd name="T80" fmla="*/ 98 w 188"/>
                  <a:gd name="T81" fmla="*/ 64 h 79"/>
                  <a:gd name="T82" fmla="*/ 104 w 188"/>
                  <a:gd name="T83" fmla="*/ 60 h 79"/>
                  <a:gd name="T84" fmla="*/ 107 w 188"/>
                  <a:gd name="T85" fmla="*/ 62 h 79"/>
                  <a:gd name="T86" fmla="*/ 108 w 188"/>
                  <a:gd name="T87" fmla="*/ 62 h 79"/>
                  <a:gd name="T88" fmla="*/ 114 w 188"/>
                  <a:gd name="T89" fmla="*/ 59 h 79"/>
                  <a:gd name="T90" fmla="*/ 119 w 188"/>
                  <a:gd name="T91" fmla="*/ 59 h 79"/>
                  <a:gd name="T92" fmla="*/ 122 w 188"/>
                  <a:gd name="T93" fmla="*/ 52 h 79"/>
                  <a:gd name="T94" fmla="*/ 126 w 188"/>
                  <a:gd name="T95" fmla="*/ 52 h 79"/>
                  <a:gd name="T96" fmla="*/ 132 w 188"/>
                  <a:gd name="T97" fmla="*/ 50 h 79"/>
                  <a:gd name="T98" fmla="*/ 139 w 188"/>
                  <a:gd name="T99" fmla="*/ 45 h 79"/>
                  <a:gd name="T100" fmla="*/ 143 w 188"/>
                  <a:gd name="T101" fmla="*/ 43 h 79"/>
                  <a:gd name="T102" fmla="*/ 156 w 188"/>
                  <a:gd name="T103" fmla="*/ 39 h 79"/>
                  <a:gd name="T104" fmla="*/ 160 w 188"/>
                  <a:gd name="T105" fmla="*/ 37 h 79"/>
                  <a:gd name="T106" fmla="*/ 167 w 188"/>
                  <a:gd name="T107" fmla="*/ 26 h 79"/>
                  <a:gd name="T108" fmla="*/ 172 w 188"/>
                  <a:gd name="T109" fmla="*/ 21 h 79"/>
                  <a:gd name="T110" fmla="*/ 180 w 188"/>
                  <a:gd name="T11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8" h="79">
                    <a:moveTo>
                      <a:pt x="180" y="0"/>
                    </a:moveTo>
                    <a:cubicBezTo>
                      <a:pt x="179" y="5"/>
                      <a:pt x="175" y="6"/>
                      <a:pt x="171" y="7"/>
                    </a:cubicBezTo>
                    <a:cubicBezTo>
                      <a:pt x="170" y="8"/>
                      <a:pt x="169" y="10"/>
                      <a:pt x="168" y="10"/>
                    </a:cubicBezTo>
                    <a:cubicBezTo>
                      <a:pt x="164" y="15"/>
                      <a:pt x="157" y="14"/>
                      <a:pt x="154" y="19"/>
                    </a:cubicBezTo>
                    <a:cubicBezTo>
                      <a:pt x="155" y="19"/>
                      <a:pt x="155" y="20"/>
                      <a:pt x="155" y="21"/>
                    </a:cubicBezTo>
                    <a:cubicBezTo>
                      <a:pt x="154" y="20"/>
                      <a:pt x="154" y="20"/>
                      <a:pt x="154" y="20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22"/>
                      <a:pt x="154" y="20"/>
                      <a:pt x="154" y="20"/>
                    </a:cubicBezTo>
                    <a:cubicBezTo>
                      <a:pt x="152" y="21"/>
                      <a:pt x="151" y="23"/>
                      <a:pt x="149" y="23"/>
                    </a:cubicBezTo>
                    <a:cubicBezTo>
                      <a:pt x="149" y="25"/>
                      <a:pt x="148" y="24"/>
                      <a:pt x="149" y="26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7" y="27"/>
                      <a:pt x="147" y="27"/>
                      <a:pt x="145" y="25"/>
                    </a:cubicBezTo>
                    <a:cubicBezTo>
                      <a:pt x="139" y="27"/>
                      <a:pt x="134" y="30"/>
                      <a:pt x="128" y="32"/>
                    </a:cubicBezTo>
                    <a:cubicBezTo>
                      <a:pt x="123" y="34"/>
                      <a:pt x="118" y="39"/>
                      <a:pt x="112" y="41"/>
                    </a:cubicBezTo>
                    <a:cubicBezTo>
                      <a:pt x="112" y="45"/>
                      <a:pt x="111" y="43"/>
                      <a:pt x="110" y="47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0" y="47"/>
                      <a:pt x="109" y="46"/>
                      <a:pt x="107" y="45"/>
                    </a:cubicBezTo>
                    <a:cubicBezTo>
                      <a:pt x="108" y="46"/>
                      <a:pt x="107" y="45"/>
                      <a:pt x="108" y="47"/>
                    </a:cubicBezTo>
                    <a:cubicBezTo>
                      <a:pt x="108" y="49"/>
                      <a:pt x="106" y="45"/>
                      <a:pt x="106" y="46"/>
                    </a:cubicBezTo>
                    <a:cubicBezTo>
                      <a:pt x="105" y="45"/>
                      <a:pt x="106" y="47"/>
                      <a:pt x="106" y="46"/>
                    </a:cubicBezTo>
                    <a:cubicBezTo>
                      <a:pt x="105" y="49"/>
                      <a:pt x="106" y="45"/>
                      <a:pt x="103" y="44"/>
                    </a:cubicBezTo>
                    <a:cubicBezTo>
                      <a:pt x="101" y="45"/>
                      <a:pt x="98" y="48"/>
                      <a:pt x="95" y="47"/>
                    </a:cubicBezTo>
                    <a:cubicBezTo>
                      <a:pt x="95" y="47"/>
                      <a:pt x="96" y="49"/>
                      <a:pt x="96" y="49"/>
                    </a:cubicBezTo>
                    <a:cubicBezTo>
                      <a:pt x="95" y="46"/>
                      <a:pt x="95" y="50"/>
                      <a:pt x="94" y="49"/>
                    </a:cubicBezTo>
                    <a:cubicBezTo>
                      <a:pt x="94" y="48"/>
                      <a:pt x="94" y="48"/>
                      <a:pt x="94" y="48"/>
                    </a:cubicBezTo>
                    <a:cubicBezTo>
                      <a:pt x="93" y="47"/>
                      <a:pt x="92" y="49"/>
                      <a:pt x="91" y="48"/>
                    </a:cubicBezTo>
                    <a:cubicBezTo>
                      <a:pt x="90" y="49"/>
                      <a:pt x="88" y="47"/>
                      <a:pt x="88" y="49"/>
                    </a:cubicBezTo>
                    <a:cubicBezTo>
                      <a:pt x="88" y="47"/>
                      <a:pt x="87" y="48"/>
                      <a:pt x="87" y="47"/>
                    </a:cubicBezTo>
                    <a:cubicBezTo>
                      <a:pt x="87" y="51"/>
                      <a:pt x="84" y="46"/>
                      <a:pt x="84" y="49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1" y="49"/>
                      <a:pt x="77" y="49"/>
                      <a:pt x="74" y="51"/>
                    </a:cubicBezTo>
                    <a:cubicBezTo>
                      <a:pt x="73" y="52"/>
                      <a:pt x="70" y="48"/>
                      <a:pt x="69" y="50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1"/>
                      <a:pt x="68" y="51"/>
                    </a:cubicBezTo>
                    <a:cubicBezTo>
                      <a:pt x="67" y="52"/>
                      <a:pt x="66" y="51"/>
                      <a:pt x="65" y="51"/>
                    </a:cubicBezTo>
                    <a:cubicBezTo>
                      <a:pt x="65" y="51"/>
                      <a:pt x="64" y="52"/>
                      <a:pt x="64" y="52"/>
                    </a:cubicBezTo>
                    <a:cubicBezTo>
                      <a:pt x="63" y="50"/>
                      <a:pt x="61" y="54"/>
                      <a:pt x="60" y="52"/>
                    </a:cubicBezTo>
                    <a:cubicBezTo>
                      <a:pt x="61" y="55"/>
                      <a:pt x="59" y="54"/>
                      <a:pt x="59" y="55"/>
                    </a:cubicBezTo>
                    <a:cubicBezTo>
                      <a:pt x="58" y="55"/>
                      <a:pt x="58" y="54"/>
                      <a:pt x="58" y="53"/>
                    </a:cubicBezTo>
                    <a:cubicBezTo>
                      <a:pt x="57" y="53"/>
                      <a:pt x="57" y="54"/>
                      <a:pt x="56" y="53"/>
                    </a:cubicBezTo>
                    <a:cubicBezTo>
                      <a:pt x="55" y="53"/>
                      <a:pt x="55" y="55"/>
                      <a:pt x="54" y="55"/>
                    </a:cubicBezTo>
                    <a:cubicBezTo>
                      <a:pt x="54" y="52"/>
                      <a:pt x="53" y="54"/>
                      <a:pt x="52" y="54"/>
                    </a:cubicBezTo>
                    <a:cubicBezTo>
                      <a:pt x="52" y="56"/>
                      <a:pt x="52" y="57"/>
                      <a:pt x="51" y="56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49" y="56"/>
                      <a:pt x="46" y="53"/>
                      <a:pt x="43" y="56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1" y="56"/>
                      <a:pt x="38" y="54"/>
                      <a:pt x="36" y="57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2" y="57"/>
                      <a:pt x="32" y="57"/>
                      <a:pt x="31" y="59"/>
                    </a:cubicBezTo>
                    <a:cubicBezTo>
                      <a:pt x="31" y="59"/>
                      <a:pt x="31" y="58"/>
                      <a:pt x="31" y="57"/>
                    </a:cubicBezTo>
                    <a:cubicBezTo>
                      <a:pt x="30" y="57"/>
                      <a:pt x="29" y="54"/>
                      <a:pt x="28" y="57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7" y="57"/>
                      <a:pt x="25" y="58"/>
                      <a:pt x="25" y="57"/>
                    </a:cubicBezTo>
                    <a:cubicBezTo>
                      <a:pt x="24" y="58"/>
                      <a:pt x="23" y="58"/>
                      <a:pt x="23" y="60"/>
                    </a:cubicBezTo>
                    <a:cubicBezTo>
                      <a:pt x="23" y="60"/>
                      <a:pt x="23" y="57"/>
                      <a:pt x="23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1" y="56"/>
                      <a:pt x="19" y="56"/>
                      <a:pt x="17" y="57"/>
                    </a:cubicBezTo>
                    <a:cubicBezTo>
                      <a:pt x="17" y="55"/>
                      <a:pt x="15" y="57"/>
                      <a:pt x="14" y="55"/>
                    </a:cubicBezTo>
                    <a:cubicBezTo>
                      <a:pt x="13" y="56"/>
                      <a:pt x="13" y="54"/>
                      <a:pt x="11" y="56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1" y="54"/>
                      <a:pt x="10" y="54"/>
                      <a:pt x="9" y="53"/>
                    </a:cubicBezTo>
                    <a:cubicBezTo>
                      <a:pt x="9" y="52"/>
                      <a:pt x="8" y="54"/>
                      <a:pt x="7" y="54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8" y="53"/>
                      <a:pt x="7" y="54"/>
                      <a:pt x="6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5"/>
                      <a:pt x="5" y="56"/>
                      <a:pt x="5" y="56"/>
                    </a:cubicBezTo>
                    <a:cubicBezTo>
                      <a:pt x="5" y="55"/>
                      <a:pt x="4" y="56"/>
                      <a:pt x="4" y="54"/>
                    </a:cubicBezTo>
                    <a:cubicBezTo>
                      <a:pt x="5" y="54"/>
                      <a:pt x="7" y="53"/>
                      <a:pt x="8" y="52"/>
                    </a:cubicBezTo>
                    <a:cubicBezTo>
                      <a:pt x="8" y="51"/>
                      <a:pt x="5" y="53"/>
                      <a:pt x="6" y="52"/>
                    </a:cubicBezTo>
                    <a:cubicBezTo>
                      <a:pt x="6" y="51"/>
                      <a:pt x="6" y="51"/>
                      <a:pt x="5" y="51"/>
                    </a:cubicBezTo>
                    <a:cubicBezTo>
                      <a:pt x="5" y="52"/>
                      <a:pt x="5" y="52"/>
                      <a:pt x="5" y="53"/>
                    </a:cubicBezTo>
                    <a:cubicBezTo>
                      <a:pt x="5" y="53"/>
                      <a:pt x="5" y="52"/>
                      <a:pt x="5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5" y="52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3" y="51"/>
                      <a:pt x="3" y="51"/>
                      <a:pt x="2" y="50"/>
                    </a:cubicBezTo>
                    <a:cubicBezTo>
                      <a:pt x="1" y="52"/>
                      <a:pt x="4" y="46"/>
                      <a:pt x="0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3" y="54"/>
                      <a:pt x="3" y="54"/>
                    </a:cubicBezTo>
                    <a:cubicBezTo>
                      <a:pt x="3" y="54"/>
                      <a:pt x="3" y="53"/>
                      <a:pt x="3" y="53"/>
                    </a:cubicBezTo>
                    <a:cubicBezTo>
                      <a:pt x="3" y="53"/>
                      <a:pt x="3" y="54"/>
                      <a:pt x="3" y="53"/>
                    </a:cubicBezTo>
                    <a:cubicBezTo>
                      <a:pt x="3" y="52"/>
                      <a:pt x="4" y="51"/>
                      <a:pt x="4" y="53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5"/>
                      <a:pt x="3" y="55"/>
                    </a:cubicBezTo>
                    <a:cubicBezTo>
                      <a:pt x="2" y="55"/>
                      <a:pt x="2" y="56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60"/>
                      <a:pt x="4" y="57"/>
                      <a:pt x="4" y="58"/>
                    </a:cubicBezTo>
                    <a:cubicBezTo>
                      <a:pt x="4" y="58"/>
                      <a:pt x="2" y="60"/>
                      <a:pt x="2" y="61"/>
                    </a:cubicBezTo>
                    <a:cubicBezTo>
                      <a:pt x="3" y="62"/>
                      <a:pt x="6" y="61"/>
                      <a:pt x="6" y="63"/>
                    </a:cubicBezTo>
                    <a:cubicBezTo>
                      <a:pt x="7" y="63"/>
                      <a:pt x="8" y="63"/>
                      <a:pt x="9" y="62"/>
                    </a:cubicBezTo>
                    <a:cubicBezTo>
                      <a:pt x="10" y="62"/>
                      <a:pt x="8" y="65"/>
                      <a:pt x="9" y="64"/>
                    </a:cubicBezTo>
                    <a:cubicBezTo>
                      <a:pt x="9" y="65"/>
                      <a:pt x="9" y="66"/>
                      <a:pt x="8" y="66"/>
                    </a:cubicBezTo>
                    <a:cubicBezTo>
                      <a:pt x="9" y="66"/>
                      <a:pt x="10" y="67"/>
                      <a:pt x="10" y="65"/>
                    </a:cubicBezTo>
                    <a:cubicBezTo>
                      <a:pt x="11" y="66"/>
                      <a:pt x="12" y="67"/>
                      <a:pt x="13" y="66"/>
                    </a:cubicBezTo>
                    <a:cubicBezTo>
                      <a:pt x="13" y="66"/>
                      <a:pt x="12" y="68"/>
                      <a:pt x="12" y="69"/>
                    </a:cubicBezTo>
                    <a:cubicBezTo>
                      <a:pt x="13" y="67"/>
                      <a:pt x="15" y="67"/>
                      <a:pt x="15" y="67"/>
                    </a:cubicBezTo>
                    <a:cubicBezTo>
                      <a:pt x="16" y="66"/>
                      <a:pt x="16" y="66"/>
                      <a:pt x="16" y="64"/>
                    </a:cubicBezTo>
                    <a:cubicBezTo>
                      <a:pt x="16" y="64"/>
                      <a:pt x="17" y="63"/>
                      <a:pt x="17" y="63"/>
                    </a:cubicBezTo>
                    <a:cubicBezTo>
                      <a:pt x="17" y="65"/>
                      <a:pt x="16" y="68"/>
                      <a:pt x="17" y="68"/>
                    </a:cubicBezTo>
                    <a:cubicBezTo>
                      <a:pt x="16" y="71"/>
                      <a:pt x="15" y="67"/>
                      <a:pt x="15" y="70"/>
                    </a:cubicBezTo>
                    <a:cubicBezTo>
                      <a:pt x="14" y="72"/>
                      <a:pt x="12" y="72"/>
                      <a:pt x="12" y="70"/>
                    </a:cubicBezTo>
                    <a:cubicBezTo>
                      <a:pt x="11" y="73"/>
                      <a:pt x="13" y="71"/>
                      <a:pt x="12" y="73"/>
                    </a:cubicBezTo>
                    <a:cubicBezTo>
                      <a:pt x="13" y="73"/>
                      <a:pt x="14" y="72"/>
                      <a:pt x="15" y="72"/>
                    </a:cubicBezTo>
                    <a:cubicBezTo>
                      <a:pt x="15" y="71"/>
                      <a:pt x="15" y="70"/>
                      <a:pt x="16" y="70"/>
                    </a:cubicBezTo>
                    <a:cubicBezTo>
                      <a:pt x="17" y="67"/>
                      <a:pt x="16" y="72"/>
                      <a:pt x="17" y="72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6" y="73"/>
                      <a:pt x="17" y="72"/>
                      <a:pt x="18" y="72"/>
                    </a:cubicBezTo>
                    <a:cubicBezTo>
                      <a:pt x="17" y="75"/>
                      <a:pt x="17" y="72"/>
                      <a:pt x="16" y="74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7" y="77"/>
                      <a:pt x="17" y="74"/>
                      <a:pt x="18" y="75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18" y="74"/>
                      <a:pt x="19" y="73"/>
                      <a:pt x="18" y="73"/>
                    </a:cubicBezTo>
                    <a:cubicBezTo>
                      <a:pt x="19" y="70"/>
                      <a:pt x="19" y="72"/>
                      <a:pt x="20" y="72"/>
                    </a:cubicBezTo>
                    <a:cubicBezTo>
                      <a:pt x="20" y="70"/>
                      <a:pt x="19" y="72"/>
                      <a:pt x="20" y="70"/>
                    </a:cubicBezTo>
                    <a:cubicBezTo>
                      <a:pt x="20" y="69"/>
                      <a:pt x="20" y="69"/>
                      <a:pt x="21" y="69"/>
                    </a:cubicBezTo>
                    <a:cubicBezTo>
                      <a:pt x="22" y="69"/>
                      <a:pt x="21" y="71"/>
                      <a:pt x="21" y="72"/>
                    </a:cubicBezTo>
                    <a:cubicBezTo>
                      <a:pt x="21" y="72"/>
                      <a:pt x="20" y="72"/>
                      <a:pt x="21" y="71"/>
                    </a:cubicBezTo>
                    <a:cubicBezTo>
                      <a:pt x="19" y="73"/>
                      <a:pt x="20" y="75"/>
                      <a:pt x="19" y="76"/>
                    </a:cubicBezTo>
                    <a:cubicBezTo>
                      <a:pt x="20" y="77"/>
                      <a:pt x="20" y="75"/>
                      <a:pt x="21" y="75"/>
                    </a:cubicBezTo>
                    <a:cubicBezTo>
                      <a:pt x="21" y="74"/>
                      <a:pt x="21" y="73"/>
                      <a:pt x="21" y="72"/>
                    </a:cubicBezTo>
                    <a:cubicBezTo>
                      <a:pt x="23" y="68"/>
                      <a:pt x="21" y="76"/>
                      <a:pt x="23" y="75"/>
                    </a:cubicBezTo>
                    <a:cubicBezTo>
                      <a:pt x="23" y="72"/>
                      <a:pt x="25" y="71"/>
                      <a:pt x="25" y="68"/>
                    </a:cubicBezTo>
                    <a:cubicBezTo>
                      <a:pt x="25" y="67"/>
                      <a:pt x="25" y="66"/>
                      <a:pt x="26" y="67"/>
                    </a:cubicBezTo>
                    <a:cubicBezTo>
                      <a:pt x="25" y="69"/>
                      <a:pt x="26" y="68"/>
                      <a:pt x="25" y="70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5" y="74"/>
                      <a:pt x="25" y="76"/>
                      <a:pt x="26" y="77"/>
                    </a:cubicBezTo>
                    <a:cubicBezTo>
                      <a:pt x="26" y="76"/>
                      <a:pt x="26" y="75"/>
                      <a:pt x="26" y="74"/>
                    </a:cubicBezTo>
                    <a:cubicBezTo>
                      <a:pt x="26" y="75"/>
                      <a:pt x="26" y="76"/>
                      <a:pt x="27" y="76"/>
                    </a:cubicBezTo>
                    <a:cubicBezTo>
                      <a:pt x="26" y="76"/>
                      <a:pt x="27" y="74"/>
                      <a:pt x="27" y="73"/>
                    </a:cubicBezTo>
                    <a:cubicBezTo>
                      <a:pt x="28" y="73"/>
                      <a:pt x="28" y="75"/>
                      <a:pt x="28" y="76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8" y="76"/>
                      <a:pt x="28" y="78"/>
                      <a:pt x="28" y="78"/>
                    </a:cubicBezTo>
                    <a:cubicBezTo>
                      <a:pt x="28" y="76"/>
                      <a:pt x="29" y="75"/>
                      <a:pt x="29" y="73"/>
                    </a:cubicBezTo>
                    <a:cubicBezTo>
                      <a:pt x="30" y="73"/>
                      <a:pt x="30" y="74"/>
                      <a:pt x="30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29" y="78"/>
                      <a:pt x="30" y="78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8"/>
                      <a:pt x="30" y="78"/>
                      <a:pt x="30" y="78"/>
                    </a:cubicBezTo>
                    <a:cubicBezTo>
                      <a:pt x="31" y="77"/>
                      <a:pt x="31" y="77"/>
                      <a:pt x="31" y="76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32" y="77"/>
                      <a:pt x="32" y="75"/>
                      <a:pt x="33" y="77"/>
                    </a:cubicBezTo>
                    <a:cubicBezTo>
                      <a:pt x="32" y="74"/>
                      <a:pt x="32" y="77"/>
                      <a:pt x="32" y="75"/>
                    </a:cubicBezTo>
                    <a:cubicBezTo>
                      <a:pt x="31" y="73"/>
                      <a:pt x="32" y="74"/>
                      <a:pt x="33" y="73"/>
                    </a:cubicBezTo>
                    <a:cubicBezTo>
                      <a:pt x="32" y="76"/>
                      <a:pt x="33" y="74"/>
                      <a:pt x="34" y="74"/>
                    </a:cubicBezTo>
                    <a:cubicBezTo>
                      <a:pt x="34" y="75"/>
                      <a:pt x="34" y="75"/>
                      <a:pt x="34" y="76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5" y="78"/>
                      <a:pt x="36" y="73"/>
                      <a:pt x="36" y="74"/>
                    </a:cubicBezTo>
                    <a:cubicBezTo>
                      <a:pt x="36" y="75"/>
                      <a:pt x="36" y="77"/>
                      <a:pt x="36" y="77"/>
                    </a:cubicBezTo>
                    <a:cubicBezTo>
                      <a:pt x="36" y="75"/>
                      <a:pt x="37" y="74"/>
                      <a:pt x="37" y="72"/>
                    </a:cubicBezTo>
                    <a:cubicBezTo>
                      <a:pt x="38" y="73"/>
                      <a:pt x="36" y="76"/>
                      <a:pt x="37" y="78"/>
                    </a:cubicBezTo>
                    <a:cubicBezTo>
                      <a:pt x="37" y="75"/>
                      <a:pt x="38" y="79"/>
                      <a:pt x="38" y="76"/>
                    </a:cubicBezTo>
                    <a:cubicBezTo>
                      <a:pt x="37" y="75"/>
                      <a:pt x="38" y="75"/>
                      <a:pt x="38" y="73"/>
                    </a:cubicBezTo>
                    <a:cubicBezTo>
                      <a:pt x="39" y="74"/>
                      <a:pt x="38" y="75"/>
                      <a:pt x="39" y="75"/>
                    </a:cubicBezTo>
                    <a:cubicBezTo>
                      <a:pt x="39" y="75"/>
                      <a:pt x="39" y="73"/>
                      <a:pt x="39" y="72"/>
                    </a:cubicBezTo>
                    <a:cubicBezTo>
                      <a:pt x="39" y="73"/>
                      <a:pt x="40" y="70"/>
                      <a:pt x="40" y="72"/>
                    </a:cubicBezTo>
                    <a:cubicBezTo>
                      <a:pt x="41" y="74"/>
                      <a:pt x="39" y="73"/>
                      <a:pt x="40" y="74"/>
                    </a:cubicBezTo>
                    <a:cubicBezTo>
                      <a:pt x="41" y="74"/>
                      <a:pt x="40" y="70"/>
                      <a:pt x="41" y="69"/>
                    </a:cubicBezTo>
                    <a:cubicBezTo>
                      <a:pt x="41" y="68"/>
                      <a:pt x="41" y="65"/>
                      <a:pt x="42" y="64"/>
                    </a:cubicBezTo>
                    <a:cubicBezTo>
                      <a:pt x="43" y="65"/>
                      <a:pt x="41" y="65"/>
                      <a:pt x="42" y="68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3" y="70"/>
                      <a:pt x="41" y="72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2" y="77"/>
                      <a:pt x="42" y="77"/>
                      <a:pt x="42" y="77"/>
                    </a:cubicBezTo>
                    <a:cubicBezTo>
                      <a:pt x="42" y="75"/>
                      <a:pt x="43" y="76"/>
                      <a:pt x="43" y="76"/>
                    </a:cubicBezTo>
                    <a:cubicBezTo>
                      <a:pt x="43" y="74"/>
                      <a:pt x="43" y="76"/>
                      <a:pt x="43" y="75"/>
                    </a:cubicBezTo>
                    <a:cubicBezTo>
                      <a:pt x="43" y="74"/>
                      <a:pt x="43" y="71"/>
                      <a:pt x="44" y="73"/>
                    </a:cubicBezTo>
                    <a:cubicBezTo>
                      <a:pt x="44" y="74"/>
                      <a:pt x="44" y="75"/>
                      <a:pt x="44" y="76"/>
                    </a:cubicBezTo>
                    <a:cubicBezTo>
                      <a:pt x="45" y="77"/>
                      <a:pt x="44" y="74"/>
                      <a:pt x="45" y="75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7" y="76"/>
                      <a:pt x="50" y="76"/>
                      <a:pt x="51" y="72"/>
                    </a:cubicBezTo>
                    <a:cubicBezTo>
                      <a:pt x="52" y="73"/>
                      <a:pt x="52" y="73"/>
                      <a:pt x="53" y="74"/>
                    </a:cubicBezTo>
                    <a:cubicBezTo>
                      <a:pt x="53" y="74"/>
                      <a:pt x="53" y="73"/>
                      <a:pt x="53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5" y="76"/>
                      <a:pt x="55" y="74"/>
                      <a:pt x="56" y="72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7" y="75"/>
                      <a:pt x="56" y="73"/>
                      <a:pt x="57" y="72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8" y="72"/>
                      <a:pt x="58" y="72"/>
                      <a:pt x="58" y="74"/>
                    </a:cubicBezTo>
                    <a:cubicBezTo>
                      <a:pt x="59" y="74"/>
                      <a:pt x="59" y="73"/>
                      <a:pt x="58" y="73"/>
                    </a:cubicBezTo>
                    <a:cubicBezTo>
                      <a:pt x="59" y="74"/>
                      <a:pt x="60" y="74"/>
                      <a:pt x="61" y="73"/>
                    </a:cubicBezTo>
                    <a:cubicBezTo>
                      <a:pt x="61" y="72"/>
                      <a:pt x="61" y="72"/>
                      <a:pt x="61" y="70"/>
                    </a:cubicBezTo>
                    <a:cubicBezTo>
                      <a:pt x="61" y="68"/>
                      <a:pt x="61" y="71"/>
                      <a:pt x="61" y="69"/>
                    </a:cubicBezTo>
                    <a:cubicBezTo>
                      <a:pt x="61" y="70"/>
                      <a:pt x="62" y="71"/>
                      <a:pt x="61" y="72"/>
                    </a:cubicBezTo>
                    <a:cubicBezTo>
                      <a:pt x="63" y="75"/>
                      <a:pt x="64" y="72"/>
                      <a:pt x="66" y="72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8" y="73"/>
                      <a:pt x="68" y="71"/>
                      <a:pt x="70" y="72"/>
                    </a:cubicBezTo>
                    <a:cubicBezTo>
                      <a:pt x="69" y="71"/>
                      <a:pt x="69" y="68"/>
                      <a:pt x="70" y="68"/>
                    </a:cubicBezTo>
                    <a:cubicBezTo>
                      <a:pt x="70" y="66"/>
                      <a:pt x="70" y="70"/>
                      <a:pt x="71" y="71"/>
                    </a:cubicBezTo>
                    <a:cubicBezTo>
                      <a:pt x="71" y="71"/>
                      <a:pt x="72" y="70"/>
                      <a:pt x="72" y="70"/>
                    </a:cubicBezTo>
                    <a:cubicBezTo>
                      <a:pt x="72" y="71"/>
                      <a:pt x="72" y="71"/>
                      <a:pt x="72" y="71"/>
                    </a:cubicBezTo>
                    <a:cubicBezTo>
                      <a:pt x="72" y="70"/>
                      <a:pt x="73" y="69"/>
                      <a:pt x="7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74" y="70"/>
                      <a:pt x="74" y="71"/>
                      <a:pt x="75" y="71"/>
                    </a:cubicBezTo>
                    <a:cubicBezTo>
                      <a:pt x="75" y="69"/>
                      <a:pt x="76" y="70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6" y="69"/>
                      <a:pt x="77" y="68"/>
                    </a:cubicBezTo>
                    <a:cubicBezTo>
                      <a:pt x="77" y="67"/>
                      <a:pt x="77" y="68"/>
                      <a:pt x="77" y="69"/>
                    </a:cubicBezTo>
                    <a:cubicBezTo>
                      <a:pt x="77" y="70"/>
                      <a:pt x="77" y="68"/>
                      <a:pt x="77" y="69"/>
                    </a:cubicBezTo>
                    <a:cubicBezTo>
                      <a:pt x="77" y="70"/>
                      <a:pt x="77" y="69"/>
                      <a:pt x="77" y="70"/>
                    </a:cubicBezTo>
                    <a:cubicBezTo>
                      <a:pt x="78" y="70"/>
                      <a:pt x="77" y="68"/>
                      <a:pt x="78" y="69"/>
                    </a:cubicBezTo>
                    <a:cubicBezTo>
                      <a:pt x="78" y="69"/>
                      <a:pt x="79" y="68"/>
                      <a:pt x="79" y="70"/>
                    </a:cubicBezTo>
                    <a:cubicBezTo>
                      <a:pt x="79" y="69"/>
                      <a:pt x="80" y="69"/>
                      <a:pt x="80" y="68"/>
                    </a:cubicBezTo>
                    <a:cubicBezTo>
                      <a:pt x="79" y="68"/>
                      <a:pt x="79" y="68"/>
                      <a:pt x="7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9" y="66"/>
                      <a:pt x="80" y="67"/>
                      <a:pt x="80" y="65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6"/>
                      <a:pt x="81" y="66"/>
                      <a:pt x="81" y="66"/>
                    </a:cubicBezTo>
                    <a:cubicBezTo>
                      <a:pt x="82" y="67"/>
                      <a:pt x="82" y="69"/>
                      <a:pt x="82" y="70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83" y="68"/>
                      <a:pt x="83" y="68"/>
                      <a:pt x="83" y="69"/>
                    </a:cubicBezTo>
                    <a:cubicBezTo>
                      <a:pt x="85" y="70"/>
                      <a:pt x="84" y="64"/>
                      <a:pt x="85" y="65"/>
                    </a:cubicBezTo>
                    <a:cubicBezTo>
                      <a:pt x="85" y="67"/>
                      <a:pt x="85" y="68"/>
                      <a:pt x="86" y="68"/>
                    </a:cubicBezTo>
                    <a:cubicBezTo>
                      <a:pt x="86" y="68"/>
                      <a:pt x="86" y="67"/>
                      <a:pt x="86" y="67"/>
                    </a:cubicBezTo>
                    <a:cubicBezTo>
                      <a:pt x="86" y="66"/>
                      <a:pt x="86" y="68"/>
                      <a:pt x="85" y="67"/>
                    </a:cubicBezTo>
                    <a:cubicBezTo>
                      <a:pt x="85" y="66"/>
                      <a:pt x="86" y="66"/>
                      <a:pt x="86" y="66"/>
                    </a:cubicBezTo>
                    <a:cubicBezTo>
                      <a:pt x="87" y="70"/>
                      <a:pt x="89" y="66"/>
                      <a:pt x="91" y="68"/>
                    </a:cubicBezTo>
                    <a:cubicBezTo>
                      <a:pt x="90" y="66"/>
                      <a:pt x="91" y="67"/>
                      <a:pt x="91" y="66"/>
                    </a:cubicBezTo>
                    <a:cubicBezTo>
                      <a:pt x="92" y="69"/>
                      <a:pt x="92" y="66"/>
                      <a:pt x="93" y="67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3" y="66"/>
                      <a:pt x="92" y="61"/>
                      <a:pt x="94" y="63"/>
                    </a:cubicBezTo>
                    <a:cubicBezTo>
                      <a:pt x="94" y="64"/>
                      <a:pt x="94" y="65"/>
                      <a:pt x="94" y="66"/>
                    </a:cubicBezTo>
                    <a:cubicBezTo>
                      <a:pt x="95" y="68"/>
                      <a:pt x="95" y="63"/>
                      <a:pt x="96" y="66"/>
                    </a:cubicBezTo>
                    <a:cubicBezTo>
                      <a:pt x="96" y="65"/>
                      <a:pt x="95" y="63"/>
                      <a:pt x="96" y="62"/>
                    </a:cubicBezTo>
                    <a:cubicBezTo>
                      <a:pt x="96" y="63"/>
                      <a:pt x="98" y="64"/>
                      <a:pt x="98" y="65"/>
                    </a:cubicBezTo>
                    <a:cubicBezTo>
                      <a:pt x="98" y="64"/>
                      <a:pt x="98" y="64"/>
                      <a:pt x="98" y="64"/>
                    </a:cubicBezTo>
                    <a:cubicBezTo>
                      <a:pt x="99" y="65"/>
                      <a:pt x="98" y="65"/>
                      <a:pt x="98" y="65"/>
                    </a:cubicBezTo>
                    <a:cubicBezTo>
                      <a:pt x="99" y="66"/>
                      <a:pt x="99" y="65"/>
                      <a:pt x="100" y="64"/>
                    </a:cubicBezTo>
                    <a:cubicBezTo>
                      <a:pt x="101" y="65"/>
                      <a:pt x="101" y="64"/>
                      <a:pt x="102" y="65"/>
                    </a:cubicBezTo>
                    <a:cubicBezTo>
                      <a:pt x="102" y="63"/>
                      <a:pt x="104" y="66"/>
                      <a:pt x="103" y="63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3"/>
                      <a:pt x="103" y="61"/>
                      <a:pt x="104" y="60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5"/>
                      <a:pt x="105" y="63"/>
                      <a:pt x="106" y="64"/>
                    </a:cubicBezTo>
                    <a:cubicBezTo>
                      <a:pt x="105" y="62"/>
                      <a:pt x="106" y="64"/>
                      <a:pt x="106" y="62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6" y="61"/>
                      <a:pt x="106" y="61"/>
                      <a:pt x="106" y="60"/>
                    </a:cubicBezTo>
                    <a:cubicBezTo>
                      <a:pt x="107" y="60"/>
                      <a:pt x="107" y="62"/>
                      <a:pt x="107" y="62"/>
                    </a:cubicBezTo>
                    <a:cubicBezTo>
                      <a:pt x="108" y="63"/>
                      <a:pt x="108" y="62"/>
                      <a:pt x="108" y="62"/>
                    </a:cubicBezTo>
                    <a:cubicBezTo>
                      <a:pt x="108" y="62"/>
                      <a:pt x="108" y="62"/>
                      <a:pt x="108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8" y="61"/>
                      <a:pt x="109" y="6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64"/>
                      <a:pt x="110" y="62"/>
                      <a:pt x="110" y="61"/>
                    </a:cubicBezTo>
                    <a:cubicBezTo>
                      <a:pt x="112" y="62"/>
                      <a:pt x="113" y="60"/>
                      <a:pt x="114" y="59"/>
                    </a:cubicBezTo>
                    <a:cubicBezTo>
                      <a:pt x="113" y="59"/>
                      <a:pt x="114" y="60"/>
                      <a:pt x="114" y="60"/>
                    </a:cubicBezTo>
                    <a:cubicBezTo>
                      <a:pt x="114" y="59"/>
                      <a:pt x="114" y="58"/>
                      <a:pt x="114" y="59"/>
                    </a:cubicBezTo>
                    <a:cubicBezTo>
                      <a:pt x="114" y="58"/>
                      <a:pt x="115" y="60"/>
                      <a:pt x="116" y="60"/>
                    </a:cubicBezTo>
                    <a:cubicBezTo>
                      <a:pt x="116" y="60"/>
                      <a:pt x="115" y="58"/>
                      <a:pt x="115" y="58"/>
                    </a:cubicBezTo>
                    <a:cubicBezTo>
                      <a:pt x="117" y="60"/>
                      <a:pt x="117" y="56"/>
                      <a:pt x="118" y="57"/>
                    </a:cubicBezTo>
                    <a:cubicBezTo>
                      <a:pt x="118" y="58"/>
                      <a:pt x="118" y="58"/>
                      <a:pt x="119" y="59"/>
                    </a:cubicBezTo>
                    <a:cubicBezTo>
                      <a:pt x="119" y="58"/>
                      <a:pt x="120" y="57"/>
                      <a:pt x="120" y="55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21" y="57"/>
                      <a:pt x="121" y="56"/>
                      <a:pt x="121" y="55"/>
                    </a:cubicBezTo>
                    <a:cubicBezTo>
                      <a:pt x="120" y="54"/>
                      <a:pt x="121" y="52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3" y="52"/>
                      <a:pt x="122" y="52"/>
                      <a:pt x="122" y="53"/>
                    </a:cubicBezTo>
                    <a:cubicBezTo>
                      <a:pt x="123" y="55"/>
                      <a:pt x="124" y="54"/>
                      <a:pt x="125" y="54"/>
                    </a:cubicBezTo>
                    <a:cubicBezTo>
                      <a:pt x="124" y="53"/>
                      <a:pt x="124" y="53"/>
                      <a:pt x="124" y="53"/>
                    </a:cubicBezTo>
                    <a:cubicBezTo>
                      <a:pt x="125" y="52"/>
                      <a:pt x="125" y="54"/>
                      <a:pt x="125" y="54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6" y="51"/>
                      <a:pt x="126" y="52"/>
                    </a:cubicBezTo>
                    <a:cubicBezTo>
                      <a:pt x="127" y="51"/>
                      <a:pt x="126" y="48"/>
                      <a:pt x="126" y="46"/>
                    </a:cubicBezTo>
                    <a:cubicBezTo>
                      <a:pt x="127" y="47"/>
                      <a:pt x="127" y="45"/>
                      <a:pt x="128" y="45"/>
                    </a:cubicBezTo>
                    <a:cubicBezTo>
                      <a:pt x="128" y="46"/>
                      <a:pt x="127" y="45"/>
                      <a:pt x="128" y="46"/>
                    </a:cubicBezTo>
                    <a:cubicBezTo>
                      <a:pt x="129" y="47"/>
                      <a:pt x="129" y="47"/>
                      <a:pt x="129" y="47"/>
                    </a:cubicBezTo>
                    <a:cubicBezTo>
                      <a:pt x="128" y="48"/>
                      <a:pt x="130" y="50"/>
                      <a:pt x="130" y="51"/>
                    </a:cubicBezTo>
                    <a:cubicBezTo>
                      <a:pt x="130" y="50"/>
                      <a:pt x="132" y="50"/>
                      <a:pt x="132" y="50"/>
                    </a:cubicBezTo>
                    <a:cubicBezTo>
                      <a:pt x="131" y="48"/>
                      <a:pt x="133" y="49"/>
                      <a:pt x="132" y="46"/>
                    </a:cubicBezTo>
                    <a:cubicBezTo>
                      <a:pt x="133" y="45"/>
                      <a:pt x="133" y="48"/>
                      <a:pt x="134" y="48"/>
                    </a:cubicBezTo>
                    <a:cubicBezTo>
                      <a:pt x="134" y="47"/>
                      <a:pt x="135" y="47"/>
                      <a:pt x="136" y="47"/>
                    </a:cubicBezTo>
                    <a:cubicBezTo>
                      <a:pt x="136" y="47"/>
                      <a:pt x="136" y="47"/>
                      <a:pt x="136" y="47"/>
                    </a:cubicBezTo>
                    <a:cubicBezTo>
                      <a:pt x="137" y="46"/>
                      <a:pt x="138" y="46"/>
                      <a:pt x="138" y="44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40" y="46"/>
                      <a:pt x="137" y="42"/>
                      <a:pt x="139" y="43"/>
                    </a:cubicBezTo>
                    <a:cubicBezTo>
                      <a:pt x="139" y="44"/>
                      <a:pt x="139" y="44"/>
                      <a:pt x="139" y="44"/>
                    </a:cubicBezTo>
                    <a:cubicBezTo>
                      <a:pt x="139" y="43"/>
                      <a:pt x="141" y="45"/>
                      <a:pt x="141" y="43"/>
                    </a:cubicBezTo>
                    <a:cubicBezTo>
                      <a:pt x="141" y="44"/>
                      <a:pt x="141" y="44"/>
                      <a:pt x="141" y="44"/>
                    </a:cubicBezTo>
                    <a:cubicBezTo>
                      <a:pt x="141" y="43"/>
                      <a:pt x="142" y="43"/>
                      <a:pt x="142" y="41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2" y="41"/>
                      <a:pt x="143" y="42"/>
                    </a:cubicBezTo>
                    <a:cubicBezTo>
                      <a:pt x="143" y="42"/>
                      <a:pt x="144" y="42"/>
                      <a:pt x="144" y="43"/>
                    </a:cubicBezTo>
                    <a:cubicBezTo>
                      <a:pt x="144" y="41"/>
                      <a:pt x="145" y="41"/>
                      <a:pt x="145" y="40"/>
                    </a:cubicBezTo>
                    <a:cubicBezTo>
                      <a:pt x="146" y="42"/>
                      <a:pt x="146" y="42"/>
                      <a:pt x="146" y="42"/>
                    </a:cubicBezTo>
                    <a:cubicBezTo>
                      <a:pt x="149" y="41"/>
                      <a:pt x="153" y="39"/>
                      <a:pt x="154" y="36"/>
                    </a:cubicBezTo>
                    <a:cubicBezTo>
                      <a:pt x="156" y="38"/>
                      <a:pt x="154" y="37"/>
                      <a:pt x="156" y="39"/>
                    </a:cubicBezTo>
                    <a:cubicBezTo>
                      <a:pt x="154" y="37"/>
                      <a:pt x="156" y="38"/>
                      <a:pt x="156" y="37"/>
                    </a:cubicBezTo>
                    <a:cubicBezTo>
                      <a:pt x="156" y="37"/>
                      <a:pt x="156" y="37"/>
                      <a:pt x="156" y="37"/>
                    </a:cubicBezTo>
                    <a:cubicBezTo>
                      <a:pt x="157" y="36"/>
                      <a:pt x="158" y="38"/>
                      <a:pt x="158" y="37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7" y="35"/>
                      <a:pt x="160" y="38"/>
                      <a:pt x="158" y="36"/>
                    </a:cubicBezTo>
                    <a:cubicBezTo>
                      <a:pt x="160" y="37"/>
                      <a:pt x="160" y="37"/>
                      <a:pt x="160" y="37"/>
                    </a:cubicBezTo>
                    <a:cubicBezTo>
                      <a:pt x="159" y="34"/>
                      <a:pt x="161" y="37"/>
                      <a:pt x="160" y="35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2" y="36"/>
                      <a:pt x="160" y="32"/>
                      <a:pt x="162" y="34"/>
                    </a:cubicBezTo>
                    <a:cubicBezTo>
                      <a:pt x="162" y="33"/>
                      <a:pt x="162" y="32"/>
                      <a:pt x="161" y="30"/>
                    </a:cubicBezTo>
                    <a:cubicBezTo>
                      <a:pt x="163" y="33"/>
                      <a:pt x="163" y="33"/>
                      <a:pt x="163" y="33"/>
                    </a:cubicBezTo>
                    <a:cubicBezTo>
                      <a:pt x="164" y="30"/>
                      <a:pt x="167" y="29"/>
                      <a:pt x="167" y="26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4"/>
                      <a:pt x="172" y="27"/>
                      <a:pt x="170" y="23"/>
                    </a:cubicBezTo>
                    <a:cubicBezTo>
                      <a:pt x="169" y="21"/>
                      <a:pt x="169" y="21"/>
                      <a:pt x="169" y="21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2"/>
                      <a:pt x="172" y="22"/>
                      <a:pt x="171" y="20"/>
                    </a:cubicBezTo>
                    <a:cubicBezTo>
                      <a:pt x="171" y="21"/>
                      <a:pt x="171" y="21"/>
                      <a:pt x="172" y="21"/>
                    </a:cubicBezTo>
                    <a:cubicBezTo>
                      <a:pt x="172" y="21"/>
                      <a:pt x="171" y="19"/>
                      <a:pt x="172" y="19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7" y="20"/>
                      <a:pt x="182" y="19"/>
                      <a:pt x="180" y="14"/>
                    </a:cubicBezTo>
                    <a:cubicBezTo>
                      <a:pt x="180" y="13"/>
                      <a:pt x="182" y="15"/>
                      <a:pt x="182" y="15"/>
                    </a:cubicBezTo>
                    <a:cubicBezTo>
                      <a:pt x="181" y="11"/>
                      <a:pt x="188" y="11"/>
                      <a:pt x="185" y="6"/>
                    </a:cubicBezTo>
                    <a:cubicBezTo>
                      <a:pt x="185" y="4"/>
                      <a:pt x="180" y="0"/>
                      <a:pt x="18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5" name="Freeform 342"/>
              <p:cNvSpPr/>
              <p:nvPr/>
            </p:nvSpPr>
            <p:spPr bwMode="auto">
              <a:xfrm>
                <a:off x="6365" y="3215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6" name="Freeform 343"/>
              <p:cNvSpPr/>
              <p:nvPr/>
            </p:nvSpPr>
            <p:spPr bwMode="auto">
              <a:xfrm>
                <a:off x="6889" y="275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7" name="Freeform 344"/>
              <p:cNvSpPr/>
              <p:nvPr/>
            </p:nvSpPr>
            <p:spPr bwMode="auto">
              <a:xfrm>
                <a:off x="6360" y="322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8" name="Freeform 345"/>
              <p:cNvSpPr/>
              <p:nvPr/>
            </p:nvSpPr>
            <p:spPr bwMode="auto">
              <a:xfrm>
                <a:off x="6609" y="32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9" name="Freeform 346"/>
              <p:cNvSpPr/>
              <p:nvPr/>
            </p:nvSpPr>
            <p:spPr bwMode="auto">
              <a:xfrm>
                <a:off x="6531" y="24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0" name="Freeform 347"/>
              <p:cNvSpPr/>
              <p:nvPr/>
            </p:nvSpPr>
            <p:spPr bwMode="auto">
              <a:xfrm>
                <a:off x="6960" y="279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1" name="Freeform 348"/>
              <p:cNvSpPr/>
              <p:nvPr/>
            </p:nvSpPr>
            <p:spPr bwMode="auto">
              <a:xfrm>
                <a:off x="6524" y="246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3 h 3"/>
                  <a:gd name="T4" fmla="*/ 0 w 2"/>
                  <a:gd name="T5" fmla="*/ 0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2" name="Freeform 349"/>
              <p:cNvSpPr/>
              <p:nvPr/>
            </p:nvSpPr>
            <p:spPr bwMode="auto">
              <a:xfrm>
                <a:off x="6569" y="320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3" name="Freeform 350"/>
              <p:cNvSpPr/>
              <p:nvPr/>
            </p:nvSpPr>
            <p:spPr bwMode="auto">
              <a:xfrm>
                <a:off x="6512" y="248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4" name="Freeform 351"/>
              <p:cNvSpPr/>
              <p:nvPr/>
            </p:nvSpPr>
            <p:spPr bwMode="auto">
              <a:xfrm>
                <a:off x="6460" y="2473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5" name="Freeform 352"/>
              <p:cNvSpPr/>
              <p:nvPr/>
            </p:nvSpPr>
            <p:spPr bwMode="auto">
              <a:xfrm>
                <a:off x="6462" y="2470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6" name="Freeform 353"/>
              <p:cNvSpPr/>
              <p:nvPr/>
            </p:nvSpPr>
            <p:spPr bwMode="auto">
              <a:xfrm>
                <a:off x="6524" y="2475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7" name="Freeform 354"/>
              <p:cNvSpPr/>
              <p:nvPr/>
            </p:nvSpPr>
            <p:spPr bwMode="auto">
              <a:xfrm>
                <a:off x="6386" y="326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8" name="Freeform 355"/>
              <p:cNvSpPr/>
              <p:nvPr/>
            </p:nvSpPr>
            <p:spPr bwMode="auto">
              <a:xfrm>
                <a:off x="6407" y="3272"/>
                <a:ext cx="3" cy="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9" name="Freeform 356"/>
              <p:cNvSpPr/>
              <p:nvPr/>
            </p:nvSpPr>
            <p:spPr bwMode="auto">
              <a:xfrm>
                <a:off x="6374" y="3257"/>
                <a:ext cx="7" cy="3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1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0" name="Freeform 357"/>
              <p:cNvSpPr/>
              <p:nvPr/>
            </p:nvSpPr>
            <p:spPr bwMode="auto">
              <a:xfrm>
                <a:off x="6417" y="327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1" name="Freeform 358"/>
              <p:cNvSpPr/>
              <p:nvPr/>
            </p:nvSpPr>
            <p:spPr bwMode="auto">
              <a:xfrm>
                <a:off x="6054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2" name="Freeform 359"/>
              <p:cNvSpPr/>
              <p:nvPr/>
            </p:nvSpPr>
            <p:spPr bwMode="auto">
              <a:xfrm>
                <a:off x="6369" y="3250"/>
                <a:ext cx="3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3" name="Freeform 360"/>
              <p:cNvSpPr/>
              <p:nvPr/>
            </p:nvSpPr>
            <p:spPr bwMode="auto">
              <a:xfrm>
                <a:off x="6573" y="325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4" name="Freeform 361"/>
              <p:cNvSpPr/>
              <p:nvPr/>
            </p:nvSpPr>
            <p:spPr bwMode="auto">
              <a:xfrm>
                <a:off x="6640" y="322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5" name="Freeform 362"/>
              <p:cNvSpPr/>
              <p:nvPr/>
            </p:nvSpPr>
            <p:spPr bwMode="auto">
              <a:xfrm>
                <a:off x="6640" y="32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6" name="Freeform 363"/>
              <p:cNvSpPr/>
              <p:nvPr/>
            </p:nvSpPr>
            <p:spPr bwMode="auto">
              <a:xfrm>
                <a:off x="6633" y="323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7" name="Freeform 364"/>
              <p:cNvSpPr/>
              <p:nvPr/>
            </p:nvSpPr>
            <p:spPr bwMode="auto">
              <a:xfrm>
                <a:off x="6365" y="3314"/>
                <a:ext cx="4" cy="5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2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1"/>
                      <a:pt x="1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8" name="Freeform 365"/>
              <p:cNvSpPr/>
              <p:nvPr/>
            </p:nvSpPr>
            <p:spPr bwMode="auto">
              <a:xfrm>
                <a:off x="6640" y="3231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9" name="Freeform 366"/>
              <p:cNvSpPr/>
              <p:nvPr/>
            </p:nvSpPr>
            <p:spPr bwMode="auto">
              <a:xfrm>
                <a:off x="6490" y="321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0" name="Freeform 367"/>
              <p:cNvSpPr/>
              <p:nvPr/>
            </p:nvSpPr>
            <p:spPr bwMode="auto">
              <a:xfrm>
                <a:off x="6666" y="3205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2 w 2"/>
                  <a:gd name="T3" fmla="*/ 5 h 5"/>
                  <a:gd name="T4" fmla="*/ 2 w 2"/>
                  <a:gd name="T5" fmla="*/ 5 h 5"/>
                  <a:gd name="T6" fmla="*/ 0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1" name="Rectangle 368"/>
              <p:cNvSpPr>
                <a:spLocks noChangeArrowheads="1"/>
              </p:cNvSpPr>
              <p:nvPr/>
            </p:nvSpPr>
            <p:spPr bwMode="auto">
              <a:xfrm>
                <a:off x="6943" y="2776"/>
                <a:ext cx="1" cy="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2" name="Oval 369"/>
              <p:cNvSpPr>
                <a:spLocks noChangeArrowheads="1"/>
              </p:cNvSpPr>
              <p:nvPr/>
            </p:nvSpPr>
            <p:spPr bwMode="auto">
              <a:xfrm>
                <a:off x="6047" y="225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3" name="Freeform 370"/>
              <p:cNvSpPr/>
              <p:nvPr/>
            </p:nvSpPr>
            <p:spPr bwMode="auto">
              <a:xfrm>
                <a:off x="6882" y="275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4" name="Freeform 371"/>
              <p:cNvSpPr/>
              <p:nvPr/>
            </p:nvSpPr>
            <p:spPr bwMode="auto">
              <a:xfrm>
                <a:off x="6894" y="275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5" name="Freeform 372"/>
              <p:cNvSpPr/>
              <p:nvPr/>
            </p:nvSpPr>
            <p:spPr bwMode="auto">
              <a:xfrm>
                <a:off x="6047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6" name="Freeform 373"/>
              <p:cNvSpPr/>
              <p:nvPr/>
            </p:nvSpPr>
            <p:spPr bwMode="auto">
              <a:xfrm>
                <a:off x="6879" y="2710"/>
                <a:ext cx="162" cy="130"/>
              </a:xfrm>
              <a:custGeom>
                <a:avLst/>
                <a:gdLst>
                  <a:gd name="T0" fmla="*/ 63 w 68"/>
                  <a:gd name="T1" fmla="*/ 35 h 55"/>
                  <a:gd name="T2" fmla="*/ 47 w 68"/>
                  <a:gd name="T3" fmla="*/ 21 h 55"/>
                  <a:gd name="T4" fmla="*/ 43 w 68"/>
                  <a:gd name="T5" fmla="*/ 21 h 55"/>
                  <a:gd name="T6" fmla="*/ 40 w 68"/>
                  <a:gd name="T7" fmla="*/ 15 h 55"/>
                  <a:gd name="T8" fmla="*/ 35 w 68"/>
                  <a:gd name="T9" fmla="*/ 11 h 55"/>
                  <a:gd name="T10" fmla="*/ 29 w 68"/>
                  <a:gd name="T11" fmla="*/ 6 h 55"/>
                  <a:gd name="T12" fmla="*/ 24 w 68"/>
                  <a:gd name="T13" fmla="*/ 7 h 55"/>
                  <a:gd name="T14" fmla="*/ 16 w 68"/>
                  <a:gd name="T15" fmla="*/ 6 h 55"/>
                  <a:gd name="T16" fmla="*/ 13 w 68"/>
                  <a:gd name="T17" fmla="*/ 5 h 55"/>
                  <a:gd name="T18" fmla="*/ 10 w 68"/>
                  <a:gd name="T19" fmla="*/ 1 h 55"/>
                  <a:gd name="T20" fmla="*/ 9 w 68"/>
                  <a:gd name="T21" fmla="*/ 1 h 55"/>
                  <a:gd name="T22" fmla="*/ 5 w 68"/>
                  <a:gd name="T23" fmla="*/ 2 h 55"/>
                  <a:gd name="T24" fmla="*/ 2 w 68"/>
                  <a:gd name="T25" fmla="*/ 3 h 55"/>
                  <a:gd name="T26" fmla="*/ 2 w 68"/>
                  <a:gd name="T27" fmla="*/ 6 h 55"/>
                  <a:gd name="T28" fmla="*/ 5 w 68"/>
                  <a:gd name="T29" fmla="*/ 8 h 55"/>
                  <a:gd name="T30" fmla="*/ 4 w 68"/>
                  <a:gd name="T31" fmla="*/ 10 h 55"/>
                  <a:gd name="T32" fmla="*/ 6 w 68"/>
                  <a:gd name="T33" fmla="*/ 13 h 55"/>
                  <a:gd name="T34" fmla="*/ 4 w 68"/>
                  <a:gd name="T35" fmla="*/ 16 h 55"/>
                  <a:gd name="T36" fmla="*/ 2 w 68"/>
                  <a:gd name="T37" fmla="*/ 19 h 55"/>
                  <a:gd name="T38" fmla="*/ 6 w 68"/>
                  <a:gd name="T39" fmla="*/ 16 h 55"/>
                  <a:gd name="T40" fmla="*/ 9 w 68"/>
                  <a:gd name="T41" fmla="*/ 13 h 55"/>
                  <a:gd name="T42" fmla="*/ 7 w 68"/>
                  <a:gd name="T43" fmla="*/ 19 h 55"/>
                  <a:gd name="T44" fmla="*/ 8 w 68"/>
                  <a:gd name="T45" fmla="*/ 18 h 55"/>
                  <a:gd name="T46" fmla="*/ 8 w 68"/>
                  <a:gd name="T47" fmla="*/ 21 h 55"/>
                  <a:gd name="T48" fmla="*/ 9 w 68"/>
                  <a:gd name="T49" fmla="*/ 21 h 55"/>
                  <a:gd name="T50" fmla="*/ 10 w 68"/>
                  <a:gd name="T51" fmla="*/ 22 h 55"/>
                  <a:gd name="T52" fmla="*/ 15 w 68"/>
                  <a:gd name="T53" fmla="*/ 17 h 55"/>
                  <a:gd name="T54" fmla="*/ 11 w 68"/>
                  <a:gd name="T55" fmla="*/ 23 h 55"/>
                  <a:gd name="T56" fmla="*/ 13 w 68"/>
                  <a:gd name="T57" fmla="*/ 23 h 55"/>
                  <a:gd name="T58" fmla="*/ 16 w 68"/>
                  <a:gd name="T59" fmla="*/ 23 h 55"/>
                  <a:gd name="T60" fmla="*/ 18 w 68"/>
                  <a:gd name="T61" fmla="*/ 24 h 55"/>
                  <a:gd name="T62" fmla="*/ 18 w 68"/>
                  <a:gd name="T63" fmla="*/ 24 h 55"/>
                  <a:gd name="T64" fmla="*/ 21 w 68"/>
                  <a:gd name="T65" fmla="*/ 24 h 55"/>
                  <a:gd name="T66" fmla="*/ 23 w 68"/>
                  <a:gd name="T67" fmla="*/ 23 h 55"/>
                  <a:gd name="T68" fmla="*/ 22 w 68"/>
                  <a:gd name="T69" fmla="*/ 26 h 55"/>
                  <a:gd name="T70" fmla="*/ 25 w 68"/>
                  <a:gd name="T71" fmla="*/ 24 h 55"/>
                  <a:gd name="T72" fmla="*/ 24 w 68"/>
                  <a:gd name="T73" fmla="*/ 27 h 55"/>
                  <a:gd name="T74" fmla="*/ 26 w 68"/>
                  <a:gd name="T75" fmla="*/ 29 h 55"/>
                  <a:gd name="T76" fmla="*/ 28 w 68"/>
                  <a:gd name="T77" fmla="*/ 30 h 55"/>
                  <a:gd name="T78" fmla="*/ 29 w 68"/>
                  <a:gd name="T79" fmla="*/ 32 h 55"/>
                  <a:gd name="T80" fmla="*/ 31 w 68"/>
                  <a:gd name="T81" fmla="*/ 31 h 55"/>
                  <a:gd name="T82" fmla="*/ 32 w 68"/>
                  <a:gd name="T83" fmla="*/ 32 h 55"/>
                  <a:gd name="T84" fmla="*/ 31 w 68"/>
                  <a:gd name="T85" fmla="*/ 33 h 55"/>
                  <a:gd name="T86" fmla="*/ 34 w 68"/>
                  <a:gd name="T87" fmla="*/ 34 h 55"/>
                  <a:gd name="T88" fmla="*/ 37 w 68"/>
                  <a:gd name="T89" fmla="*/ 34 h 55"/>
                  <a:gd name="T90" fmla="*/ 39 w 68"/>
                  <a:gd name="T91" fmla="*/ 34 h 55"/>
                  <a:gd name="T92" fmla="*/ 44 w 68"/>
                  <a:gd name="T93" fmla="*/ 32 h 55"/>
                  <a:gd name="T94" fmla="*/ 43 w 68"/>
                  <a:gd name="T95" fmla="*/ 36 h 55"/>
                  <a:gd name="T96" fmla="*/ 46 w 68"/>
                  <a:gd name="T97" fmla="*/ 36 h 55"/>
                  <a:gd name="T98" fmla="*/ 47 w 68"/>
                  <a:gd name="T99" fmla="*/ 38 h 55"/>
                  <a:gd name="T100" fmla="*/ 48 w 68"/>
                  <a:gd name="T101" fmla="*/ 43 h 55"/>
                  <a:gd name="T102" fmla="*/ 50 w 68"/>
                  <a:gd name="T103" fmla="*/ 44 h 55"/>
                  <a:gd name="T104" fmla="*/ 58 w 68"/>
                  <a:gd name="T105" fmla="*/ 45 h 55"/>
                  <a:gd name="T106" fmla="*/ 58 w 68"/>
                  <a:gd name="T10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55">
                    <a:moveTo>
                      <a:pt x="66" y="42"/>
                    </a:moveTo>
                    <a:cubicBezTo>
                      <a:pt x="65" y="40"/>
                      <a:pt x="67" y="35"/>
                      <a:pt x="64" y="34"/>
                    </a:cubicBezTo>
                    <a:cubicBezTo>
                      <a:pt x="63" y="35"/>
                      <a:pt x="62" y="35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6"/>
                      <a:pt x="62" y="35"/>
                      <a:pt x="63" y="35"/>
                    </a:cubicBezTo>
                    <a:cubicBezTo>
                      <a:pt x="62" y="34"/>
                      <a:pt x="61" y="34"/>
                      <a:pt x="61" y="33"/>
                    </a:cubicBezTo>
                    <a:cubicBezTo>
                      <a:pt x="59" y="34"/>
                      <a:pt x="60" y="32"/>
                      <a:pt x="58" y="34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3"/>
                      <a:pt x="58" y="33"/>
                      <a:pt x="59" y="31"/>
                    </a:cubicBezTo>
                    <a:cubicBezTo>
                      <a:pt x="59" y="28"/>
                      <a:pt x="56" y="27"/>
                      <a:pt x="55" y="24"/>
                    </a:cubicBezTo>
                    <a:cubicBezTo>
                      <a:pt x="53" y="22"/>
                      <a:pt x="50" y="22"/>
                      <a:pt x="47" y="21"/>
                    </a:cubicBezTo>
                    <a:cubicBezTo>
                      <a:pt x="45" y="23"/>
                      <a:pt x="45" y="22"/>
                      <a:pt x="43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2" y="23"/>
                      <a:pt x="43" y="22"/>
                      <a:pt x="44" y="21"/>
                    </a:cubicBezTo>
                    <a:cubicBezTo>
                      <a:pt x="43" y="22"/>
                      <a:pt x="44" y="21"/>
                      <a:pt x="42" y="22"/>
                    </a:cubicBezTo>
                    <a:cubicBezTo>
                      <a:pt x="41" y="24"/>
                      <a:pt x="44" y="20"/>
                      <a:pt x="43" y="21"/>
                    </a:cubicBezTo>
                    <a:cubicBezTo>
                      <a:pt x="44" y="20"/>
                      <a:pt x="42" y="22"/>
                      <a:pt x="43" y="21"/>
                    </a:cubicBezTo>
                    <a:cubicBezTo>
                      <a:pt x="41" y="22"/>
                      <a:pt x="44" y="20"/>
                      <a:pt x="44" y="18"/>
                    </a:cubicBezTo>
                    <a:cubicBezTo>
                      <a:pt x="43" y="18"/>
                      <a:pt x="41" y="19"/>
                      <a:pt x="41" y="17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2" y="16"/>
                      <a:pt x="39" y="19"/>
                      <a:pt x="40" y="17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1" y="15"/>
                      <a:pt x="39" y="17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6"/>
                      <a:pt x="40" y="13"/>
                      <a:pt x="39" y="15"/>
                    </a:cubicBezTo>
                    <a:cubicBezTo>
                      <a:pt x="40" y="14"/>
                      <a:pt x="39" y="14"/>
                      <a:pt x="40" y="13"/>
                    </a:cubicBezTo>
                    <a:cubicBezTo>
                      <a:pt x="37" y="16"/>
                      <a:pt x="40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7" y="12"/>
                      <a:pt x="37" y="11"/>
                      <a:pt x="35" y="11"/>
                    </a:cubicBezTo>
                    <a:cubicBezTo>
                      <a:pt x="34" y="11"/>
                      <a:pt x="36" y="8"/>
                      <a:pt x="34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2" y="10"/>
                      <a:pt x="33" y="9"/>
                      <a:pt x="34" y="9"/>
                    </a:cubicBezTo>
                    <a:cubicBezTo>
                      <a:pt x="32" y="10"/>
                      <a:pt x="33" y="8"/>
                      <a:pt x="33" y="7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7"/>
                      <a:pt x="29" y="7"/>
                      <a:pt x="29" y="6"/>
                    </a:cubicBezTo>
                    <a:cubicBezTo>
                      <a:pt x="28" y="9"/>
                      <a:pt x="28" y="7"/>
                      <a:pt x="28" y="8"/>
                    </a:cubicBezTo>
                    <a:cubicBezTo>
                      <a:pt x="28" y="8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5"/>
                    </a:cubicBezTo>
                    <a:cubicBezTo>
                      <a:pt x="27" y="6"/>
                      <a:pt x="26" y="7"/>
                      <a:pt x="26" y="7"/>
                    </a:cubicBezTo>
                    <a:cubicBezTo>
                      <a:pt x="27" y="4"/>
                      <a:pt x="26" y="6"/>
                      <a:pt x="26" y="5"/>
                    </a:cubicBezTo>
                    <a:cubicBezTo>
                      <a:pt x="25" y="7"/>
                      <a:pt x="24" y="8"/>
                      <a:pt x="24" y="7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4" y="6"/>
                      <a:pt x="24" y="3"/>
                      <a:pt x="22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5"/>
                      <a:pt x="21" y="3"/>
                      <a:pt x="19" y="5"/>
                    </a:cubicBezTo>
                    <a:cubicBezTo>
                      <a:pt x="19" y="4"/>
                      <a:pt x="19" y="4"/>
                      <a:pt x="19" y="3"/>
                    </a:cubicBezTo>
                    <a:cubicBezTo>
                      <a:pt x="18" y="4"/>
                      <a:pt x="18" y="4"/>
                      <a:pt x="16" y="6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4"/>
                      <a:pt x="18" y="2"/>
                      <a:pt x="16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4"/>
                      <a:pt x="14" y="5"/>
                      <a:pt x="15" y="3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3" y="6"/>
                      <a:pt x="14" y="4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3"/>
                      <a:pt x="12" y="4"/>
                    </a:cubicBezTo>
                    <a:cubicBezTo>
                      <a:pt x="13" y="2"/>
                      <a:pt x="11" y="3"/>
                      <a:pt x="12" y="2"/>
                    </a:cubicBezTo>
                    <a:cubicBezTo>
                      <a:pt x="11" y="3"/>
                      <a:pt x="12" y="1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9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0" y="0"/>
                      <a:pt x="7" y="2"/>
                      <a:pt x="9" y="1"/>
                    </a:cubicBezTo>
                    <a:cubicBezTo>
                      <a:pt x="9" y="0"/>
                      <a:pt x="9" y="1"/>
                      <a:pt x="7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3" y="3"/>
                      <a:pt x="4" y="2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2"/>
                      <a:pt x="5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4" y="5"/>
                      <a:pt x="5" y="5"/>
                    </a:cubicBezTo>
                    <a:cubicBezTo>
                      <a:pt x="4" y="5"/>
                      <a:pt x="2" y="7"/>
                      <a:pt x="2" y="8"/>
                    </a:cubicBezTo>
                    <a:cubicBezTo>
                      <a:pt x="2" y="8"/>
                      <a:pt x="4" y="7"/>
                      <a:pt x="3" y="9"/>
                    </a:cubicBezTo>
                    <a:cubicBezTo>
                      <a:pt x="3" y="9"/>
                      <a:pt x="4" y="9"/>
                      <a:pt x="5" y="8"/>
                    </a:cubicBezTo>
                    <a:cubicBezTo>
                      <a:pt x="5" y="8"/>
                      <a:pt x="3" y="10"/>
                      <a:pt x="4" y="9"/>
                    </a:cubicBezTo>
                    <a:cubicBezTo>
                      <a:pt x="3" y="10"/>
                      <a:pt x="2" y="12"/>
                      <a:pt x="1" y="13"/>
                    </a:cubicBezTo>
                    <a:cubicBezTo>
                      <a:pt x="1" y="13"/>
                      <a:pt x="0" y="14"/>
                      <a:pt x="1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4"/>
                      <a:pt x="2" y="13"/>
                      <a:pt x="2" y="12"/>
                    </a:cubicBezTo>
                    <a:cubicBezTo>
                      <a:pt x="3" y="10"/>
                      <a:pt x="3" y="12"/>
                      <a:pt x="4" y="10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1"/>
                      <a:pt x="4" y="12"/>
                      <a:pt x="3" y="13"/>
                    </a:cubicBezTo>
                    <a:cubicBezTo>
                      <a:pt x="5" y="12"/>
                      <a:pt x="6" y="11"/>
                      <a:pt x="6" y="12"/>
                    </a:cubicBezTo>
                    <a:cubicBezTo>
                      <a:pt x="7" y="11"/>
                      <a:pt x="7" y="11"/>
                      <a:pt x="8" y="9"/>
                    </a:cubicBezTo>
                    <a:cubicBezTo>
                      <a:pt x="8" y="9"/>
                      <a:pt x="8" y="8"/>
                      <a:pt x="8" y="9"/>
                    </a:cubicBezTo>
                    <a:cubicBezTo>
                      <a:pt x="7" y="10"/>
                      <a:pt x="6" y="12"/>
                      <a:pt x="6" y="13"/>
                    </a:cubicBezTo>
                    <a:cubicBezTo>
                      <a:pt x="4" y="15"/>
                      <a:pt x="6" y="12"/>
                      <a:pt x="4" y="14"/>
                    </a:cubicBezTo>
                    <a:cubicBezTo>
                      <a:pt x="2" y="16"/>
                      <a:pt x="2" y="15"/>
                      <a:pt x="3" y="14"/>
                    </a:cubicBezTo>
                    <a:cubicBezTo>
                      <a:pt x="1" y="16"/>
                      <a:pt x="3" y="15"/>
                      <a:pt x="1" y="16"/>
                    </a:cubicBezTo>
                    <a:cubicBezTo>
                      <a:pt x="1" y="17"/>
                      <a:pt x="2" y="16"/>
                      <a:pt x="3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2"/>
                      <a:pt x="4" y="16"/>
                      <a:pt x="4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6"/>
                      <a:pt x="4" y="16"/>
                    </a:cubicBezTo>
                    <a:cubicBezTo>
                      <a:pt x="2" y="19"/>
                      <a:pt x="4" y="16"/>
                      <a:pt x="2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3" y="18"/>
                      <a:pt x="3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8"/>
                      <a:pt x="4" y="17"/>
                      <a:pt x="4" y="17"/>
                    </a:cubicBezTo>
                    <a:cubicBezTo>
                      <a:pt x="6" y="14"/>
                      <a:pt x="4" y="16"/>
                      <a:pt x="5" y="16"/>
                    </a:cubicBezTo>
                    <a:cubicBezTo>
                      <a:pt x="6" y="15"/>
                      <a:pt x="5" y="16"/>
                      <a:pt x="6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4"/>
                      <a:pt x="6" y="15"/>
                      <a:pt x="6" y="16"/>
                    </a:cubicBezTo>
                    <a:cubicBezTo>
                      <a:pt x="6" y="16"/>
                      <a:pt x="5" y="16"/>
                      <a:pt x="6" y="15"/>
                    </a:cubicBezTo>
                    <a:cubicBezTo>
                      <a:pt x="5" y="17"/>
                      <a:pt x="4" y="19"/>
                      <a:pt x="3" y="19"/>
                    </a:cubicBezTo>
                    <a:cubicBezTo>
                      <a:pt x="3" y="21"/>
                      <a:pt x="4" y="18"/>
                      <a:pt x="5" y="18"/>
                    </a:cubicBezTo>
                    <a:cubicBezTo>
                      <a:pt x="4" y="19"/>
                      <a:pt x="5" y="17"/>
                      <a:pt x="6" y="16"/>
                    </a:cubicBezTo>
                    <a:cubicBezTo>
                      <a:pt x="9" y="13"/>
                      <a:pt x="4" y="20"/>
                      <a:pt x="5" y="19"/>
                    </a:cubicBezTo>
                    <a:cubicBezTo>
                      <a:pt x="7" y="17"/>
                      <a:pt x="8" y="16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9"/>
                      <a:pt x="6" y="20"/>
                      <a:pt x="5" y="21"/>
                    </a:cubicBezTo>
                    <a:cubicBezTo>
                      <a:pt x="6" y="20"/>
                      <a:pt x="6" y="19"/>
                      <a:pt x="7" y="19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0"/>
                      <a:pt x="7" y="18"/>
                      <a:pt x="8" y="18"/>
                    </a:cubicBezTo>
                    <a:cubicBezTo>
                      <a:pt x="8" y="18"/>
                      <a:pt x="7" y="20"/>
                      <a:pt x="7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0"/>
                      <a:pt x="5" y="22"/>
                      <a:pt x="6" y="2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20"/>
                      <a:pt x="6" y="23"/>
                      <a:pt x="7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1"/>
                      <a:pt x="7" y="22"/>
                      <a:pt x="8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8" y="22"/>
                      <a:pt x="9" y="20"/>
                      <a:pt x="8" y="22"/>
                    </a:cubicBezTo>
                    <a:cubicBezTo>
                      <a:pt x="9" y="19"/>
                      <a:pt x="8" y="21"/>
                      <a:pt x="8" y="20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8" y="21"/>
                      <a:pt x="10" y="19"/>
                      <a:pt x="10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8" y="23"/>
                      <a:pt x="11" y="19"/>
                      <a:pt x="10" y="20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0"/>
                      <a:pt x="11" y="20"/>
                      <a:pt x="12" y="18"/>
                    </a:cubicBezTo>
                    <a:cubicBezTo>
                      <a:pt x="11" y="19"/>
                      <a:pt x="10" y="21"/>
                      <a:pt x="9" y="23"/>
                    </a:cubicBezTo>
                    <a:cubicBezTo>
                      <a:pt x="10" y="21"/>
                      <a:pt x="9" y="24"/>
                      <a:pt x="10" y="22"/>
                    </a:cubicBezTo>
                    <a:cubicBezTo>
                      <a:pt x="10" y="21"/>
                      <a:pt x="11" y="21"/>
                      <a:pt x="12" y="20"/>
                    </a:cubicBezTo>
                    <a:cubicBezTo>
                      <a:pt x="12" y="20"/>
                      <a:pt x="11" y="21"/>
                      <a:pt x="11" y="21"/>
                    </a:cubicBezTo>
                    <a:cubicBezTo>
                      <a:pt x="11" y="21"/>
                      <a:pt x="12" y="19"/>
                      <a:pt x="12" y="19"/>
                    </a:cubicBezTo>
                    <a:cubicBezTo>
                      <a:pt x="12" y="19"/>
                      <a:pt x="14" y="17"/>
                      <a:pt x="13" y="19"/>
                    </a:cubicBezTo>
                    <a:cubicBezTo>
                      <a:pt x="12" y="20"/>
                      <a:pt x="12" y="19"/>
                      <a:pt x="12" y="20"/>
                    </a:cubicBezTo>
                    <a:cubicBezTo>
                      <a:pt x="12" y="21"/>
                      <a:pt x="14" y="17"/>
                      <a:pt x="15" y="17"/>
                    </a:cubicBezTo>
                    <a:cubicBezTo>
                      <a:pt x="15" y="16"/>
                      <a:pt x="16" y="13"/>
                      <a:pt x="17" y="12"/>
                    </a:cubicBezTo>
                    <a:cubicBezTo>
                      <a:pt x="17" y="13"/>
                      <a:pt x="16" y="13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8"/>
                      <a:pt x="13" y="19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2" y="23"/>
                      <a:pt x="12" y="22"/>
                    </a:cubicBezTo>
                    <a:cubicBezTo>
                      <a:pt x="13" y="21"/>
                      <a:pt x="12" y="23"/>
                      <a:pt x="12" y="22"/>
                    </a:cubicBezTo>
                    <a:cubicBezTo>
                      <a:pt x="13" y="21"/>
                      <a:pt x="14" y="19"/>
                      <a:pt x="14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3" y="21"/>
                      <a:pt x="13" y="22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4" y="24"/>
                      <a:pt x="16" y="20"/>
                    </a:cubicBezTo>
                    <a:cubicBezTo>
                      <a:pt x="16" y="22"/>
                      <a:pt x="16" y="22"/>
                      <a:pt x="15" y="23"/>
                    </a:cubicBezTo>
                    <a:cubicBezTo>
                      <a:pt x="16" y="23"/>
                      <a:pt x="16" y="22"/>
                      <a:pt x="16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5"/>
                      <a:pt x="16" y="23"/>
                      <a:pt x="17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5"/>
                      <a:pt x="17" y="23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2"/>
                      <a:pt x="18" y="22"/>
                      <a:pt x="17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8" y="23"/>
                      <a:pt x="18" y="24"/>
                    </a:cubicBezTo>
                    <a:cubicBezTo>
                      <a:pt x="18" y="23"/>
                      <a:pt x="19" y="23"/>
                      <a:pt x="20" y="21"/>
                    </a:cubicBezTo>
                    <a:cubicBezTo>
                      <a:pt x="21" y="19"/>
                      <a:pt x="19" y="22"/>
                      <a:pt x="20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20" y="23"/>
                      <a:pt x="20" y="24"/>
                    </a:cubicBezTo>
                    <a:cubicBezTo>
                      <a:pt x="20" y="24"/>
                      <a:pt x="22" y="22"/>
                      <a:pt x="22" y="22"/>
                    </a:cubicBezTo>
                    <a:cubicBezTo>
                      <a:pt x="24" y="20"/>
                      <a:pt x="21" y="24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5"/>
                      <a:pt x="21" y="26"/>
                      <a:pt x="21" y="26"/>
                    </a:cubicBezTo>
                    <a:cubicBezTo>
                      <a:pt x="22" y="24"/>
                      <a:pt x="22" y="25"/>
                      <a:pt x="23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1" y="26"/>
                      <a:pt x="23" y="24"/>
                      <a:pt x="24" y="24"/>
                    </a:cubicBezTo>
                    <a:cubicBezTo>
                      <a:pt x="24" y="23"/>
                      <a:pt x="23" y="24"/>
                      <a:pt x="23" y="25"/>
                    </a:cubicBezTo>
                    <a:cubicBezTo>
                      <a:pt x="22" y="25"/>
                      <a:pt x="23" y="25"/>
                      <a:pt x="23" y="25"/>
                    </a:cubicBezTo>
                    <a:cubicBezTo>
                      <a:pt x="22" y="26"/>
                      <a:pt x="23" y="25"/>
                      <a:pt x="22" y="26"/>
                    </a:cubicBezTo>
                    <a:cubicBezTo>
                      <a:pt x="22" y="26"/>
                      <a:pt x="23" y="25"/>
                      <a:pt x="23" y="25"/>
                    </a:cubicBezTo>
                    <a:cubicBezTo>
                      <a:pt x="23" y="25"/>
                      <a:pt x="24" y="25"/>
                      <a:pt x="23" y="26"/>
                    </a:cubicBezTo>
                    <a:cubicBezTo>
                      <a:pt x="23" y="26"/>
                      <a:pt x="23" y="26"/>
                      <a:pt x="24" y="25"/>
                    </a:cubicBezTo>
                    <a:cubicBezTo>
                      <a:pt x="24" y="25"/>
                      <a:pt x="24" y="24"/>
                      <a:pt x="25" y="24"/>
                    </a:cubicBezTo>
                    <a:cubicBezTo>
                      <a:pt x="25" y="24"/>
                      <a:pt x="25" y="23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5"/>
                      <a:pt x="23" y="27"/>
                      <a:pt x="23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6"/>
                      <a:pt x="25" y="26"/>
                      <a:pt x="24" y="27"/>
                    </a:cubicBezTo>
                    <a:cubicBezTo>
                      <a:pt x="24" y="28"/>
                      <a:pt x="27" y="24"/>
                      <a:pt x="27" y="25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5" y="28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9"/>
                      <a:pt x="27" y="27"/>
                      <a:pt x="26" y="29"/>
                    </a:cubicBezTo>
                    <a:cubicBezTo>
                      <a:pt x="27" y="27"/>
                      <a:pt x="26" y="29"/>
                      <a:pt x="27" y="28"/>
                    </a:cubicBezTo>
                    <a:cubicBezTo>
                      <a:pt x="25" y="30"/>
                      <a:pt x="27" y="28"/>
                      <a:pt x="26" y="29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29"/>
                      <a:pt x="31" y="25"/>
                      <a:pt x="29" y="27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31"/>
                      <a:pt x="29" y="27"/>
                      <a:pt x="28" y="30"/>
                    </a:cubicBezTo>
                    <a:cubicBezTo>
                      <a:pt x="28" y="29"/>
                      <a:pt x="29" y="28"/>
                      <a:pt x="30" y="27"/>
                    </a:cubicBezTo>
                    <a:cubicBezTo>
                      <a:pt x="30" y="28"/>
                      <a:pt x="29" y="29"/>
                      <a:pt x="29" y="30"/>
                    </a:cubicBezTo>
                    <a:cubicBezTo>
                      <a:pt x="29" y="29"/>
                      <a:pt x="30" y="29"/>
                      <a:pt x="29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1"/>
                      <a:pt x="29" y="30"/>
                      <a:pt x="30" y="30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1" y="30"/>
                      <a:pt x="29" y="33"/>
                      <a:pt x="31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1"/>
                      <a:pt x="32" y="29"/>
                      <a:pt x="32" y="29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3"/>
                      <a:pt x="31" y="31"/>
                      <a:pt x="30" y="32"/>
                    </a:cubicBezTo>
                    <a:cubicBezTo>
                      <a:pt x="31" y="31"/>
                      <a:pt x="30" y="32"/>
                      <a:pt x="31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1" y="32"/>
                      <a:pt x="31" y="32"/>
                    </a:cubicBezTo>
                    <a:cubicBezTo>
                      <a:pt x="31" y="33"/>
                      <a:pt x="31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1" y="33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2" y="33"/>
                      <a:pt x="32" y="32"/>
                    </a:cubicBezTo>
                    <a:cubicBezTo>
                      <a:pt x="32" y="34"/>
                      <a:pt x="33" y="33"/>
                      <a:pt x="34" y="33"/>
                    </a:cubicBezTo>
                    <a:cubicBezTo>
                      <a:pt x="34" y="33"/>
                      <a:pt x="33" y="33"/>
                      <a:pt x="33" y="33"/>
                    </a:cubicBezTo>
                    <a:cubicBezTo>
                      <a:pt x="34" y="33"/>
                      <a:pt x="35" y="32"/>
                      <a:pt x="34" y="33"/>
                    </a:cubicBezTo>
                    <a:cubicBezTo>
                      <a:pt x="35" y="32"/>
                      <a:pt x="33" y="34"/>
                      <a:pt x="34" y="34"/>
                    </a:cubicBezTo>
                    <a:cubicBezTo>
                      <a:pt x="33" y="34"/>
                      <a:pt x="35" y="33"/>
                      <a:pt x="34" y="33"/>
                    </a:cubicBezTo>
                    <a:cubicBezTo>
                      <a:pt x="33" y="35"/>
                      <a:pt x="36" y="32"/>
                      <a:pt x="35" y="34"/>
                    </a:cubicBezTo>
                    <a:cubicBezTo>
                      <a:pt x="36" y="33"/>
                      <a:pt x="35" y="34"/>
                      <a:pt x="34" y="35"/>
                    </a:cubicBezTo>
                    <a:cubicBezTo>
                      <a:pt x="35" y="34"/>
                      <a:pt x="36" y="34"/>
                      <a:pt x="37" y="3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6" y="34"/>
                      <a:pt x="36" y="34"/>
                      <a:pt x="37" y="34"/>
                    </a:cubicBezTo>
                    <a:cubicBezTo>
                      <a:pt x="38" y="33"/>
                      <a:pt x="39" y="32"/>
                      <a:pt x="39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33"/>
                      <a:pt x="39" y="32"/>
                      <a:pt x="39" y="33"/>
                    </a:cubicBezTo>
                    <a:cubicBezTo>
                      <a:pt x="37" y="35"/>
                      <a:pt x="38" y="34"/>
                      <a:pt x="38" y="35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40" y="33"/>
                      <a:pt x="38" y="35"/>
                      <a:pt x="38" y="3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41" y="33"/>
                      <a:pt x="40" y="34"/>
                    </a:cubicBezTo>
                    <a:cubicBezTo>
                      <a:pt x="40" y="34"/>
                      <a:pt x="42" y="32"/>
                      <a:pt x="44" y="31"/>
                    </a:cubicBezTo>
                    <a:cubicBezTo>
                      <a:pt x="44" y="31"/>
                      <a:pt x="45" y="31"/>
                      <a:pt x="45" y="31"/>
                    </a:cubicBezTo>
                    <a:cubicBezTo>
                      <a:pt x="44" y="32"/>
                      <a:pt x="45" y="31"/>
                      <a:pt x="44" y="32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3" y="33"/>
                      <a:pt x="41" y="34"/>
                      <a:pt x="40" y="35"/>
                    </a:cubicBezTo>
                    <a:cubicBezTo>
                      <a:pt x="41" y="35"/>
                      <a:pt x="41" y="36"/>
                      <a:pt x="41" y="36"/>
                    </a:cubicBezTo>
                    <a:cubicBezTo>
                      <a:pt x="43" y="34"/>
                      <a:pt x="42" y="35"/>
                      <a:pt x="44" y="34"/>
                    </a:cubicBezTo>
                    <a:cubicBezTo>
                      <a:pt x="44" y="34"/>
                      <a:pt x="43" y="35"/>
                      <a:pt x="42" y="36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3" y="37"/>
                      <a:pt x="45" y="36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7" y="34"/>
                      <a:pt x="46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6"/>
                      <a:pt x="44" y="38"/>
                      <a:pt x="46" y="36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7" y="36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9"/>
                      <a:pt x="47" y="36"/>
                      <a:pt x="47" y="37"/>
                    </a:cubicBezTo>
                    <a:cubicBezTo>
                      <a:pt x="47" y="37"/>
                      <a:pt x="46" y="38"/>
                      <a:pt x="46" y="38"/>
                    </a:cubicBezTo>
                    <a:cubicBezTo>
                      <a:pt x="47" y="37"/>
                      <a:pt x="47" y="38"/>
                      <a:pt x="47" y="38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7" y="40"/>
                      <a:pt x="47" y="41"/>
                      <a:pt x="50" y="41"/>
                    </a:cubicBezTo>
                    <a:cubicBezTo>
                      <a:pt x="48" y="42"/>
                      <a:pt x="48" y="41"/>
                      <a:pt x="47" y="43"/>
                    </a:cubicBezTo>
                    <a:cubicBezTo>
                      <a:pt x="49" y="41"/>
                      <a:pt x="48" y="42"/>
                      <a:pt x="49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9" y="42"/>
                      <a:pt x="48" y="43"/>
                      <a:pt x="48" y="43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50" y="42"/>
                      <a:pt x="47" y="45"/>
                      <a:pt x="49" y="43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50" y="43"/>
                      <a:pt x="47" y="45"/>
                      <a:pt x="49" y="44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5"/>
                      <a:pt x="51" y="43"/>
                      <a:pt x="50" y="44"/>
                    </a:cubicBezTo>
                    <a:cubicBezTo>
                      <a:pt x="50" y="44"/>
                      <a:pt x="51" y="44"/>
                      <a:pt x="53" y="43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6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6" y="44"/>
                      <a:pt x="52" y="48"/>
                      <a:pt x="56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7" y="46"/>
                      <a:pt x="56" y="46"/>
                      <a:pt x="58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9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5" y="49"/>
                      <a:pt x="54" y="52"/>
                      <a:pt x="58" y="51"/>
                    </a:cubicBezTo>
                    <a:cubicBezTo>
                      <a:pt x="59" y="50"/>
                      <a:pt x="56" y="52"/>
                      <a:pt x="56" y="52"/>
                    </a:cubicBezTo>
                    <a:cubicBezTo>
                      <a:pt x="60" y="51"/>
                      <a:pt x="56" y="55"/>
                      <a:pt x="61" y="53"/>
                    </a:cubicBezTo>
                    <a:cubicBezTo>
                      <a:pt x="63" y="53"/>
                      <a:pt x="68" y="50"/>
                      <a:pt x="68" y="50"/>
                    </a:cubicBezTo>
                    <a:cubicBezTo>
                      <a:pt x="65" y="50"/>
                      <a:pt x="66" y="47"/>
                      <a:pt x="68" y="44"/>
                    </a:cubicBezTo>
                    <a:cubicBezTo>
                      <a:pt x="67" y="44"/>
                      <a:pt x="66" y="43"/>
                      <a:pt x="66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7" name="Freeform 374"/>
              <p:cNvSpPr/>
              <p:nvPr/>
            </p:nvSpPr>
            <p:spPr bwMode="auto">
              <a:xfrm>
                <a:off x="6047" y="225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8" name="Freeform 375"/>
              <p:cNvSpPr/>
              <p:nvPr/>
            </p:nvSpPr>
            <p:spPr bwMode="auto">
              <a:xfrm>
                <a:off x="6882" y="2736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9" name="Freeform 376"/>
              <p:cNvSpPr/>
              <p:nvPr/>
            </p:nvSpPr>
            <p:spPr bwMode="auto">
              <a:xfrm>
                <a:off x="6891" y="2710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0" name="Freeform 377"/>
              <p:cNvSpPr/>
              <p:nvPr/>
            </p:nvSpPr>
            <p:spPr bwMode="auto">
              <a:xfrm>
                <a:off x="6047" y="2252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1" name="Freeform 378"/>
              <p:cNvSpPr/>
              <p:nvPr/>
            </p:nvSpPr>
            <p:spPr bwMode="auto">
              <a:xfrm>
                <a:off x="6047" y="22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2" name="Freeform 379"/>
              <p:cNvSpPr/>
              <p:nvPr/>
            </p:nvSpPr>
            <p:spPr bwMode="auto">
              <a:xfrm>
                <a:off x="6882" y="2741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3" name="Freeform 380"/>
              <p:cNvSpPr/>
              <p:nvPr/>
            </p:nvSpPr>
            <p:spPr bwMode="auto">
              <a:xfrm>
                <a:off x="6884" y="2745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4" name="Oval 381"/>
              <p:cNvSpPr>
                <a:spLocks noChangeArrowheads="1"/>
              </p:cNvSpPr>
              <p:nvPr/>
            </p:nvSpPr>
            <p:spPr bwMode="auto">
              <a:xfrm>
                <a:off x="6531" y="247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5" name="Freeform 382"/>
              <p:cNvSpPr/>
              <p:nvPr/>
            </p:nvSpPr>
            <p:spPr bwMode="auto">
              <a:xfrm>
                <a:off x="6879" y="2741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6" name="Freeform 383"/>
              <p:cNvSpPr/>
              <p:nvPr/>
            </p:nvSpPr>
            <p:spPr bwMode="auto">
              <a:xfrm>
                <a:off x="6967" y="2788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7" name="Freeform 384"/>
              <p:cNvSpPr/>
              <p:nvPr/>
            </p:nvSpPr>
            <p:spPr bwMode="auto">
              <a:xfrm>
                <a:off x="6960" y="27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8" name="Freeform 385"/>
              <p:cNvSpPr/>
              <p:nvPr/>
            </p:nvSpPr>
            <p:spPr bwMode="auto">
              <a:xfrm>
                <a:off x="6967" y="278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9" name="Freeform 386"/>
              <p:cNvSpPr/>
              <p:nvPr/>
            </p:nvSpPr>
            <p:spPr bwMode="auto">
              <a:xfrm>
                <a:off x="6979" y="2790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0 h 5"/>
                  <a:gd name="T6" fmla="*/ 0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0" name="Freeform 387"/>
              <p:cNvSpPr/>
              <p:nvPr/>
            </p:nvSpPr>
            <p:spPr bwMode="auto">
              <a:xfrm>
                <a:off x="6528" y="2478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1" name="Freeform 388"/>
              <p:cNvSpPr/>
              <p:nvPr/>
            </p:nvSpPr>
            <p:spPr bwMode="auto">
              <a:xfrm>
                <a:off x="6526" y="28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2" name="Freeform 389"/>
              <p:cNvSpPr/>
              <p:nvPr/>
            </p:nvSpPr>
            <p:spPr bwMode="auto">
              <a:xfrm>
                <a:off x="6955" y="278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3" name="Freeform 390"/>
              <p:cNvSpPr/>
              <p:nvPr/>
            </p:nvSpPr>
            <p:spPr bwMode="auto">
              <a:xfrm>
                <a:off x="6047" y="22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4" name="Rectangle 391"/>
              <p:cNvSpPr>
                <a:spLocks noChangeArrowheads="1"/>
              </p:cNvSpPr>
              <p:nvPr/>
            </p:nvSpPr>
            <p:spPr bwMode="auto">
              <a:xfrm>
                <a:off x="6047" y="2259"/>
                <a:ext cx="1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5" name="Freeform 392"/>
              <p:cNvSpPr/>
              <p:nvPr/>
            </p:nvSpPr>
            <p:spPr bwMode="auto">
              <a:xfrm>
                <a:off x="6946" y="2724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6" name="Freeform 393"/>
              <p:cNvSpPr/>
              <p:nvPr/>
            </p:nvSpPr>
            <p:spPr bwMode="auto">
              <a:xfrm>
                <a:off x="6047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7" name="Freeform 394"/>
              <p:cNvSpPr/>
              <p:nvPr/>
            </p:nvSpPr>
            <p:spPr bwMode="auto">
              <a:xfrm>
                <a:off x="692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8" name="Freeform 395"/>
              <p:cNvSpPr/>
              <p:nvPr/>
            </p:nvSpPr>
            <p:spPr bwMode="auto">
              <a:xfrm>
                <a:off x="6277" y="2686"/>
                <a:ext cx="21" cy="14"/>
              </a:xfrm>
              <a:custGeom>
                <a:avLst/>
                <a:gdLst>
                  <a:gd name="T0" fmla="*/ 0 w 9"/>
                  <a:gd name="T1" fmla="*/ 0 h 6"/>
                  <a:gd name="T2" fmla="*/ 9 w 9"/>
                  <a:gd name="T3" fmla="*/ 6 h 6"/>
                  <a:gd name="T4" fmla="*/ 0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6" y="3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9" name="Freeform 396"/>
              <p:cNvSpPr/>
              <p:nvPr/>
            </p:nvSpPr>
            <p:spPr bwMode="auto">
              <a:xfrm>
                <a:off x="6073" y="2527"/>
                <a:ext cx="5" cy="7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0" name="Freeform 397"/>
              <p:cNvSpPr/>
              <p:nvPr/>
            </p:nvSpPr>
            <p:spPr bwMode="auto">
              <a:xfrm>
                <a:off x="6059" y="2345"/>
                <a:ext cx="7" cy="5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0" y="0"/>
                      <a:pt x="3" y="1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1" name="Freeform 398"/>
              <p:cNvSpPr/>
              <p:nvPr/>
            </p:nvSpPr>
            <p:spPr bwMode="auto">
              <a:xfrm>
                <a:off x="6116" y="2558"/>
                <a:ext cx="14" cy="7"/>
              </a:xfrm>
              <a:custGeom>
                <a:avLst/>
                <a:gdLst>
                  <a:gd name="T0" fmla="*/ 0 w 6"/>
                  <a:gd name="T1" fmla="*/ 0 h 3"/>
                  <a:gd name="T2" fmla="*/ 4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2"/>
                      <a:pt x="3" y="3"/>
                      <a:pt x="4" y="3"/>
                    </a:cubicBezTo>
                    <a:cubicBezTo>
                      <a:pt x="6" y="3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2" name="Freeform 399"/>
              <p:cNvSpPr/>
              <p:nvPr/>
            </p:nvSpPr>
            <p:spPr bwMode="auto">
              <a:xfrm>
                <a:off x="6040" y="2271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3" name="Freeform 400"/>
              <p:cNvSpPr/>
              <p:nvPr/>
            </p:nvSpPr>
            <p:spPr bwMode="auto">
              <a:xfrm>
                <a:off x="6040" y="2286"/>
                <a:ext cx="5" cy="0"/>
              </a:xfrm>
              <a:custGeom>
                <a:avLst/>
                <a:gdLst>
                  <a:gd name="T0" fmla="*/ 0 w 2"/>
                  <a:gd name="T1" fmla="*/ 1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4" name="Freeform 401"/>
              <p:cNvSpPr/>
              <p:nvPr/>
            </p:nvSpPr>
            <p:spPr bwMode="auto">
              <a:xfrm>
                <a:off x="6052" y="2340"/>
                <a:ext cx="4" cy="10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1"/>
                      <a:pt x="1" y="0"/>
                    </a:cubicBezTo>
                    <a:cubicBezTo>
                      <a:pt x="0" y="2"/>
                      <a:pt x="1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5" name="Freeform 402"/>
              <p:cNvSpPr/>
              <p:nvPr/>
            </p:nvSpPr>
            <p:spPr bwMode="auto">
              <a:xfrm>
                <a:off x="6040" y="2278"/>
                <a:ext cx="9" cy="5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2 w 4"/>
                  <a:gd name="T5" fmla="*/ 2 h 2"/>
                  <a:gd name="T6" fmla="*/ 2 w 4"/>
                  <a:gd name="T7" fmla="*/ 1 h 2"/>
                  <a:gd name="T8" fmla="*/ 4 w 4"/>
                  <a:gd name="T9" fmla="*/ 0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0"/>
                      <a:pt x="4" y="1"/>
                      <a:pt x="4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6" name="Freeform 403"/>
              <p:cNvSpPr/>
              <p:nvPr/>
            </p:nvSpPr>
            <p:spPr bwMode="auto">
              <a:xfrm>
                <a:off x="6045" y="228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7" name="Freeform 404"/>
              <p:cNvSpPr/>
              <p:nvPr/>
            </p:nvSpPr>
            <p:spPr bwMode="auto">
              <a:xfrm>
                <a:off x="6322" y="273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8" name="Freeform 405"/>
              <p:cNvSpPr/>
              <p:nvPr/>
            </p:nvSpPr>
            <p:spPr bwMode="auto">
              <a:xfrm>
                <a:off x="6222" y="2636"/>
                <a:ext cx="7" cy="7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</p:grpSp>
        <p:sp>
          <p:nvSpPr>
            <p:cNvPr id="13" name="Freeform 407"/>
            <p:cNvSpPr/>
            <p:nvPr/>
          </p:nvSpPr>
          <p:spPr bwMode="auto">
            <a:xfrm>
              <a:off x="10033000" y="4324350"/>
              <a:ext cx="6350" cy="793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4" name="Freeform 408"/>
            <p:cNvSpPr/>
            <p:nvPr/>
          </p:nvSpPr>
          <p:spPr bwMode="auto">
            <a:xfrm>
              <a:off x="10013950" y="4297363"/>
              <a:ext cx="19050" cy="26988"/>
            </a:xfrm>
            <a:custGeom>
              <a:avLst/>
              <a:gdLst>
                <a:gd name="T0" fmla="*/ 5 w 5"/>
                <a:gd name="T1" fmla="*/ 7 h 7"/>
                <a:gd name="T2" fmla="*/ 2 w 5"/>
                <a:gd name="T3" fmla="*/ 3 h 7"/>
                <a:gd name="T4" fmla="*/ 2 w 5"/>
                <a:gd name="T5" fmla="*/ 1 h 7"/>
                <a:gd name="T6" fmla="*/ 3 w 5"/>
                <a:gd name="T7" fmla="*/ 7 h 7"/>
                <a:gd name="T8" fmla="*/ 3 w 5"/>
                <a:gd name="T9" fmla="*/ 7 h 7"/>
                <a:gd name="T10" fmla="*/ 5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5" y="7"/>
                  </a:moveTo>
                  <a:cubicBezTo>
                    <a:pt x="4" y="5"/>
                    <a:pt x="4" y="3"/>
                    <a:pt x="2" y="3"/>
                  </a:cubicBezTo>
                  <a:cubicBezTo>
                    <a:pt x="1" y="1"/>
                    <a:pt x="4" y="3"/>
                    <a:pt x="2" y="1"/>
                  </a:cubicBezTo>
                  <a:cubicBezTo>
                    <a:pt x="0" y="0"/>
                    <a:pt x="1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5" name="Freeform 409"/>
            <p:cNvSpPr/>
            <p:nvPr/>
          </p:nvSpPr>
          <p:spPr bwMode="auto">
            <a:xfrm>
              <a:off x="10148888" y="5287963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6" name="Freeform 410"/>
            <p:cNvSpPr/>
            <p:nvPr/>
          </p:nvSpPr>
          <p:spPr bwMode="auto">
            <a:xfrm>
              <a:off x="9882188" y="388778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7" name="Freeform 411"/>
            <p:cNvSpPr/>
            <p:nvPr/>
          </p:nvSpPr>
          <p:spPr bwMode="auto">
            <a:xfrm>
              <a:off x="10514013" y="5253038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8" name="Freeform 412"/>
            <p:cNvSpPr/>
            <p:nvPr/>
          </p:nvSpPr>
          <p:spPr bwMode="auto">
            <a:xfrm>
              <a:off x="10280650" y="5222875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9" name="Freeform 413"/>
            <p:cNvSpPr/>
            <p:nvPr/>
          </p:nvSpPr>
          <p:spPr bwMode="auto">
            <a:xfrm>
              <a:off x="10401300" y="5216525"/>
              <a:ext cx="3175" cy="317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0" name="Freeform 414"/>
            <p:cNvSpPr/>
            <p:nvPr/>
          </p:nvSpPr>
          <p:spPr bwMode="auto">
            <a:xfrm>
              <a:off x="9756775" y="3429000"/>
              <a:ext cx="4762" cy="14288"/>
            </a:xfrm>
            <a:custGeom>
              <a:avLst/>
              <a:gdLst>
                <a:gd name="T0" fmla="*/ 1 w 1"/>
                <a:gd name="T1" fmla="*/ 1 h 4"/>
                <a:gd name="T2" fmla="*/ 0 w 1"/>
                <a:gd name="T3" fmla="*/ 0 h 4"/>
                <a:gd name="T4" fmla="*/ 1 w 1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0" y="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1" name="Freeform 415"/>
            <p:cNvSpPr/>
            <p:nvPr/>
          </p:nvSpPr>
          <p:spPr bwMode="auto">
            <a:xfrm>
              <a:off x="10171113" y="5291138"/>
              <a:ext cx="4762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2" name="Freeform 416"/>
            <p:cNvSpPr/>
            <p:nvPr/>
          </p:nvSpPr>
          <p:spPr bwMode="auto">
            <a:xfrm>
              <a:off x="10461625" y="52768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3" name="Freeform 417"/>
            <p:cNvSpPr/>
            <p:nvPr/>
          </p:nvSpPr>
          <p:spPr bwMode="auto">
            <a:xfrm>
              <a:off x="10502900" y="5268913"/>
              <a:ext cx="0" cy="3175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4" name="Freeform 418"/>
            <p:cNvSpPr/>
            <p:nvPr/>
          </p:nvSpPr>
          <p:spPr bwMode="auto">
            <a:xfrm>
              <a:off x="9817100" y="31353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5" name="Freeform 419"/>
            <p:cNvSpPr/>
            <p:nvPr/>
          </p:nvSpPr>
          <p:spPr bwMode="auto">
            <a:xfrm>
              <a:off x="10104438" y="5186363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6" name="Freeform 420"/>
            <p:cNvSpPr/>
            <p:nvPr/>
          </p:nvSpPr>
          <p:spPr bwMode="auto">
            <a:xfrm>
              <a:off x="9874250" y="3071813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7" name="Freeform 421"/>
            <p:cNvSpPr/>
            <p:nvPr/>
          </p:nvSpPr>
          <p:spPr bwMode="auto">
            <a:xfrm>
              <a:off x="9786938" y="30749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8" name="Rectangle 422"/>
            <p:cNvSpPr>
              <a:spLocks noChangeArrowheads="1"/>
            </p:cNvSpPr>
            <p:nvPr/>
          </p:nvSpPr>
          <p:spPr bwMode="auto">
            <a:xfrm>
              <a:off x="9813925" y="3135313"/>
              <a:ext cx="1587" cy="1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9" name="Freeform 423"/>
            <p:cNvSpPr/>
            <p:nvPr/>
          </p:nvSpPr>
          <p:spPr bwMode="auto">
            <a:xfrm>
              <a:off x="9813925" y="3135313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0" name="Freeform 424"/>
            <p:cNvSpPr/>
            <p:nvPr/>
          </p:nvSpPr>
          <p:spPr bwMode="auto">
            <a:xfrm>
              <a:off x="9813925" y="313531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1" name="Freeform 425"/>
            <p:cNvSpPr/>
            <p:nvPr/>
          </p:nvSpPr>
          <p:spPr bwMode="auto">
            <a:xfrm>
              <a:off x="9893300" y="4184650"/>
              <a:ext cx="11112" cy="11113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2" name="Freeform 426"/>
            <p:cNvSpPr/>
            <p:nvPr/>
          </p:nvSpPr>
          <p:spPr bwMode="auto">
            <a:xfrm>
              <a:off x="10017125" y="4764088"/>
              <a:ext cx="3175" cy="11113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0"/>
                    <a:pt x="0" y="0"/>
                  </a:cubicBezTo>
                  <a:cubicBezTo>
                    <a:pt x="0" y="0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3" name="Freeform 427"/>
            <p:cNvSpPr/>
            <p:nvPr/>
          </p:nvSpPr>
          <p:spPr bwMode="auto">
            <a:xfrm>
              <a:off x="10028238" y="4752975"/>
              <a:ext cx="7937" cy="4763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2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4" name="Freeform 428"/>
            <p:cNvSpPr/>
            <p:nvPr/>
          </p:nvSpPr>
          <p:spPr bwMode="auto">
            <a:xfrm>
              <a:off x="10013950" y="4752975"/>
              <a:ext cx="19050" cy="7938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1 h 2"/>
                <a:gd name="T4" fmla="*/ 5 w 5"/>
                <a:gd name="T5" fmla="*/ 2 h 2"/>
                <a:gd name="T6" fmla="*/ 3 w 5"/>
                <a:gd name="T7" fmla="*/ 1 h 2"/>
                <a:gd name="T8" fmla="*/ 2 w 5"/>
                <a:gd name="T9" fmla="*/ 1 h 2"/>
                <a:gd name="T10" fmla="*/ 0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2"/>
                    <a:pt x="3" y="2"/>
                    <a:pt x="4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0"/>
                    <a:pt x="2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5" name="Freeform 429"/>
            <p:cNvSpPr/>
            <p:nvPr/>
          </p:nvSpPr>
          <p:spPr bwMode="auto">
            <a:xfrm>
              <a:off x="10099675" y="4719638"/>
              <a:ext cx="7937" cy="1111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6" name="Freeform 430"/>
            <p:cNvSpPr/>
            <p:nvPr/>
          </p:nvSpPr>
          <p:spPr bwMode="auto">
            <a:xfrm>
              <a:off x="10110788" y="4745038"/>
              <a:ext cx="7937" cy="30163"/>
            </a:xfrm>
            <a:custGeom>
              <a:avLst/>
              <a:gdLst>
                <a:gd name="T0" fmla="*/ 1 w 2"/>
                <a:gd name="T1" fmla="*/ 7 h 8"/>
                <a:gd name="T2" fmla="*/ 0 w 2"/>
                <a:gd name="T3" fmla="*/ 3 h 8"/>
                <a:gd name="T4" fmla="*/ 1 w 2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1" y="7"/>
                  </a:moveTo>
                  <a:cubicBezTo>
                    <a:pt x="2" y="0"/>
                    <a:pt x="1" y="8"/>
                    <a:pt x="0" y="3"/>
                  </a:cubicBezTo>
                  <a:cubicBezTo>
                    <a:pt x="0" y="5"/>
                    <a:pt x="0" y="6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7" name="Freeform 431"/>
            <p:cNvSpPr/>
            <p:nvPr/>
          </p:nvSpPr>
          <p:spPr bwMode="auto">
            <a:xfrm>
              <a:off x="10107613" y="4722813"/>
              <a:ext cx="3175" cy="476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8" name="Freeform 432"/>
            <p:cNvSpPr/>
            <p:nvPr/>
          </p:nvSpPr>
          <p:spPr bwMode="auto">
            <a:xfrm>
              <a:off x="10110788" y="4711700"/>
              <a:ext cx="12700" cy="22225"/>
            </a:xfrm>
            <a:custGeom>
              <a:avLst/>
              <a:gdLst>
                <a:gd name="T0" fmla="*/ 0 w 3"/>
                <a:gd name="T1" fmla="*/ 5 h 6"/>
                <a:gd name="T2" fmla="*/ 3 w 3"/>
                <a:gd name="T3" fmla="*/ 3 h 6"/>
                <a:gd name="T4" fmla="*/ 0 w 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6"/>
                    <a:pt x="2" y="3"/>
                    <a:pt x="3" y="3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39" name="Freeform 433"/>
            <p:cNvSpPr/>
            <p:nvPr/>
          </p:nvSpPr>
          <p:spPr bwMode="auto">
            <a:xfrm>
              <a:off x="10025063" y="4752975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0" name="Freeform 434"/>
            <p:cNvSpPr>
              <a:spLocks noEditPoints="1"/>
            </p:cNvSpPr>
            <p:nvPr/>
          </p:nvSpPr>
          <p:spPr bwMode="auto">
            <a:xfrm>
              <a:off x="10077450" y="5054600"/>
              <a:ext cx="681037" cy="258763"/>
            </a:xfrm>
            <a:custGeom>
              <a:avLst/>
              <a:gdLst>
                <a:gd name="T0" fmla="*/ 150 w 181"/>
                <a:gd name="T1" fmla="*/ 21 h 69"/>
                <a:gd name="T2" fmla="*/ 144 w 181"/>
                <a:gd name="T3" fmla="*/ 25 h 69"/>
                <a:gd name="T4" fmla="*/ 103 w 181"/>
                <a:gd name="T5" fmla="*/ 42 h 69"/>
                <a:gd name="T6" fmla="*/ 91 w 181"/>
                <a:gd name="T7" fmla="*/ 45 h 69"/>
                <a:gd name="T8" fmla="*/ 79 w 181"/>
                <a:gd name="T9" fmla="*/ 44 h 69"/>
                <a:gd name="T10" fmla="*/ 60 w 181"/>
                <a:gd name="T11" fmla="*/ 44 h 69"/>
                <a:gd name="T12" fmla="*/ 50 w 181"/>
                <a:gd name="T13" fmla="*/ 47 h 69"/>
                <a:gd name="T14" fmla="*/ 32 w 181"/>
                <a:gd name="T15" fmla="*/ 47 h 69"/>
                <a:gd name="T16" fmla="*/ 22 w 181"/>
                <a:gd name="T17" fmla="*/ 44 h 69"/>
                <a:gd name="T18" fmla="*/ 10 w 181"/>
                <a:gd name="T19" fmla="*/ 39 h 69"/>
                <a:gd name="T20" fmla="*/ 10 w 181"/>
                <a:gd name="T21" fmla="*/ 37 h 69"/>
                <a:gd name="T22" fmla="*/ 10 w 181"/>
                <a:gd name="T23" fmla="*/ 35 h 69"/>
                <a:gd name="T24" fmla="*/ 10 w 181"/>
                <a:gd name="T25" fmla="*/ 34 h 69"/>
                <a:gd name="T26" fmla="*/ 10 w 181"/>
                <a:gd name="T27" fmla="*/ 30 h 69"/>
                <a:gd name="T28" fmla="*/ 2 w 181"/>
                <a:gd name="T29" fmla="*/ 32 h 69"/>
                <a:gd name="T30" fmla="*/ 6 w 181"/>
                <a:gd name="T31" fmla="*/ 44 h 69"/>
                <a:gd name="T32" fmla="*/ 10 w 181"/>
                <a:gd name="T33" fmla="*/ 51 h 69"/>
                <a:gd name="T34" fmla="*/ 4 w 181"/>
                <a:gd name="T35" fmla="*/ 55 h 69"/>
                <a:gd name="T36" fmla="*/ 8 w 181"/>
                <a:gd name="T37" fmla="*/ 58 h 69"/>
                <a:gd name="T38" fmla="*/ 13 w 181"/>
                <a:gd name="T39" fmla="*/ 57 h 69"/>
                <a:gd name="T40" fmla="*/ 13 w 181"/>
                <a:gd name="T41" fmla="*/ 60 h 69"/>
                <a:gd name="T42" fmla="*/ 19 w 181"/>
                <a:gd name="T43" fmla="*/ 57 h 69"/>
                <a:gd name="T44" fmla="*/ 20 w 181"/>
                <a:gd name="T45" fmla="*/ 63 h 69"/>
                <a:gd name="T46" fmla="*/ 22 w 181"/>
                <a:gd name="T47" fmla="*/ 66 h 69"/>
                <a:gd name="T48" fmla="*/ 24 w 181"/>
                <a:gd name="T49" fmla="*/ 64 h 69"/>
                <a:gd name="T50" fmla="*/ 28 w 181"/>
                <a:gd name="T51" fmla="*/ 64 h 69"/>
                <a:gd name="T52" fmla="*/ 31 w 181"/>
                <a:gd name="T53" fmla="*/ 66 h 69"/>
                <a:gd name="T54" fmla="*/ 36 w 181"/>
                <a:gd name="T55" fmla="*/ 58 h 69"/>
                <a:gd name="T56" fmla="*/ 36 w 181"/>
                <a:gd name="T57" fmla="*/ 65 h 69"/>
                <a:gd name="T58" fmla="*/ 46 w 181"/>
                <a:gd name="T59" fmla="*/ 67 h 69"/>
                <a:gd name="T60" fmla="*/ 50 w 181"/>
                <a:gd name="T61" fmla="*/ 66 h 69"/>
                <a:gd name="T62" fmla="*/ 55 w 181"/>
                <a:gd name="T63" fmla="*/ 62 h 69"/>
                <a:gd name="T64" fmla="*/ 65 w 181"/>
                <a:gd name="T65" fmla="*/ 66 h 69"/>
                <a:gd name="T66" fmla="*/ 69 w 181"/>
                <a:gd name="T67" fmla="*/ 63 h 69"/>
                <a:gd name="T68" fmla="*/ 71 w 181"/>
                <a:gd name="T69" fmla="*/ 63 h 69"/>
                <a:gd name="T70" fmla="*/ 72 w 181"/>
                <a:gd name="T71" fmla="*/ 61 h 69"/>
                <a:gd name="T72" fmla="*/ 76 w 181"/>
                <a:gd name="T73" fmla="*/ 65 h 69"/>
                <a:gd name="T74" fmla="*/ 79 w 181"/>
                <a:gd name="T75" fmla="*/ 63 h 69"/>
                <a:gd name="T76" fmla="*/ 88 w 181"/>
                <a:gd name="T77" fmla="*/ 60 h 69"/>
                <a:gd name="T78" fmla="*/ 92 w 181"/>
                <a:gd name="T79" fmla="*/ 62 h 69"/>
                <a:gd name="T80" fmla="*/ 98 w 181"/>
                <a:gd name="T81" fmla="*/ 60 h 69"/>
                <a:gd name="T82" fmla="*/ 102 w 181"/>
                <a:gd name="T83" fmla="*/ 59 h 69"/>
                <a:gd name="T84" fmla="*/ 103 w 181"/>
                <a:gd name="T85" fmla="*/ 59 h 69"/>
                <a:gd name="T86" fmla="*/ 108 w 181"/>
                <a:gd name="T87" fmla="*/ 58 h 69"/>
                <a:gd name="T88" fmla="*/ 115 w 181"/>
                <a:gd name="T89" fmla="*/ 53 h 69"/>
                <a:gd name="T90" fmla="*/ 117 w 181"/>
                <a:gd name="T91" fmla="*/ 52 h 69"/>
                <a:gd name="T92" fmla="*/ 122 w 181"/>
                <a:gd name="T93" fmla="*/ 45 h 69"/>
                <a:gd name="T94" fmla="*/ 127 w 181"/>
                <a:gd name="T95" fmla="*/ 45 h 69"/>
                <a:gd name="T96" fmla="*/ 134 w 181"/>
                <a:gd name="T97" fmla="*/ 43 h 69"/>
                <a:gd name="T98" fmla="*/ 139 w 181"/>
                <a:gd name="T99" fmla="*/ 41 h 69"/>
                <a:gd name="T100" fmla="*/ 152 w 181"/>
                <a:gd name="T101" fmla="*/ 37 h 69"/>
                <a:gd name="T102" fmla="*/ 156 w 181"/>
                <a:gd name="T103" fmla="*/ 35 h 69"/>
                <a:gd name="T104" fmla="*/ 163 w 181"/>
                <a:gd name="T105" fmla="*/ 27 h 69"/>
                <a:gd name="T106" fmla="*/ 167 w 181"/>
                <a:gd name="T107" fmla="*/ 19 h 69"/>
                <a:gd name="T108" fmla="*/ 10 w 181"/>
                <a:gd name="T109" fmla="*/ 31 h 69"/>
                <a:gd name="T110" fmla="*/ 10 w 181"/>
                <a:gd name="T111" fmla="*/ 35 h 69"/>
                <a:gd name="T112" fmla="*/ 9 w 181"/>
                <a:gd name="T113" fmla="*/ 34 h 69"/>
                <a:gd name="T114" fmla="*/ 7 w 181"/>
                <a:gd name="T115" fmla="*/ 35 h 69"/>
                <a:gd name="T116" fmla="*/ 8 w 181"/>
                <a:gd name="T117" fmla="*/ 36 h 69"/>
                <a:gd name="T118" fmla="*/ 10 w 181"/>
                <a:gd name="T11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69">
                  <a:moveTo>
                    <a:pt x="177" y="5"/>
                  </a:moveTo>
                  <a:cubicBezTo>
                    <a:pt x="177" y="2"/>
                    <a:pt x="172" y="0"/>
                    <a:pt x="172" y="0"/>
                  </a:cubicBezTo>
                  <a:cubicBezTo>
                    <a:pt x="172" y="4"/>
                    <a:pt x="169" y="7"/>
                    <a:pt x="164" y="8"/>
                  </a:cubicBezTo>
                  <a:cubicBezTo>
                    <a:pt x="163" y="9"/>
                    <a:pt x="163" y="11"/>
                    <a:pt x="162" y="11"/>
                  </a:cubicBezTo>
                  <a:cubicBezTo>
                    <a:pt x="159" y="15"/>
                    <a:pt x="152" y="15"/>
                    <a:pt x="149" y="19"/>
                  </a:cubicBezTo>
                  <a:cubicBezTo>
                    <a:pt x="150" y="19"/>
                    <a:pt x="150" y="20"/>
                    <a:pt x="150" y="21"/>
                  </a:cubicBezTo>
                  <a:cubicBezTo>
                    <a:pt x="150" y="20"/>
                    <a:pt x="150" y="20"/>
                    <a:pt x="150" y="20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50" y="22"/>
                    <a:pt x="149" y="21"/>
                    <a:pt x="149" y="20"/>
                  </a:cubicBezTo>
                  <a:cubicBezTo>
                    <a:pt x="147" y="21"/>
                    <a:pt x="146" y="23"/>
                    <a:pt x="144" y="24"/>
                  </a:cubicBezTo>
                  <a:cubicBezTo>
                    <a:pt x="145" y="26"/>
                    <a:pt x="143" y="24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3" y="27"/>
                    <a:pt x="143" y="27"/>
                    <a:pt x="141" y="25"/>
                  </a:cubicBezTo>
                  <a:cubicBezTo>
                    <a:pt x="135" y="26"/>
                    <a:pt x="130" y="30"/>
                    <a:pt x="125" y="31"/>
                  </a:cubicBezTo>
                  <a:cubicBezTo>
                    <a:pt x="119" y="33"/>
                    <a:pt x="114" y="37"/>
                    <a:pt x="108" y="39"/>
                  </a:cubicBezTo>
                  <a:cubicBezTo>
                    <a:pt x="108" y="42"/>
                    <a:pt x="106" y="41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5" y="45"/>
                    <a:pt x="104" y="43"/>
                    <a:pt x="103" y="42"/>
                  </a:cubicBezTo>
                  <a:cubicBezTo>
                    <a:pt x="103" y="44"/>
                    <a:pt x="102" y="43"/>
                    <a:pt x="103" y="45"/>
                  </a:cubicBezTo>
                  <a:cubicBezTo>
                    <a:pt x="103" y="46"/>
                    <a:pt x="102" y="42"/>
                    <a:pt x="101" y="43"/>
                  </a:cubicBezTo>
                  <a:cubicBezTo>
                    <a:pt x="101" y="42"/>
                    <a:pt x="101" y="44"/>
                    <a:pt x="101" y="44"/>
                  </a:cubicBezTo>
                  <a:cubicBezTo>
                    <a:pt x="100" y="46"/>
                    <a:pt x="101" y="42"/>
                    <a:pt x="99" y="41"/>
                  </a:cubicBezTo>
                  <a:cubicBezTo>
                    <a:pt x="96" y="42"/>
                    <a:pt x="94" y="45"/>
                    <a:pt x="91" y="44"/>
                  </a:cubicBezTo>
                  <a:cubicBezTo>
                    <a:pt x="91" y="44"/>
                    <a:pt x="91" y="45"/>
                    <a:pt x="91" y="45"/>
                  </a:cubicBezTo>
                  <a:cubicBezTo>
                    <a:pt x="90" y="42"/>
                    <a:pt x="90" y="46"/>
                    <a:pt x="90" y="45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3"/>
                    <a:pt x="88" y="45"/>
                    <a:pt x="86" y="44"/>
                  </a:cubicBezTo>
                  <a:cubicBezTo>
                    <a:pt x="85" y="45"/>
                    <a:pt x="84" y="42"/>
                    <a:pt x="83" y="44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7"/>
                    <a:pt x="80" y="42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6" y="44"/>
                    <a:pt x="73" y="43"/>
                    <a:pt x="70" y="46"/>
                  </a:cubicBezTo>
                  <a:cubicBezTo>
                    <a:pt x="68" y="46"/>
                    <a:pt x="66" y="43"/>
                    <a:pt x="64" y="4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4" y="45"/>
                    <a:pt x="64" y="44"/>
                  </a:cubicBezTo>
                  <a:cubicBezTo>
                    <a:pt x="63" y="46"/>
                    <a:pt x="61" y="44"/>
                    <a:pt x="60" y="44"/>
                  </a:cubicBezTo>
                  <a:cubicBezTo>
                    <a:pt x="60" y="45"/>
                    <a:pt x="60" y="45"/>
                    <a:pt x="60" y="46"/>
                  </a:cubicBezTo>
                  <a:cubicBezTo>
                    <a:pt x="59" y="43"/>
                    <a:pt x="57" y="47"/>
                    <a:pt x="55" y="45"/>
                  </a:cubicBezTo>
                  <a:cubicBezTo>
                    <a:pt x="56" y="48"/>
                    <a:pt x="55" y="47"/>
                    <a:pt x="54" y="48"/>
                  </a:cubicBezTo>
                  <a:cubicBezTo>
                    <a:pt x="54" y="47"/>
                    <a:pt x="54" y="46"/>
                    <a:pt x="54" y="46"/>
                  </a:cubicBezTo>
                  <a:cubicBezTo>
                    <a:pt x="53" y="46"/>
                    <a:pt x="52" y="46"/>
                    <a:pt x="51" y="45"/>
                  </a:cubicBezTo>
                  <a:cubicBezTo>
                    <a:pt x="51" y="46"/>
                    <a:pt x="50" y="48"/>
                    <a:pt x="50" y="47"/>
                  </a:cubicBezTo>
                  <a:cubicBezTo>
                    <a:pt x="49" y="45"/>
                    <a:pt x="48" y="47"/>
                    <a:pt x="48" y="46"/>
                  </a:cubicBezTo>
                  <a:cubicBezTo>
                    <a:pt x="48" y="48"/>
                    <a:pt x="47" y="49"/>
                    <a:pt x="46" y="4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4" y="47"/>
                    <a:pt x="42" y="44"/>
                    <a:pt x="39" y="47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6" y="47"/>
                    <a:pt x="35" y="45"/>
                    <a:pt x="32" y="47"/>
                  </a:cubicBezTo>
                  <a:cubicBezTo>
                    <a:pt x="33" y="46"/>
                    <a:pt x="30" y="45"/>
                    <a:pt x="30" y="45"/>
                  </a:cubicBezTo>
                  <a:cubicBezTo>
                    <a:pt x="29" y="46"/>
                    <a:pt x="28" y="46"/>
                    <a:pt x="27" y="48"/>
                  </a:cubicBezTo>
                  <a:cubicBezTo>
                    <a:pt x="27" y="48"/>
                    <a:pt x="27" y="46"/>
                    <a:pt x="27" y="46"/>
                  </a:cubicBezTo>
                  <a:cubicBezTo>
                    <a:pt x="26" y="45"/>
                    <a:pt x="26" y="43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4" y="44"/>
                    <a:pt x="22" y="46"/>
                    <a:pt x="22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19" y="46"/>
                    <a:pt x="20" y="44"/>
                    <a:pt x="19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2"/>
                    <a:pt x="17" y="42"/>
                    <a:pt x="15" y="42"/>
                  </a:cubicBezTo>
                  <a:cubicBezTo>
                    <a:pt x="16" y="40"/>
                    <a:pt x="13" y="41"/>
                    <a:pt x="13" y="39"/>
                  </a:cubicBezTo>
                  <a:cubicBezTo>
                    <a:pt x="12" y="40"/>
                    <a:pt x="13" y="38"/>
                    <a:pt x="10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8"/>
                    <a:pt x="11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1" y="36"/>
                    <a:pt x="11" y="36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9" y="35"/>
                    <a:pt x="12" y="34"/>
                    <a:pt x="10" y="34"/>
                  </a:cubicBezTo>
                  <a:cubicBezTo>
                    <a:pt x="10" y="34"/>
                    <a:pt x="10" y="33"/>
                    <a:pt x="11" y="32"/>
                  </a:cubicBezTo>
                  <a:cubicBezTo>
                    <a:pt x="10" y="34"/>
                    <a:pt x="10" y="32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0"/>
                    <a:pt x="9" y="30"/>
                    <a:pt x="5" y="31"/>
                  </a:cubicBezTo>
                  <a:cubicBezTo>
                    <a:pt x="4" y="32"/>
                    <a:pt x="9" y="31"/>
                    <a:pt x="8" y="32"/>
                  </a:cubicBezTo>
                  <a:cubicBezTo>
                    <a:pt x="5" y="32"/>
                    <a:pt x="9" y="34"/>
                    <a:pt x="6" y="34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5" y="34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1" y="36"/>
                    <a:pt x="4" y="35"/>
                    <a:pt x="4" y="36"/>
                  </a:cubicBezTo>
                  <a:cubicBezTo>
                    <a:pt x="4" y="36"/>
                    <a:pt x="1" y="36"/>
                    <a:pt x="0" y="37"/>
                  </a:cubicBezTo>
                  <a:cubicBezTo>
                    <a:pt x="1" y="38"/>
                    <a:pt x="3" y="40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ubicBezTo>
                    <a:pt x="6" y="44"/>
                    <a:pt x="3" y="45"/>
                    <a:pt x="5" y="45"/>
                  </a:cubicBezTo>
                  <a:cubicBezTo>
                    <a:pt x="4" y="46"/>
                    <a:pt x="3" y="47"/>
                    <a:pt x="3" y="47"/>
                  </a:cubicBezTo>
                  <a:cubicBezTo>
                    <a:pt x="4" y="47"/>
                    <a:pt x="4" y="49"/>
                    <a:pt x="5" y="46"/>
                  </a:cubicBezTo>
                  <a:cubicBezTo>
                    <a:pt x="6" y="48"/>
                    <a:pt x="7" y="49"/>
                    <a:pt x="8" y="49"/>
                  </a:cubicBezTo>
                  <a:cubicBezTo>
                    <a:pt x="8" y="49"/>
                    <a:pt x="6" y="50"/>
                    <a:pt x="6" y="51"/>
                  </a:cubicBezTo>
                  <a:cubicBezTo>
                    <a:pt x="8" y="50"/>
                    <a:pt x="9" y="50"/>
                    <a:pt x="10" y="51"/>
                  </a:cubicBezTo>
                  <a:cubicBezTo>
                    <a:pt x="11" y="50"/>
                    <a:pt x="10" y="50"/>
                    <a:pt x="11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2" y="49"/>
                    <a:pt x="10" y="52"/>
                    <a:pt x="11" y="52"/>
                  </a:cubicBezTo>
                  <a:cubicBezTo>
                    <a:pt x="9" y="55"/>
                    <a:pt x="10" y="51"/>
                    <a:pt x="8" y="54"/>
                  </a:cubicBezTo>
                  <a:cubicBezTo>
                    <a:pt x="7" y="55"/>
                    <a:pt x="5" y="54"/>
                    <a:pt x="6" y="53"/>
                  </a:cubicBezTo>
                  <a:cubicBezTo>
                    <a:pt x="3" y="54"/>
                    <a:pt x="6" y="54"/>
                    <a:pt x="4" y="55"/>
                  </a:cubicBezTo>
                  <a:cubicBezTo>
                    <a:pt x="5" y="56"/>
                    <a:pt x="6" y="55"/>
                    <a:pt x="8" y="55"/>
                  </a:cubicBezTo>
                  <a:cubicBezTo>
                    <a:pt x="8" y="54"/>
                    <a:pt x="8" y="54"/>
                    <a:pt x="9" y="53"/>
                  </a:cubicBezTo>
                  <a:cubicBezTo>
                    <a:pt x="11" y="52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9" y="60"/>
                    <a:pt x="9" y="56"/>
                    <a:pt x="8" y="58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9" y="58"/>
                    <a:pt x="10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59"/>
                    <a:pt x="11" y="57"/>
                    <a:pt x="11" y="57"/>
                  </a:cubicBezTo>
                  <a:cubicBezTo>
                    <a:pt x="13" y="55"/>
                    <a:pt x="11" y="57"/>
                    <a:pt x="13" y="57"/>
                  </a:cubicBezTo>
                  <a:cubicBezTo>
                    <a:pt x="14" y="56"/>
                    <a:pt x="12" y="57"/>
                    <a:pt x="13" y="56"/>
                  </a:cubicBezTo>
                  <a:cubicBezTo>
                    <a:pt x="14" y="54"/>
                    <a:pt x="14" y="54"/>
                    <a:pt x="15" y="54"/>
                  </a:cubicBezTo>
                  <a:cubicBezTo>
                    <a:pt x="15" y="55"/>
                    <a:pt x="14" y="56"/>
                    <a:pt x="14" y="57"/>
                  </a:cubicBezTo>
                  <a:cubicBezTo>
                    <a:pt x="14" y="58"/>
                    <a:pt x="13" y="57"/>
                    <a:pt x="14" y="57"/>
                  </a:cubicBezTo>
                  <a:cubicBezTo>
                    <a:pt x="12" y="58"/>
                    <a:pt x="12" y="60"/>
                    <a:pt x="11" y="61"/>
                  </a:cubicBezTo>
                  <a:cubicBezTo>
                    <a:pt x="11" y="62"/>
                    <a:pt x="12" y="60"/>
                    <a:pt x="13" y="60"/>
                  </a:cubicBezTo>
                  <a:cubicBezTo>
                    <a:pt x="13" y="60"/>
                    <a:pt x="14" y="58"/>
                    <a:pt x="14" y="58"/>
                  </a:cubicBezTo>
                  <a:cubicBezTo>
                    <a:pt x="17" y="54"/>
                    <a:pt x="13" y="61"/>
                    <a:pt x="15" y="61"/>
                  </a:cubicBezTo>
                  <a:cubicBezTo>
                    <a:pt x="16" y="58"/>
                    <a:pt x="18" y="58"/>
                    <a:pt x="19" y="54"/>
                  </a:cubicBezTo>
                  <a:cubicBezTo>
                    <a:pt x="19" y="54"/>
                    <a:pt x="20" y="53"/>
                    <a:pt x="20" y="54"/>
                  </a:cubicBezTo>
                  <a:cubicBezTo>
                    <a:pt x="19" y="56"/>
                    <a:pt x="20" y="56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1"/>
                    <a:pt x="17" y="63"/>
                    <a:pt x="17" y="64"/>
                  </a:cubicBezTo>
                  <a:cubicBezTo>
                    <a:pt x="18" y="63"/>
                    <a:pt x="18" y="62"/>
                    <a:pt x="19" y="62"/>
                  </a:cubicBezTo>
                  <a:cubicBezTo>
                    <a:pt x="18" y="62"/>
                    <a:pt x="18" y="63"/>
                    <a:pt x="19" y="64"/>
                  </a:cubicBezTo>
                  <a:cubicBezTo>
                    <a:pt x="18" y="63"/>
                    <a:pt x="20" y="61"/>
                    <a:pt x="20" y="60"/>
                  </a:cubicBezTo>
                  <a:cubicBezTo>
                    <a:pt x="21" y="61"/>
                    <a:pt x="21" y="63"/>
                    <a:pt x="20" y="63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0" y="63"/>
                    <a:pt x="19" y="65"/>
                    <a:pt x="20" y="65"/>
                  </a:cubicBezTo>
                  <a:cubicBezTo>
                    <a:pt x="20" y="64"/>
                    <a:pt x="21" y="62"/>
                    <a:pt x="22" y="61"/>
                  </a:cubicBezTo>
                  <a:cubicBezTo>
                    <a:pt x="22" y="61"/>
                    <a:pt x="22" y="62"/>
                    <a:pt x="23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3"/>
                    <a:pt x="21" y="66"/>
                    <a:pt x="22" y="66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5"/>
                    <a:pt x="25" y="63"/>
                    <a:pt x="25" y="65"/>
                  </a:cubicBezTo>
                  <a:cubicBezTo>
                    <a:pt x="25" y="63"/>
                    <a:pt x="24" y="65"/>
                    <a:pt x="24" y="64"/>
                  </a:cubicBezTo>
                  <a:cubicBezTo>
                    <a:pt x="24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3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6" y="63"/>
                    <a:pt x="26" y="64"/>
                    <a:pt x="26" y="6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6" y="66"/>
                    <a:pt x="28" y="62"/>
                    <a:pt x="28" y="64"/>
                  </a:cubicBezTo>
                  <a:cubicBezTo>
                    <a:pt x="28" y="65"/>
                    <a:pt x="27" y="66"/>
                    <a:pt x="27" y="67"/>
                  </a:cubicBezTo>
                  <a:cubicBezTo>
                    <a:pt x="28" y="64"/>
                    <a:pt x="29" y="64"/>
                    <a:pt x="30" y="62"/>
                  </a:cubicBezTo>
                  <a:cubicBezTo>
                    <a:pt x="30" y="63"/>
                    <a:pt x="28" y="65"/>
                    <a:pt x="28" y="67"/>
                  </a:cubicBezTo>
                  <a:cubicBezTo>
                    <a:pt x="29" y="65"/>
                    <a:pt x="29" y="69"/>
                    <a:pt x="30" y="66"/>
                  </a:cubicBezTo>
                  <a:cubicBezTo>
                    <a:pt x="30" y="65"/>
                    <a:pt x="31" y="64"/>
                    <a:pt x="31" y="63"/>
                  </a:cubicBezTo>
                  <a:cubicBezTo>
                    <a:pt x="32" y="64"/>
                    <a:pt x="31" y="64"/>
                    <a:pt x="31" y="66"/>
                  </a:cubicBezTo>
                  <a:cubicBezTo>
                    <a:pt x="32" y="65"/>
                    <a:pt x="32" y="63"/>
                    <a:pt x="32" y="62"/>
                  </a:cubicBezTo>
                  <a:cubicBezTo>
                    <a:pt x="32" y="63"/>
                    <a:pt x="33" y="61"/>
                    <a:pt x="34" y="62"/>
                  </a:cubicBezTo>
                  <a:cubicBezTo>
                    <a:pt x="33" y="64"/>
                    <a:pt x="32" y="63"/>
                    <a:pt x="33" y="64"/>
                  </a:cubicBezTo>
                  <a:cubicBezTo>
                    <a:pt x="34" y="65"/>
                    <a:pt x="34" y="60"/>
                    <a:pt x="35" y="60"/>
                  </a:cubicBezTo>
                  <a:cubicBezTo>
                    <a:pt x="35" y="59"/>
                    <a:pt x="36" y="56"/>
                    <a:pt x="36" y="55"/>
                  </a:cubicBezTo>
                  <a:cubicBezTo>
                    <a:pt x="37" y="56"/>
                    <a:pt x="36" y="56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61"/>
                    <a:pt x="34" y="63"/>
                    <a:pt x="34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4" y="66"/>
                    <a:pt x="34" y="67"/>
                  </a:cubicBezTo>
                  <a:cubicBezTo>
                    <a:pt x="35" y="65"/>
                    <a:pt x="36" y="67"/>
                    <a:pt x="36" y="66"/>
                  </a:cubicBezTo>
                  <a:cubicBezTo>
                    <a:pt x="36" y="65"/>
                    <a:pt x="35" y="67"/>
                    <a:pt x="36" y="65"/>
                  </a:cubicBezTo>
                  <a:cubicBezTo>
                    <a:pt x="36" y="65"/>
                    <a:pt x="37" y="62"/>
                    <a:pt x="37" y="63"/>
                  </a:cubicBezTo>
                  <a:cubicBezTo>
                    <a:pt x="37" y="65"/>
                    <a:pt x="37" y="66"/>
                    <a:pt x="37" y="67"/>
                  </a:cubicBezTo>
                  <a:cubicBezTo>
                    <a:pt x="37" y="68"/>
                    <a:pt x="37" y="65"/>
                    <a:pt x="38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0" y="68"/>
                    <a:pt x="42" y="67"/>
                    <a:pt x="45" y="63"/>
                  </a:cubicBezTo>
                  <a:cubicBezTo>
                    <a:pt x="45" y="65"/>
                    <a:pt x="45" y="65"/>
                    <a:pt x="46" y="67"/>
                  </a:cubicBezTo>
                  <a:cubicBezTo>
                    <a:pt x="46" y="66"/>
                    <a:pt x="46" y="65"/>
                    <a:pt x="47" y="6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8" y="68"/>
                    <a:pt x="49" y="66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8"/>
                    <a:pt x="50" y="65"/>
                    <a:pt x="50" y="65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4"/>
                    <a:pt x="52" y="65"/>
                    <a:pt x="52" y="67"/>
                  </a:cubicBezTo>
                  <a:cubicBezTo>
                    <a:pt x="52" y="66"/>
                    <a:pt x="52" y="66"/>
                    <a:pt x="52" y="65"/>
                  </a:cubicBezTo>
                  <a:cubicBezTo>
                    <a:pt x="52" y="67"/>
                    <a:pt x="54" y="67"/>
                    <a:pt x="55" y="66"/>
                  </a:cubicBezTo>
                  <a:cubicBezTo>
                    <a:pt x="54" y="65"/>
                    <a:pt x="54" y="65"/>
                    <a:pt x="54" y="63"/>
                  </a:cubicBezTo>
                  <a:cubicBezTo>
                    <a:pt x="54" y="61"/>
                    <a:pt x="55" y="64"/>
                    <a:pt x="55" y="62"/>
                  </a:cubicBezTo>
                  <a:cubicBezTo>
                    <a:pt x="55" y="63"/>
                    <a:pt x="55" y="64"/>
                    <a:pt x="55" y="65"/>
                  </a:cubicBezTo>
                  <a:cubicBezTo>
                    <a:pt x="56" y="68"/>
                    <a:pt x="58" y="65"/>
                    <a:pt x="59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7"/>
                    <a:pt x="62" y="64"/>
                    <a:pt x="63" y="65"/>
                  </a:cubicBezTo>
                  <a:cubicBezTo>
                    <a:pt x="63" y="65"/>
                    <a:pt x="63" y="62"/>
                    <a:pt x="64" y="62"/>
                  </a:cubicBezTo>
                  <a:cubicBezTo>
                    <a:pt x="64" y="60"/>
                    <a:pt x="64" y="64"/>
                    <a:pt x="65" y="66"/>
                  </a:cubicBezTo>
                  <a:cubicBezTo>
                    <a:pt x="65" y="65"/>
                    <a:pt x="65" y="64"/>
                    <a:pt x="66" y="64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6" y="64"/>
                    <a:pt x="67" y="63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8" y="66"/>
                    <a:pt x="68" y="65"/>
                  </a:cubicBezTo>
                  <a:cubicBezTo>
                    <a:pt x="68" y="64"/>
                    <a:pt x="69" y="65"/>
                    <a:pt x="6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6"/>
                    <a:pt x="70" y="63"/>
                    <a:pt x="70" y="62"/>
                  </a:cubicBezTo>
                  <a:cubicBezTo>
                    <a:pt x="71" y="61"/>
                    <a:pt x="71" y="63"/>
                    <a:pt x="71" y="63"/>
                  </a:cubicBezTo>
                  <a:cubicBezTo>
                    <a:pt x="71" y="64"/>
                    <a:pt x="71" y="63"/>
                    <a:pt x="71" y="63"/>
                  </a:cubicBezTo>
                  <a:cubicBezTo>
                    <a:pt x="70" y="65"/>
                    <a:pt x="71" y="64"/>
                    <a:pt x="71" y="65"/>
                  </a:cubicBezTo>
                  <a:cubicBezTo>
                    <a:pt x="71" y="65"/>
                    <a:pt x="71" y="63"/>
                    <a:pt x="72" y="63"/>
                  </a:cubicBezTo>
                  <a:cubicBezTo>
                    <a:pt x="72" y="63"/>
                    <a:pt x="73" y="63"/>
                    <a:pt x="73" y="65"/>
                  </a:cubicBezTo>
                  <a:cubicBezTo>
                    <a:pt x="73" y="64"/>
                    <a:pt x="73" y="64"/>
                    <a:pt x="73" y="63"/>
                  </a:cubicBezTo>
                  <a:cubicBezTo>
                    <a:pt x="73" y="63"/>
                    <a:pt x="73" y="62"/>
                    <a:pt x="72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4" y="62"/>
                    <a:pt x="74" y="60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1"/>
                    <a:pt x="75" y="61"/>
                    <a:pt x="75" y="61"/>
                  </a:cubicBezTo>
                  <a:cubicBezTo>
                    <a:pt x="75" y="62"/>
                    <a:pt x="75" y="64"/>
                    <a:pt x="76" y="65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8" y="65"/>
                    <a:pt x="78" y="59"/>
                    <a:pt x="79" y="61"/>
                  </a:cubicBezTo>
                  <a:cubicBezTo>
                    <a:pt x="79" y="63"/>
                    <a:pt x="79" y="63"/>
                    <a:pt x="80" y="64"/>
                  </a:cubicBezTo>
                  <a:cubicBezTo>
                    <a:pt x="80" y="63"/>
                    <a:pt x="80" y="63"/>
                    <a:pt x="80" y="62"/>
                  </a:cubicBezTo>
                  <a:cubicBezTo>
                    <a:pt x="80" y="61"/>
                    <a:pt x="80" y="64"/>
                    <a:pt x="79" y="63"/>
                  </a:cubicBezTo>
                  <a:cubicBezTo>
                    <a:pt x="79" y="61"/>
                    <a:pt x="80" y="62"/>
                    <a:pt x="80" y="61"/>
                  </a:cubicBezTo>
                  <a:cubicBezTo>
                    <a:pt x="81" y="66"/>
                    <a:pt x="83" y="62"/>
                    <a:pt x="84" y="64"/>
                  </a:cubicBezTo>
                  <a:cubicBezTo>
                    <a:pt x="84" y="61"/>
                    <a:pt x="85" y="63"/>
                    <a:pt x="85" y="62"/>
                  </a:cubicBezTo>
                  <a:cubicBezTo>
                    <a:pt x="85" y="65"/>
                    <a:pt x="86" y="62"/>
                    <a:pt x="86" y="63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2"/>
                    <a:pt x="87" y="57"/>
                    <a:pt x="88" y="60"/>
                  </a:cubicBezTo>
                  <a:cubicBezTo>
                    <a:pt x="88" y="60"/>
                    <a:pt x="88" y="61"/>
                    <a:pt x="88" y="62"/>
                  </a:cubicBezTo>
                  <a:cubicBezTo>
                    <a:pt x="89" y="65"/>
                    <a:pt x="89" y="59"/>
                    <a:pt x="90" y="62"/>
                  </a:cubicBezTo>
                  <a:cubicBezTo>
                    <a:pt x="90" y="61"/>
                    <a:pt x="89" y="60"/>
                    <a:pt x="90" y="59"/>
                  </a:cubicBezTo>
                  <a:cubicBezTo>
                    <a:pt x="91" y="60"/>
                    <a:pt x="92" y="61"/>
                    <a:pt x="92" y="62"/>
                  </a:cubicBezTo>
                  <a:cubicBezTo>
                    <a:pt x="92" y="61"/>
                    <a:pt x="92" y="60"/>
                    <a:pt x="92" y="61"/>
                  </a:cubicBezTo>
                  <a:cubicBezTo>
                    <a:pt x="93" y="62"/>
                    <a:pt x="92" y="62"/>
                    <a:pt x="92" y="62"/>
                  </a:cubicBezTo>
                  <a:cubicBezTo>
                    <a:pt x="93" y="63"/>
                    <a:pt x="93" y="61"/>
                    <a:pt x="94" y="60"/>
                  </a:cubicBezTo>
                  <a:cubicBezTo>
                    <a:pt x="94" y="62"/>
                    <a:pt x="95" y="61"/>
                    <a:pt x="96" y="62"/>
                  </a:cubicBezTo>
                  <a:cubicBezTo>
                    <a:pt x="96" y="60"/>
                    <a:pt x="98" y="63"/>
                    <a:pt x="97" y="60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0"/>
                    <a:pt x="98" y="58"/>
                    <a:pt x="98" y="5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9" y="62"/>
                    <a:pt x="99" y="60"/>
                    <a:pt x="100" y="61"/>
                  </a:cubicBezTo>
                  <a:cubicBezTo>
                    <a:pt x="99" y="59"/>
                    <a:pt x="100" y="61"/>
                    <a:pt x="100" y="60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1" y="58"/>
                    <a:pt x="100" y="58"/>
                    <a:pt x="101" y="57"/>
                  </a:cubicBezTo>
                  <a:cubicBezTo>
                    <a:pt x="101" y="57"/>
                    <a:pt x="101" y="60"/>
                    <a:pt x="101" y="59"/>
                  </a:cubicBezTo>
                  <a:cubicBezTo>
                    <a:pt x="102" y="60"/>
                    <a:pt x="102" y="60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59"/>
                    <a:pt x="104" y="59"/>
                  </a:cubicBezTo>
                  <a:cubicBezTo>
                    <a:pt x="106" y="60"/>
                    <a:pt x="108" y="58"/>
                    <a:pt x="108" y="57"/>
                  </a:cubicBezTo>
                  <a:cubicBezTo>
                    <a:pt x="108" y="57"/>
                    <a:pt x="108" y="58"/>
                    <a:pt x="108" y="58"/>
                  </a:cubicBezTo>
                  <a:cubicBezTo>
                    <a:pt x="108" y="57"/>
                    <a:pt x="108" y="56"/>
                    <a:pt x="109" y="57"/>
                  </a:cubicBezTo>
                  <a:cubicBezTo>
                    <a:pt x="109" y="56"/>
                    <a:pt x="109" y="58"/>
                    <a:pt x="110" y="58"/>
                  </a:cubicBezTo>
                  <a:cubicBezTo>
                    <a:pt x="110" y="58"/>
                    <a:pt x="110" y="56"/>
                    <a:pt x="109" y="56"/>
                  </a:cubicBezTo>
                  <a:cubicBezTo>
                    <a:pt x="111" y="59"/>
                    <a:pt x="111" y="55"/>
                    <a:pt x="113" y="56"/>
                  </a:cubicBezTo>
                  <a:cubicBezTo>
                    <a:pt x="113" y="56"/>
                    <a:pt x="113" y="57"/>
                    <a:pt x="113" y="57"/>
                  </a:cubicBezTo>
                  <a:cubicBezTo>
                    <a:pt x="114" y="56"/>
                    <a:pt x="114" y="55"/>
                    <a:pt x="115" y="53"/>
                  </a:cubicBezTo>
                  <a:cubicBezTo>
                    <a:pt x="115" y="55"/>
                    <a:pt x="115" y="55"/>
                    <a:pt x="115" y="55"/>
                  </a:cubicBezTo>
                  <a:cubicBezTo>
                    <a:pt x="115" y="55"/>
                    <a:pt x="116" y="55"/>
                    <a:pt x="116" y="54"/>
                  </a:cubicBezTo>
                  <a:cubicBezTo>
                    <a:pt x="115" y="52"/>
                    <a:pt x="116" y="51"/>
                    <a:pt x="116" y="51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8" y="51"/>
                    <a:pt x="117" y="51"/>
                    <a:pt x="117" y="52"/>
                  </a:cubicBezTo>
                  <a:cubicBezTo>
                    <a:pt x="118" y="54"/>
                    <a:pt x="119" y="53"/>
                    <a:pt x="119" y="53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20" y="51"/>
                    <a:pt x="120" y="53"/>
                    <a:pt x="120" y="5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1" y="50"/>
                    <a:pt x="121" y="51"/>
                  </a:cubicBezTo>
                  <a:cubicBezTo>
                    <a:pt x="122" y="50"/>
                    <a:pt x="122" y="47"/>
                    <a:pt x="122" y="45"/>
                  </a:cubicBezTo>
                  <a:cubicBezTo>
                    <a:pt x="122" y="46"/>
                    <a:pt x="123" y="44"/>
                    <a:pt x="123" y="44"/>
                  </a:cubicBezTo>
                  <a:cubicBezTo>
                    <a:pt x="124" y="45"/>
                    <a:pt x="123" y="44"/>
                    <a:pt x="123" y="45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7"/>
                    <a:pt x="125" y="49"/>
                    <a:pt x="125" y="50"/>
                  </a:cubicBezTo>
                  <a:cubicBezTo>
                    <a:pt x="125" y="49"/>
                    <a:pt x="126" y="49"/>
                    <a:pt x="127" y="50"/>
                  </a:cubicBezTo>
                  <a:cubicBezTo>
                    <a:pt x="126" y="47"/>
                    <a:pt x="128" y="48"/>
                    <a:pt x="127" y="45"/>
                  </a:cubicBezTo>
                  <a:cubicBezTo>
                    <a:pt x="128" y="45"/>
                    <a:pt x="128" y="47"/>
                    <a:pt x="129" y="48"/>
                  </a:cubicBezTo>
                  <a:cubicBezTo>
                    <a:pt x="129" y="46"/>
                    <a:pt x="131" y="47"/>
                    <a:pt x="131" y="46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2" y="46"/>
                    <a:pt x="134" y="46"/>
                    <a:pt x="133" y="43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5" y="45"/>
                    <a:pt x="133" y="42"/>
                    <a:pt x="134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3"/>
                    <a:pt x="136" y="45"/>
                    <a:pt x="136" y="43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7" y="43"/>
                    <a:pt x="138" y="43"/>
                    <a:pt x="137" y="41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4"/>
                    <a:pt x="138" y="41"/>
                    <a:pt x="139" y="41"/>
                  </a:cubicBezTo>
                  <a:cubicBezTo>
                    <a:pt x="139" y="42"/>
                    <a:pt x="140" y="42"/>
                    <a:pt x="139" y="42"/>
                  </a:cubicBezTo>
                  <a:cubicBezTo>
                    <a:pt x="139" y="41"/>
                    <a:pt x="140" y="41"/>
                    <a:pt x="140" y="40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5" y="41"/>
                    <a:pt x="148" y="39"/>
                    <a:pt x="150" y="36"/>
                  </a:cubicBezTo>
                  <a:cubicBezTo>
                    <a:pt x="152" y="38"/>
                    <a:pt x="150" y="38"/>
                    <a:pt x="151" y="39"/>
                  </a:cubicBezTo>
                  <a:cubicBezTo>
                    <a:pt x="150" y="37"/>
                    <a:pt x="151" y="38"/>
                    <a:pt x="152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3" y="38"/>
                    <a:pt x="153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5"/>
                    <a:pt x="155" y="38"/>
                    <a:pt x="154" y="36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4" y="35"/>
                    <a:pt x="156" y="37"/>
                    <a:pt x="156" y="35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7" y="36"/>
                    <a:pt x="156" y="32"/>
                    <a:pt x="157" y="34"/>
                  </a:cubicBezTo>
                  <a:cubicBezTo>
                    <a:pt x="157" y="33"/>
                    <a:pt x="158" y="32"/>
                    <a:pt x="157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0" y="30"/>
                    <a:pt x="163" y="29"/>
                    <a:pt x="162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4"/>
                    <a:pt x="167" y="27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65" y="21"/>
                    <a:pt x="167" y="21"/>
                    <a:pt x="166" y="20"/>
                  </a:cubicBezTo>
                  <a:cubicBezTo>
                    <a:pt x="166" y="21"/>
                    <a:pt x="166" y="21"/>
                    <a:pt x="167" y="21"/>
                  </a:cubicBezTo>
                  <a:cubicBezTo>
                    <a:pt x="167" y="21"/>
                    <a:pt x="166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71" y="20"/>
                    <a:pt x="176" y="17"/>
                    <a:pt x="174" y="13"/>
                  </a:cubicBezTo>
                  <a:cubicBezTo>
                    <a:pt x="174" y="12"/>
                    <a:pt x="177" y="14"/>
                    <a:pt x="177" y="14"/>
                  </a:cubicBezTo>
                  <a:cubicBezTo>
                    <a:pt x="175" y="10"/>
                    <a:pt x="181" y="9"/>
                    <a:pt x="177" y="5"/>
                  </a:cubicBezTo>
                  <a:close/>
                  <a:moveTo>
                    <a:pt x="10" y="32"/>
                  </a:moveTo>
                  <a:cubicBezTo>
                    <a:pt x="10" y="32"/>
                    <a:pt x="10" y="32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lose/>
                  <a:moveTo>
                    <a:pt x="6" y="35"/>
                  </a:move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10" y="35"/>
                  </a:move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lose/>
                  <a:moveTo>
                    <a:pt x="9" y="32"/>
                  </a:moveTo>
                  <a:cubicBezTo>
                    <a:pt x="9" y="33"/>
                    <a:pt x="8" y="33"/>
                    <a:pt x="8" y="33"/>
                  </a:cubicBezTo>
                  <a:cubicBezTo>
                    <a:pt x="9" y="31"/>
                    <a:pt x="10" y="31"/>
                    <a:pt x="10" y="32"/>
                  </a:cubicBezTo>
                  <a:cubicBezTo>
                    <a:pt x="9" y="33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2"/>
                  </a:cubicBezTo>
                  <a:close/>
                  <a:moveTo>
                    <a:pt x="7" y="35"/>
                  </a:moveTo>
                  <a:cubicBezTo>
                    <a:pt x="7" y="35"/>
                    <a:pt x="7" y="34"/>
                    <a:pt x="7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lose/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6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8" y="36"/>
                    <a:pt x="7" y="35"/>
                  </a:cubicBezTo>
                  <a:close/>
                  <a:moveTo>
                    <a:pt x="9" y="36"/>
                  </a:move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7"/>
                  </a:cubicBezTo>
                  <a:cubicBezTo>
                    <a:pt x="10" y="36"/>
                    <a:pt x="9" y="36"/>
                    <a:pt x="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1" name="Freeform 435"/>
            <p:cNvSpPr/>
            <p:nvPr/>
          </p:nvSpPr>
          <p:spPr bwMode="auto">
            <a:xfrm>
              <a:off x="10025063" y="4881563"/>
              <a:ext cx="7937" cy="3175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2" name="Freeform 436"/>
            <p:cNvSpPr>
              <a:spLocks noEditPoints="1"/>
            </p:cNvSpPr>
            <p:nvPr/>
          </p:nvSpPr>
          <p:spPr bwMode="auto">
            <a:xfrm>
              <a:off x="9531350" y="2778125"/>
              <a:ext cx="1528762" cy="2152650"/>
            </a:xfrm>
            <a:custGeom>
              <a:avLst/>
              <a:gdLst>
                <a:gd name="T0" fmla="*/ 172 w 406"/>
                <a:gd name="T1" fmla="*/ 570 h 572"/>
                <a:gd name="T2" fmla="*/ 205 w 406"/>
                <a:gd name="T3" fmla="*/ 568 h 572"/>
                <a:gd name="T4" fmla="*/ 239 w 406"/>
                <a:gd name="T5" fmla="*/ 564 h 572"/>
                <a:gd name="T6" fmla="*/ 281 w 406"/>
                <a:gd name="T7" fmla="*/ 547 h 572"/>
                <a:gd name="T8" fmla="*/ 300 w 406"/>
                <a:gd name="T9" fmla="*/ 522 h 572"/>
                <a:gd name="T10" fmla="*/ 204 w 406"/>
                <a:gd name="T11" fmla="*/ 395 h 572"/>
                <a:gd name="T12" fmla="*/ 207 w 406"/>
                <a:gd name="T13" fmla="*/ 339 h 572"/>
                <a:gd name="T14" fmla="*/ 214 w 406"/>
                <a:gd name="T15" fmla="*/ 279 h 572"/>
                <a:gd name="T16" fmla="*/ 177 w 406"/>
                <a:gd name="T17" fmla="*/ 304 h 572"/>
                <a:gd name="T18" fmla="*/ 184 w 406"/>
                <a:gd name="T19" fmla="*/ 298 h 572"/>
                <a:gd name="T20" fmla="*/ 197 w 406"/>
                <a:gd name="T21" fmla="*/ 321 h 572"/>
                <a:gd name="T22" fmla="*/ 186 w 406"/>
                <a:gd name="T23" fmla="*/ 337 h 572"/>
                <a:gd name="T24" fmla="*/ 190 w 406"/>
                <a:gd name="T25" fmla="*/ 347 h 572"/>
                <a:gd name="T26" fmla="*/ 189 w 406"/>
                <a:gd name="T27" fmla="*/ 365 h 572"/>
                <a:gd name="T28" fmla="*/ 189 w 406"/>
                <a:gd name="T29" fmla="*/ 382 h 572"/>
                <a:gd name="T30" fmla="*/ 194 w 406"/>
                <a:gd name="T31" fmla="*/ 401 h 572"/>
                <a:gd name="T32" fmla="*/ 198 w 406"/>
                <a:gd name="T33" fmla="*/ 426 h 572"/>
                <a:gd name="T34" fmla="*/ 92 w 406"/>
                <a:gd name="T35" fmla="*/ 277 h 572"/>
                <a:gd name="T36" fmla="*/ 68 w 406"/>
                <a:gd name="T37" fmla="*/ 218 h 572"/>
                <a:gd name="T38" fmla="*/ 189 w 406"/>
                <a:gd name="T39" fmla="*/ 198 h 572"/>
                <a:gd name="T40" fmla="*/ 299 w 406"/>
                <a:gd name="T41" fmla="*/ 279 h 572"/>
                <a:gd name="T42" fmla="*/ 240 w 406"/>
                <a:gd name="T43" fmla="*/ 425 h 572"/>
                <a:gd name="T44" fmla="*/ 250 w 406"/>
                <a:gd name="T45" fmla="*/ 401 h 572"/>
                <a:gd name="T46" fmla="*/ 257 w 406"/>
                <a:gd name="T47" fmla="*/ 380 h 572"/>
                <a:gd name="T48" fmla="*/ 262 w 406"/>
                <a:gd name="T49" fmla="*/ 342 h 572"/>
                <a:gd name="T50" fmla="*/ 279 w 406"/>
                <a:gd name="T51" fmla="*/ 305 h 572"/>
                <a:gd name="T52" fmla="*/ 323 w 406"/>
                <a:gd name="T53" fmla="*/ 287 h 572"/>
                <a:gd name="T54" fmla="*/ 345 w 406"/>
                <a:gd name="T55" fmla="*/ 231 h 572"/>
                <a:gd name="T56" fmla="*/ 313 w 406"/>
                <a:gd name="T57" fmla="*/ 163 h 572"/>
                <a:gd name="T58" fmla="*/ 199 w 406"/>
                <a:gd name="T59" fmla="*/ 120 h 572"/>
                <a:gd name="T60" fmla="*/ 99 w 406"/>
                <a:gd name="T61" fmla="*/ 189 h 572"/>
                <a:gd name="T62" fmla="*/ 67 w 406"/>
                <a:gd name="T63" fmla="*/ 156 h 572"/>
                <a:gd name="T64" fmla="*/ 18 w 406"/>
                <a:gd name="T65" fmla="*/ 247 h 572"/>
                <a:gd name="T66" fmla="*/ 17 w 406"/>
                <a:gd name="T67" fmla="*/ 216 h 572"/>
                <a:gd name="T68" fmla="*/ 18 w 406"/>
                <a:gd name="T69" fmla="*/ 212 h 572"/>
                <a:gd name="T70" fmla="*/ 18 w 406"/>
                <a:gd name="T71" fmla="*/ 213 h 572"/>
                <a:gd name="T72" fmla="*/ 20 w 406"/>
                <a:gd name="T73" fmla="*/ 216 h 572"/>
                <a:gd name="T74" fmla="*/ 36 w 406"/>
                <a:gd name="T75" fmla="*/ 256 h 572"/>
                <a:gd name="T76" fmla="*/ 80 w 406"/>
                <a:gd name="T77" fmla="*/ 293 h 572"/>
                <a:gd name="T78" fmla="*/ 143 w 406"/>
                <a:gd name="T79" fmla="*/ 304 h 572"/>
                <a:gd name="T80" fmla="*/ 162 w 406"/>
                <a:gd name="T81" fmla="*/ 375 h 572"/>
                <a:gd name="T82" fmla="*/ 177 w 406"/>
                <a:gd name="T83" fmla="*/ 504 h 572"/>
                <a:gd name="T84" fmla="*/ 192 w 406"/>
                <a:gd name="T85" fmla="*/ 530 h 572"/>
                <a:gd name="T86" fmla="*/ 191 w 406"/>
                <a:gd name="T87" fmla="*/ 504 h 572"/>
                <a:gd name="T88" fmla="*/ 192 w 406"/>
                <a:gd name="T89" fmla="*/ 486 h 572"/>
                <a:gd name="T90" fmla="*/ 194 w 406"/>
                <a:gd name="T91" fmla="*/ 451 h 572"/>
                <a:gd name="T92" fmla="*/ 220 w 406"/>
                <a:gd name="T93" fmla="*/ 447 h 572"/>
                <a:gd name="T94" fmla="*/ 240 w 406"/>
                <a:gd name="T95" fmla="*/ 469 h 572"/>
                <a:gd name="T96" fmla="*/ 247 w 406"/>
                <a:gd name="T97" fmla="*/ 543 h 572"/>
                <a:gd name="T98" fmla="*/ 146 w 406"/>
                <a:gd name="T99" fmla="*/ 545 h 572"/>
                <a:gd name="T100" fmla="*/ 137 w 406"/>
                <a:gd name="T101" fmla="*/ 524 h 572"/>
                <a:gd name="T102" fmla="*/ 130 w 406"/>
                <a:gd name="T103" fmla="*/ 553 h 572"/>
                <a:gd name="T104" fmla="*/ 193 w 406"/>
                <a:gd name="T105" fmla="*/ 309 h 572"/>
                <a:gd name="T106" fmla="*/ 196 w 406"/>
                <a:gd name="T107" fmla="*/ 303 h 572"/>
                <a:gd name="T108" fmla="*/ 209 w 406"/>
                <a:gd name="T109" fmla="*/ 295 h 572"/>
                <a:gd name="T110" fmla="*/ 218 w 406"/>
                <a:gd name="T111" fmla="*/ 301 h 572"/>
                <a:gd name="T112" fmla="*/ 221 w 406"/>
                <a:gd name="T113" fmla="*/ 307 h 572"/>
                <a:gd name="T114" fmla="*/ 211 w 406"/>
                <a:gd name="T115" fmla="*/ 310 h 572"/>
                <a:gd name="T116" fmla="*/ 222 w 406"/>
                <a:gd name="T117" fmla="*/ 307 h 572"/>
                <a:gd name="T118" fmla="*/ 191 w 406"/>
                <a:gd name="T119" fmla="*/ 185 h 572"/>
                <a:gd name="T120" fmla="*/ 63 w 406"/>
                <a:gd name="T121" fmla="*/ 186 h 572"/>
                <a:gd name="T122" fmla="*/ 22 w 406"/>
                <a:gd name="T123" fmla="*/ 214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572">
                  <a:moveTo>
                    <a:pt x="135" y="564"/>
                  </a:moveTo>
                  <a:cubicBezTo>
                    <a:pt x="136" y="564"/>
                    <a:pt x="137" y="565"/>
                    <a:pt x="137" y="564"/>
                  </a:cubicBezTo>
                  <a:cubicBezTo>
                    <a:pt x="137" y="565"/>
                    <a:pt x="137" y="565"/>
                    <a:pt x="137" y="565"/>
                  </a:cubicBezTo>
                  <a:cubicBezTo>
                    <a:pt x="138" y="565"/>
                    <a:pt x="140" y="563"/>
                    <a:pt x="139" y="566"/>
                  </a:cubicBezTo>
                  <a:cubicBezTo>
                    <a:pt x="140" y="563"/>
                    <a:pt x="139" y="565"/>
                    <a:pt x="138" y="564"/>
                  </a:cubicBezTo>
                  <a:cubicBezTo>
                    <a:pt x="139" y="562"/>
                    <a:pt x="140" y="563"/>
                    <a:pt x="141" y="562"/>
                  </a:cubicBezTo>
                  <a:cubicBezTo>
                    <a:pt x="139" y="565"/>
                    <a:pt x="142" y="563"/>
                    <a:pt x="142" y="564"/>
                  </a:cubicBezTo>
                  <a:cubicBezTo>
                    <a:pt x="142" y="565"/>
                    <a:pt x="142" y="565"/>
                    <a:pt x="142" y="566"/>
                  </a:cubicBezTo>
                  <a:cubicBezTo>
                    <a:pt x="143" y="564"/>
                    <a:pt x="143" y="564"/>
                    <a:pt x="143" y="564"/>
                  </a:cubicBezTo>
                  <a:cubicBezTo>
                    <a:pt x="142" y="568"/>
                    <a:pt x="145" y="564"/>
                    <a:pt x="145" y="566"/>
                  </a:cubicBezTo>
                  <a:cubicBezTo>
                    <a:pt x="144" y="566"/>
                    <a:pt x="144" y="568"/>
                    <a:pt x="144" y="569"/>
                  </a:cubicBezTo>
                  <a:cubicBezTo>
                    <a:pt x="144" y="566"/>
                    <a:pt x="146" y="566"/>
                    <a:pt x="147" y="564"/>
                  </a:cubicBezTo>
                  <a:cubicBezTo>
                    <a:pt x="148" y="565"/>
                    <a:pt x="145" y="567"/>
                    <a:pt x="145" y="569"/>
                  </a:cubicBezTo>
                  <a:cubicBezTo>
                    <a:pt x="146" y="567"/>
                    <a:pt x="146" y="571"/>
                    <a:pt x="147" y="568"/>
                  </a:cubicBezTo>
                  <a:cubicBezTo>
                    <a:pt x="147" y="567"/>
                    <a:pt x="148" y="567"/>
                    <a:pt x="149" y="566"/>
                  </a:cubicBezTo>
                  <a:cubicBezTo>
                    <a:pt x="150" y="566"/>
                    <a:pt x="148" y="567"/>
                    <a:pt x="148" y="568"/>
                  </a:cubicBezTo>
                  <a:cubicBezTo>
                    <a:pt x="149" y="568"/>
                    <a:pt x="150" y="566"/>
                    <a:pt x="150" y="565"/>
                  </a:cubicBezTo>
                  <a:cubicBezTo>
                    <a:pt x="150" y="566"/>
                    <a:pt x="152" y="564"/>
                    <a:pt x="152" y="565"/>
                  </a:cubicBezTo>
                  <a:cubicBezTo>
                    <a:pt x="152" y="567"/>
                    <a:pt x="150" y="566"/>
                    <a:pt x="150" y="567"/>
                  </a:cubicBezTo>
                  <a:cubicBezTo>
                    <a:pt x="152" y="568"/>
                    <a:pt x="152" y="563"/>
                    <a:pt x="154" y="563"/>
                  </a:cubicBezTo>
                  <a:cubicBezTo>
                    <a:pt x="153" y="562"/>
                    <a:pt x="155" y="559"/>
                    <a:pt x="155" y="558"/>
                  </a:cubicBezTo>
                  <a:cubicBezTo>
                    <a:pt x="157" y="560"/>
                    <a:pt x="155" y="559"/>
                    <a:pt x="155" y="561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5" y="564"/>
                    <a:pt x="152" y="566"/>
                    <a:pt x="153" y="568"/>
                  </a:cubicBezTo>
                  <a:cubicBezTo>
                    <a:pt x="154" y="567"/>
                    <a:pt x="154" y="567"/>
                    <a:pt x="154" y="567"/>
                  </a:cubicBezTo>
                  <a:cubicBezTo>
                    <a:pt x="153" y="568"/>
                    <a:pt x="153" y="569"/>
                    <a:pt x="153" y="570"/>
                  </a:cubicBezTo>
                  <a:cubicBezTo>
                    <a:pt x="153" y="568"/>
                    <a:pt x="154" y="570"/>
                    <a:pt x="155" y="570"/>
                  </a:cubicBezTo>
                  <a:cubicBezTo>
                    <a:pt x="155" y="568"/>
                    <a:pt x="154" y="570"/>
                    <a:pt x="154" y="569"/>
                  </a:cubicBezTo>
                  <a:cubicBezTo>
                    <a:pt x="155" y="568"/>
                    <a:pt x="156" y="566"/>
                    <a:pt x="157" y="567"/>
                  </a:cubicBezTo>
                  <a:cubicBezTo>
                    <a:pt x="156" y="568"/>
                    <a:pt x="157" y="569"/>
                    <a:pt x="156" y="570"/>
                  </a:cubicBezTo>
                  <a:cubicBezTo>
                    <a:pt x="157" y="571"/>
                    <a:pt x="157" y="568"/>
                    <a:pt x="157" y="569"/>
                  </a:cubicBezTo>
                  <a:cubicBezTo>
                    <a:pt x="157" y="570"/>
                    <a:pt x="157" y="570"/>
                    <a:pt x="157" y="570"/>
                  </a:cubicBezTo>
                  <a:cubicBezTo>
                    <a:pt x="160" y="571"/>
                    <a:pt x="164" y="571"/>
                    <a:pt x="166" y="567"/>
                  </a:cubicBezTo>
                  <a:cubicBezTo>
                    <a:pt x="166" y="569"/>
                    <a:pt x="167" y="569"/>
                    <a:pt x="169" y="570"/>
                  </a:cubicBezTo>
                  <a:cubicBezTo>
                    <a:pt x="168" y="570"/>
                    <a:pt x="169" y="569"/>
                    <a:pt x="169" y="568"/>
                  </a:cubicBezTo>
                  <a:cubicBezTo>
                    <a:pt x="170" y="570"/>
                    <a:pt x="170" y="570"/>
                    <a:pt x="170" y="570"/>
                  </a:cubicBezTo>
                  <a:cubicBezTo>
                    <a:pt x="170" y="572"/>
                    <a:pt x="172" y="570"/>
                    <a:pt x="172" y="569"/>
                  </a:cubicBezTo>
                  <a:cubicBezTo>
                    <a:pt x="172" y="570"/>
                    <a:pt x="172" y="570"/>
                    <a:pt x="172" y="570"/>
                  </a:cubicBezTo>
                  <a:cubicBezTo>
                    <a:pt x="173" y="571"/>
                    <a:pt x="173" y="569"/>
                    <a:pt x="173" y="568"/>
                  </a:cubicBezTo>
                  <a:cubicBezTo>
                    <a:pt x="174" y="570"/>
                    <a:pt x="174" y="570"/>
                    <a:pt x="174" y="570"/>
                  </a:cubicBezTo>
                  <a:cubicBezTo>
                    <a:pt x="174" y="569"/>
                    <a:pt x="174" y="569"/>
                    <a:pt x="174" y="569"/>
                  </a:cubicBezTo>
                  <a:cubicBezTo>
                    <a:pt x="174" y="568"/>
                    <a:pt x="175" y="568"/>
                    <a:pt x="175" y="570"/>
                  </a:cubicBezTo>
                  <a:cubicBezTo>
                    <a:pt x="175" y="570"/>
                    <a:pt x="176" y="569"/>
                    <a:pt x="175" y="569"/>
                  </a:cubicBezTo>
                  <a:cubicBezTo>
                    <a:pt x="176" y="570"/>
                    <a:pt x="178" y="570"/>
                    <a:pt x="179" y="569"/>
                  </a:cubicBezTo>
                  <a:cubicBezTo>
                    <a:pt x="178" y="569"/>
                    <a:pt x="178" y="568"/>
                    <a:pt x="178" y="567"/>
                  </a:cubicBezTo>
                  <a:cubicBezTo>
                    <a:pt x="178" y="564"/>
                    <a:pt x="179" y="567"/>
                    <a:pt x="179" y="566"/>
                  </a:cubicBezTo>
                  <a:cubicBezTo>
                    <a:pt x="179" y="567"/>
                    <a:pt x="180" y="567"/>
                    <a:pt x="179" y="568"/>
                  </a:cubicBezTo>
                  <a:cubicBezTo>
                    <a:pt x="181" y="571"/>
                    <a:pt x="183" y="569"/>
                    <a:pt x="184" y="569"/>
                  </a:cubicBezTo>
                  <a:cubicBezTo>
                    <a:pt x="185" y="568"/>
                    <a:pt x="185" y="568"/>
                    <a:pt x="185" y="568"/>
                  </a:cubicBezTo>
                  <a:cubicBezTo>
                    <a:pt x="186" y="570"/>
                    <a:pt x="188" y="568"/>
                    <a:pt x="189" y="569"/>
                  </a:cubicBezTo>
                  <a:cubicBezTo>
                    <a:pt x="189" y="568"/>
                    <a:pt x="189" y="565"/>
                    <a:pt x="190" y="565"/>
                  </a:cubicBezTo>
                  <a:cubicBezTo>
                    <a:pt x="190" y="563"/>
                    <a:pt x="190" y="567"/>
                    <a:pt x="191" y="569"/>
                  </a:cubicBezTo>
                  <a:cubicBezTo>
                    <a:pt x="191" y="568"/>
                    <a:pt x="192" y="567"/>
                    <a:pt x="192" y="567"/>
                  </a:cubicBezTo>
                  <a:cubicBezTo>
                    <a:pt x="192" y="568"/>
                    <a:pt x="192" y="568"/>
                    <a:pt x="192" y="568"/>
                  </a:cubicBezTo>
                  <a:cubicBezTo>
                    <a:pt x="192" y="567"/>
                    <a:pt x="193" y="566"/>
                    <a:pt x="194" y="567"/>
                  </a:cubicBezTo>
                  <a:cubicBezTo>
                    <a:pt x="194" y="567"/>
                    <a:pt x="194" y="567"/>
                    <a:pt x="194" y="567"/>
                  </a:cubicBezTo>
                  <a:cubicBezTo>
                    <a:pt x="194" y="567"/>
                    <a:pt x="195" y="569"/>
                    <a:pt x="195" y="568"/>
                  </a:cubicBezTo>
                  <a:cubicBezTo>
                    <a:pt x="195" y="567"/>
                    <a:pt x="196" y="568"/>
                    <a:pt x="196" y="566"/>
                  </a:cubicBezTo>
                  <a:cubicBezTo>
                    <a:pt x="197" y="567"/>
                    <a:pt x="197" y="567"/>
                    <a:pt x="197" y="567"/>
                  </a:cubicBezTo>
                  <a:cubicBezTo>
                    <a:pt x="197" y="565"/>
                    <a:pt x="197" y="565"/>
                    <a:pt x="197" y="565"/>
                  </a:cubicBezTo>
                  <a:cubicBezTo>
                    <a:pt x="197" y="566"/>
                    <a:pt x="197" y="566"/>
                    <a:pt x="197" y="566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8" y="569"/>
                    <a:pt x="197" y="566"/>
                    <a:pt x="198" y="565"/>
                  </a:cubicBezTo>
                  <a:cubicBezTo>
                    <a:pt x="198" y="564"/>
                    <a:pt x="198" y="566"/>
                    <a:pt x="199" y="566"/>
                  </a:cubicBezTo>
                  <a:cubicBezTo>
                    <a:pt x="198" y="567"/>
                    <a:pt x="198" y="566"/>
                    <a:pt x="198" y="566"/>
                  </a:cubicBezTo>
                  <a:cubicBezTo>
                    <a:pt x="198" y="568"/>
                    <a:pt x="198" y="567"/>
                    <a:pt x="199" y="568"/>
                  </a:cubicBezTo>
                  <a:cubicBezTo>
                    <a:pt x="199" y="568"/>
                    <a:pt x="199" y="566"/>
                    <a:pt x="199" y="566"/>
                  </a:cubicBezTo>
                  <a:cubicBezTo>
                    <a:pt x="200" y="566"/>
                    <a:pt x="201" y="566"/>
                    <a:pt x="200" y="568"/>
                  </a:cubicBezTo>
                  <a:cubicBezTo>
                    <a:pt x="201" y="567"/>
                    <a:pt x="201" y="567"/>
                    <a:pt x="201" y="566"/>
                  </a:cubicBezTo>
                  <a:cubicBezTo>
                    <a:pt x="201" y="566"/>
                    <a:pt x="200" y="565"/>
                    <a:pt x="200" y="564"/>
                  </a:cubicBezTo>
                  <a:cubicBezTo>
                    <a:pt x="201" y="564"/>
                    <a:pt x="201" y="564"/>
                    <a:pt x="201" y="564"/>
                  </a:cubicBezTo>
                  <a:cubicBezTo>
                    <a:pt x="201" y="565"/>
                    <a:pt x="201" y="565"/>
                    <a:pt x="201" y="565"/>
                  </a:cubicBezTo>
                  <a:cubicBezTo>
                    <a:pt x="201" y="564"/>
                    <a:pt x="202" y="565"/>
                    <a:pt x="202" y="563"/>
                  </a:cubicBezTo>
                  <a:cubicBezTo>
                    <a:pt x="202" y="565"/>
                    <a:pt x="202" y="565"/>
                    <a:pt x="202" y="565"/>
                  </a:cubicBezTo>
                  <a:cubicBezTo>
                    <a:pt x="203" y="564"/>
                    <a:pt x="203" y="564"/>
                    <a:pt x="204" y="564"/>
                  </a:cubicBezTo>
                  <a:cubicBezTo>
                    <a:pt x="204" y="566"/>
                    <a:pt x="204" y="568"/>
                    <a:pt x="205" y="568"/>
                  </a:cubicBezTo>
                  <a:cubicBezTo>
                    <a:pt x="205" y="566"/>
                    <a:pt x="205" y="566"/>
                    <a:pt x="205" y="566"/>
                  </a:cubicBezTo>
                  <a:cubicBezTo>
                    <a:pt x="206" y="566"/>
                    <a:pt x="206" y="566"/>
                    <a:pt x="206" y="567"/>
                  </a:cubicBezTo>
                  <a:cubicBezTo>
                    <a:pt x="207" y="568"/>
                    <a:pt x="207" y="562"/>
                    <a:pt x="209" y="564"/>
                  </a:cubicBezTo>
                  <a:cubicBezTo>
                    <a:pt x="208" y="566"/>
                    <a:pt x="209" y="566"/>
                    <a:pt x="209" y="567"/>
                  </a:cubicBezTo>
                  <a:cubicBezTo>
                    <a:pt x="209" y="566"/>
                    <a:pt x="209" y="566"/>
                    <a:pt x="209" y="566"/>
                  </a:cubicBezTo>
                  <a:cubicBezTo>
                    <a:pt x="209" y="565"/>
                    <a:pt x="209" y="567"/>
                    <a:pt x="209" y="566"/>
                  </a:cubicBezTo>
                  <a:cubicBezTo>
                    <a:pt x="208" y="564"/>
                    <a:pt x="209" y="565"/>
                    <a:pt x="209" y="564"/>
                  </a:cubicBezTo>
                  <a:cubicBezTo>
                    <a:pt x="211" y="569"/>
                    <a:pt x="213" y="565"/>
                    <a:pt x="215" y="567"/>
                  </a:cubicBezTo>
                  <a:cubicBezTo>
                    <a:pt x="215" y="565"/>
                    <a:pt x="216" y="567"/>
                    <a:pt x="216" y="566"/>
                  </a:cubicBezTo>
                  <a:cubicBezTo>
                    <a:pt x="216" y="568"/>
                    <a:pt x="217" y="565"/>
                    <a:pt x="217" y="567"/>
                  </a:cubicBezTo>
                  <a:cubicBezTo>
                    <a:pt x="217" y="564"/>
                    <a:pt x="217" y="564"/>
                    <a:pt x="217" y="564"/>
                  </a:cubicBezTo>
                  <a:cubicBezTo>
                    <a:pt x="218" y="566"/>
                    <a:pt x="218" y="560"/>
                    <a:pt x="219" y="563"/>
                  </a:cubicBezTo>
                  <a:cubicBezTo>
                    <a:pt x="220" y="564"/>
                    <a:pt x="219" y="565"/>
                    <a:pt x="219" y="565"/>
                  </a:cubicBezTo>
                  <a:cubicBezTo>
                    <a:pt x="220" y="568"/>
                    <a:pt x="221" y="563"/>
                    <a:pt x="222" y="566"/>
                  </a:cubicBezTo>
                  <a:cubicBezTo>
                    <a:pt x="222" y="565"/>
                    <a:pt x="221" y="563"/>
                    <a:pt x="222" y="562"/>
                  </a:cubicBezTo>
                  <a:cubicBezTo>
                    <a:pt x="223" y="563"/>
                    <a:pt x="224" y="565"/>
                    <a:pt x="224" y="565"/>
                  </a:cubicBezTo>
                  <a:cubicBezTo>
                    <a:pt x="224" y="565"/>
                    <a:pt x="224" y="564"/>
                    <a:pt x="225" y="565"/>
                  </a:cubicBezTo>
                  <a:cubicBezTo>
                    <a:pt x="225" y="565"/>
                    <a:pt x="225" y="565"/>
                    <a:pt x="225" y="566"/>
                  </a:cubicBezTo>
                  <a:cubicBezTo>
                    <a:pt x="226" y="566"/>
                    <a:pt x="226" y="565"/>
                    <a:pt x="227" y="564"/>
                  </a:cubicBezTo>
                  <a:cubicBezTo>
                    <a:pt x="227" y="566"/>
                    <a:pt x="229" y="565"/>
                    <a:pt x="230" y="566"/>
                  </a:cubicBezTo>
                  <a:cubicBezTo>
                    <a:pt x="230" y="563"/>
                    <a:pt x="231" y="567"/>
                    <a:pt x="231" y="564"/>
                  </a:cubicBezTo>
                  <a:cubicBezTo>
                    <a:pt x="231" y="564"/>
                    <a:pt x="231" y="564"/>
                    <a:pt x="231" y="564"/>
                  </a:cubicBezTo>
                  <a:cubicBezTo>
                    <a:pt x="232" y="564"/>
                    <a:pt x="232" y="562"/>
                    <a:pt x="232" y="561"/>
                  </a:cubicBezTo>
                  <a:cubicBezTo>
                    <a:pt x="232" y="563"/>
                    <a:pt x="232" y="563"/>
                    <a:pt x="232" y="563"/>
                  </a:cubicBezTo>
                  <a:cubicBezTo>
                    <a:pt x="232" y="566"/>
                    <a:pt x="234" y="564"/>
                    <a:pt x="234" y="565"/>
                  </a:cubicBezTo>
                  <a:cubicBezTo>
                    <a:pt x="233" y="563"/>
                    <a:pt x="234" y="565"/>
                    <a:pt x="234" y="563"/>
                  </a:cubicBezTo>
                  <a:cubicBezTo>
                    <a:pt x="235" y="563"/>
                    <a:pt x="235" y="563"/>
                    <a:pt x="235" y="563"/>
                  </a:cubicBezTo>
                  <a:cubicBezTo>
                    <a:pt x="235" y="562"/>
                    <a:pt x="235" y="562"/>
                    <a:pt x="236" y="561"/>
                  </a:cubicBezTo>
                  <a:cubicBezTo>
                    <a:pt x="236" y="561"/>
                    <a:pt x="236" y="564"/>
                    <a:pt x="236" y="563"/>
                  </a:cubicBezTo>
                  <a:cubicBezTo>
                    <a:pt x="237" y="564"/>
                    <a:pt x="237" y="564"/>
                    <a:pt x="237" y="563"/>
                  </a:cubicBezTo>
                  <a:cubicBezTo>
                    <a:pt x="237" y="563"/>
                    <a:pt x="237" y="563"/>
                    <a:pt x="237" y="563"/>
                  </a:cubicBezTo>
                  <a:cubicBezTo>
                    <a:pt x="237" y="563"/>
                    <a:pt x="237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4"/>
                    <a:pt x="238" y="563"/>
                    <a:pt x="238" y="563"/>
                  </a:cubicBezTo>
                  <a:cubicBezTo>
                    <a:pt x="238" y="563"/>
                    <a:pt x="239" y="563"/>
                    <a:pt x="239" y="564"/>
                  </a:cubicBezTo>
                  <a:cubicBezTo>
                    <a:pt x="239" y="565"/>
                    <a:pt x="239" y="565"/>
                    <a:pt x="239" y="565"/>
                  </a:cubicBezTo>
                  <a:cubicBezTo>
                    <a:pt x="239" y="565"/>
                    <a:pt x="240" y="563"/>
                    <a:pt x="240" y="563"/>
                  </a:cubicBezTo>
                  <a:cubicBezTo>
                    <a:pt x="242" y="564"/>
                    <a:pt x="244" y="562"/>
                    <a:pt x="245" y="561"/>
                  </a:cubicBezTo>
                  <a:cubicBezTo>
                    <a:pt x="244" y="561"/>
                    <a:pt x="244" y="562"/>
                    <a:pt x="244" y="562"/>
                  </a:cubicBezTo>
                  <a:cubicBezTo>
                    <a:pt x="245" y="561"/>
                    <a:pt x="245" y="560"/>
                    <a:pt x="245" y="561"/>
                  </a:cubicBezTo>
                  <a:cubicBezTo>
                    <a:pt x="246" y="560"/>
                    <a:pt x="246" y="562"/>
                    <a:pt x="247" y="562"/>
                  </a:cubicBezTo>
                  <a:cubicBezTo>
                    <a:pt x="247" y="562"/>
                    <a:pt x="247" y="560"/>
                    <a:pt x="247" y="561"/>
                  </a:cubicBezTo>
                  <a:cubicBezTo>
                    <a:pt x="248" y="563"/>
                    <a:pt x="249" y="559"/>
                    <a:pt x="251" y="560"/>
                  </a:cubicBezTo>
                  <a:cubicBezTo>
                    <a:pt x="251" y="560"/>
                    <a:pt x="251" y="561"/>
                    <a:pt x="251" y="561"/>
                  </a:cubicBezTo>
                  <a:cubicBezTo>
                    <a:pt x="252" y="560"/>
                    <a:pt x="253" y="560"/>
                    <a:pt x="253" y="558"/>
                  </a:cubicBezTo>
                  <a:cubicBezTo>
                    <a:pt x="253" y="559"/>
                    <a:pt x="253" y="559"/>
                    <a:pt x="253" y="559"/>
                  </a:cubicBezTo>
                  <a:cubicBezTo>
                    <a:pt x="254" y="559"/>
                    <a:pt x="255" y="559"/>
                    <a:pt x="255" y="557"/>
                  </a:cubicBezTo>
                  <a:cubicBezTo>
                    <a:pt x="254" y="557"/>
                    <a:pt x="255" y="558"/>
                    <a:pt x="255" y="558"/>
                  </a:cubicBezTo>
                  <a:cubicBezTo>
                    <a:pt x="254" y="557"/>
                    <a:pt x="255" y="555"/>
                    <a:pt x="255" y="555"/>
                  </a:cubicBezTo>
                  <a:cubicBezTo>
                    <a:pt x="255" y="556"/>
                    <a:pt x="255" y="556"/>
                    <a:pt x="255" y="556"/>
                  </a:cubicBezTo>
                  <a:cubicBezTo>
                    <a:pt x="256" y="555"/>
                    <a:pt x="256" y="555"/>
                    <a:pt x="257" y="554"/>
                  </a:cubicBezTo>
                  <a:cubicBezTo>
                    <a:pt x="257" y="555"/>
                    <a:pt x="256" y="555"/>
                    <a:pt x="257" y="556"/>
                  </a:cubicBezTo>
                  <a:cubicBezTo>
                    <a:pt x="257" y="558"/>
                    <a:pt x="259" y="557"/>
                    <a:pt x="259" y="557"/>
                  </a:cubicBezTo>
                  <a:cubicBezTo>
                    <a:pt x="259" y="555"/>
                    <a:pt x="259" y="555"/>
                    <a:pt x="259" y="555"/>
                  </a:cubicBezTo>
                  <a:cubicBezTo>
                    <a:pt x="260" y="555"/>
                    <a:pt x="260" y="557"/>
                    <a:pt x="260" y="557"/>
                  </a:cubicBezTo>
                  <a:cubicBezTo>
                    <a:pt x="261" y="551"/>
                    <a:pt x="261" y="551"/>
                    <a:pt x="261" y="551"/>
                  </a:cubicBezTo>
                  <a:cubicBezTo>
                    <a:pt x="260" y="552"/>
                    <a:pt x="262" y="553"/>
                    <a:pt x="261" y="555"/>
                  </a:cubicBezTo>
                  <a:cubicBezTo>
                    <a:pt x="263" y="554"/>
                    <a:pt x="263" y="551"/>
                    <a:pt x="263" y="549"/>
                  </a:cubicBezTo>
                  <a:cubicBezTo>
                    <a:pt x="263" y="550"/>
                    <a:pt x="264" y="548"/>
                    <a:pt x="265" y="548"/>
                  </a:cubicBezTo>
                  <a:cubicBezTo>
                    <a:pt x="265" y="549"/>
                    <a:pt x="264" y="548"/>
                    <a:pt x="264" y="549"/>
                  </a:cubicBezTo>
                  <a:cubicBezTo>
                    <a:pt x="266" y="550"/>
                    <a:pt x="266" y="550"/>
                    <a:pt x="266" y="550"/>
                  </a:cubicBezTo>
                  <a:cubicBezTo>
                    <a:pt x="265" y="551"/>
                    <a:pt x="266" y="553"/>
                    <a:pt x="266" y="554"/>
                  </a:cubicBezTo>
                  <a:cubicBezTo>
                    <a:pt x="266" y="553"/>
                    <a:pt x="268" y="553"/>
                    <a:pt x="269" y="553"/>
                  </a:cubicBezTo>
                  <a:cubicBezTo>
                    <a:pt x="268" y="551"/>
                    <a:pt x="270" y="552"/>
                    <a:pt x="270" y="549"/>
                  </a:cubicBezTo>
                  <a:cubicBezTo>
                    <a:pt x="271" y="549"/>
                    <a:pt x="271" y="551"/>
                    <a:pt x="271" y="552"/>
                  </a:cubicBezTo>
                  <a:cubicBezTo>
                    <a:pt x="272" y="550"/>
                    <a:pt x="274" y="550"/>
                    <a:pt x="275" y="550"/>
                  </a:cubicBezTo>
                  <a:cubicBezTo>
                    <a:pt x="275" y="550"/>
                    <a:pt x="275" y="550"/>
                    <a:pt x="275" y="550"/>
                  </a:cubicBezTo>
                  <a:cubicBezTo>
                    <a:pt x="275" y="549"/>
                    <a:pt x="277" y="549"/>
                    <a:pt x="277" y="547"/>
                  </a:cubicBezTo>
                  <a:cubicBezTo>
                    <a:pt x="278" y="548"/>
                    <a:pt x="278" y="548"/>
                    <a:pt x="278" y="548"/>
                  </a:cubicBezTo>
                  <a:cubicBezTo>
                    <a:pt x="279" y="549"/>
                    <a:pt x="277" y="545"/>
                    <a:pt x="278" y="546"/>
                  </a:cubicBezTo>
                  <a:cubicBezTo>
                    <a:pt x="279" y="547"/>
                    <a:pt x="279" y="547"/>
                    <a:pt x="279" y="547"/>
                  </a:cubicBezTo>
                  <a:cubicBezTo>
                    <a:pt x="279" y="546"/>
                    <a:pt x="281" y="548"/>
                    <a:pt x="281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1" y="546"/>
                    <a:pt x="282" y="546"/>
                    <a:pt x="282" y="544"/>
                  </a:cubicBezTo>
                  <a:cubicBezTo>
                    <a:pt x="283" y="546"/>
                    <a:pt x="283" y="546"/>
                    <a:pt x="283" y="546"/>
                  </a:cubicBezTo>
                  <a:cubicBezTo>
                    <a:pt x="284" y="547"/>
                    <a:pt x="283" y="544"/>
                    <a:pt x="284" y="544"/>
                  </a:cubicBezTo>
                  <a:cubicBezTo>
                    <a:pt x="284" y="544"/>
                    <a:pt x="285" y="545"/>
                    <a:pt x="285" y="545"/>
                  </a:cubicBezTo>
                  <a:cubicBezTo>
                    <a:pt x="285" y="544"/>
                    <a:pt x="286" y="544"/>
                    <a:pt x="286" y="543"/>
                  </a:cubicBezTo>
                  <a:cubicBezTo>
                    <a:pt x="288" y="545"/>
                    <a:pt x="288" y="545"/>
                    <a:pt x="288" y="545"/>
                  </a:cubicBezTo>
                  <a:cubicBezTo>
                    <a:pt x="291" y="543"/>
                    <a:pt x="295" y="541"/>
                    <a:pt x="298" y="537"/>
                  </a:cubicBezTo>
                  <a:cubicBezTo>
                    <a:pt x="300" y="539"/>
                    <a:pt x="298" y="539"/>
                    <a:pt x="299" y="540"/>
                  </a:cubicBezTo>
                  <a:cubicBezTo>
                    <a:pt x="298" y="538"/>
                    <a:pt x="299" y="539"/>
                    <a:pt x="300" y="538"/>
                  </a:cubicBezTo>
                  <a:cubicBezTo>
                    <a:pt x="300" y="538"/>
                    <a:pt x="300" y="538"/>
                    <a:pt x="300" y="538"/>
                  </a:cubicBezTo>
                  <a:cubicBezTo>
                    <a:pt x="300" y="538"/>
                    <a:pt x="301" y="539"/>
                    <a:pt x="302" y="538"/>
                  </a:cubicBezTo>
                  <a:cubicBezTo>
                    <a:pt x="301" y="537"/>
                    <a:pt x="301" y="537"/>
                    <a:pt x="301" y="537"/>
                  </a:cubicBezTo>
                  <a:cubicBezTo>
                    <a:pt x="301" y="536"/>
                    <a:pt x="304" y="539"/>
                    <a:pt x="303" y="536"/>
                  </a:cubicBezTo>
                  <a:cubicBezTo>
                    <a:pt x="304" y="537"/>
                    <a:pt x="304" y="537"/>
                    <a:pt x="304" y="537"/>
                  </a:cubicBezTo>
                  <a:cubicBezTo>
                    <a:pt x="303" y="535"/>
                    <a:pt x="305" y="538"/>
                    <a:pt x="305" y="535"/>
                  </a:cubicBezTo>
                  <a:cubicBezTo>
                    <a:pt x="305" y="536"/>
                    <a:pt x="305" y="536"/>
                    <a:pt x="305" y="536"/>
                  </a:cubicBezTo>
                  <a:cubicBezTo>
                    <a:pt x="306" y="536"/>
                    <a:pt x="305" y="532"/>
                    <a:pt x="306" y="534"/>
                  </a:cubicBezTo>
                  <a:cubicBezTo>
                    <a:pt x="307" y="533"/>
                    <a:pt x="307" y="532"/>
                    <a:pt x="306" y="530"/>
                  </a:cubicBezTo>
                  <a:cubicBezTo>
                    <a:pt x="308" y="533"/>
                    <a:pt x="308" y="533"/>
                    <a:pt x="308" y="533"/>
                  </a:cubicBezTo>
                  <a:cubicBezTo>
                    <a:pt x="310" y="530"/>
                    <a:pt x="313" y="528"/>
                    <a:pt x="314" y="524"/>
                  </a:cubicBezTo>
                  <a:cubicBezTo>
                    <a:pt x="314" y="525"/>
                    <a:pt x="314" y="525"/>
                    <a:pt x="314" y="525"/>
                  </a:cubicBezTo>
                  <a:cubicBezTo>
                    <a:pt x="314" y="522"/>
                    <a:pt x="319" y="525"/>
                    <a:pt x="317" y="521"/>
                  </a:cubicBezTo>
                  <a:cubicBezTo>
                    <a:pt x="316" y="519"/>
                    <a:pt x="316" y="519"/>
                    <a:pt x="316" y="519"/>
                  </a:cubicBezTo>
                  <a:cubicBezTo>
                    <a:pt x="318" y="520"/>
                    <a:pt x="318" y="520"/>
                    <a:pt x="318" y="520"/>
                  </a:cubicBezTo>
                  <a:cubicBezTo>
                    <a:pt x="317" y="519"/>
                    <a:pt x="319" y="519"/>
                    <a:pt x="318" y="518"/>
                  </a:cubicBezTo>
                  <a:cubicBezTo>
                    <a:pt x="318" y="518"/>
                    <a:pt x="318" y="519"/>
                    <a:pt x="319" y="519"/>
                  </a:cubicBezTo>
                  <a:cubicBezTo>
                    <a:pt x="320" y="519"/>
                    <a:pt x="318" y="516"/>
                    <a:pt x="319" y="516"/>
                  </a:cubicBezTo>
                  <a:cubicBezTo>
                    <a:pt x="320" y="517"/>
                    <a:pt x="320" y="517"/>
                    <a:pt x="320" y="517"/>
                  </a:cubicBezTo>
                  <a:cubicBezTo>
                    <a:pt x="324" y="517"/>
                    <a:pt x="329" y="511"/>
                    <a:pt x="325" y="508"/>
                  </a:cubicBezTo>
                  <a:cubicBezTo>
                    <a:pt x="324" y="507"/>
                    <a:pt x="327" y="507"/>
                    <a:pt x="327" y="507"/>
                  </a:cubicBezTo>
                  <a:cubicBezTo>
                    <a:pt x="323" y="505"/>
                    <a:pt x="324" y="499"/>
                    <a:pt x="317" y="501"/>
                  </a:cubicBezTo>
                  <a:cubicBezTo>
                    <a:pt x="315" y="501"/>
                    <a:pt x="312" y="506"/>
                    <a:pt x="312" y="506"/>
                  </a:cubicBezTo>
                  <a:cubicBezTo>
                    <a:pt x="318" y="506"/>
                    <a:pt x="315" y="512"/>
                    <a:pt x="315" y="509"/>
                  </a:cubicBezTo>
                  <a:cubicBezTo>
                    <a:pt x="313" y="508"/>
                    <a:pt x="315" y="509"/>
                    <a:pt x="313" y="509"/>
                  </a:cubicBezTo>
                  <a:cubicBezTo>
                    <a:pt x="312" y="512"/>
                    <a:pt x="303" y="513"/>
                    <a:pt x="299" y="519"/>
                  </a:cubicBezTo>
                  <a:cubicBezTo>
                    <a:pt x="300" y="519"/>
                    <a:pt x="300" y="520"/>
                    <a:pt x="300" y="521"/>
                  </a:cubicBezTo>
                  <a:cubicBezTo>
                    <a:pt x="299" y="520"/>
                    <a:pt x="299" y="520"/>
                    <a:pt x="299" y="520"/>
                  </a:cubicBezTo>
                  <a:cubicBezTo>
                    <a:pt x="300" y="522"/>
                    <a:pt x="300" y="522"/>
                    <a:pt x="300" y="522"/>
                  </a:cubicBezTo>
                  <a:cubicBezTo>
                    <a:pt x="299" y="522"/>
                    <a:pt x="298" y="521"/>
                    <a:pt x="299" y="520"/>
                  </a:cubicBezTo>
                  <a:cubicBezTo>
                    <a:pt x="296" y="522"/>
                    <a:pt x="294" y="524"/>
                    <a:pt x="292" y="525"/>
                  </a:cubicBezTo>
                  <a:cubicBezTo>
                    <a:pt x="293" y="527"/>
                    <a:pt x="291" y="526"/>
                    <a:pt x="292" y="52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290" y="529"/>
                    <a:pt x="290" y="529"/>
                    <a:pt x="287" y="527"/>
                  </a:cubicBezTo>
                  <a:cubicBezTo>
                    <a:pt x="280" y="529"/>
                    <a:pt x="275" y="533"/>
                    <a:pt x="268" y="535"/>
                  </a:cubicBezTo>
                  <a:cubicBezTo>
                    <a:pt x="263" y="536"/>
                    <a:pt x="259" y="538"/>
                    <a:pt x="255" y="540"/>
                  </a:cubicBezTo>
                  <a:cubicBezTo>
                    <a:pt x="255" y="537"/>
                    <a:pt x="256" y="534"/>
                    <a:pt x="257" y="531"/>
                  </a:cubicBezTo>
                  <a:cubicBezTo>
                    <a:pt x="257" y="529"/>
                    <a:pt x="255" y="527"/>
                    <a:pt x="256" y="525"/>
                  </a:cubicBezTo>
                  <a:cubicBezTo>
                    <a:pt x="255" y="519"/>
                    <a:pt x="260" y="512"/>
                    <a:pt x="257" y="505"/>
                  </a:cubicBezTo>
                  <a:cubicBezTo>
                    <a:pt x="257" y="505"/>
                    <a:pt x="256" y="505"/>
                    <a:pt x="255" y="504"/>
                  </a:cubicBezTo>
                  <a:cubicBezTo>
                    <a:pt x="256" y="504"/>
                    <a:pt x="256" y="504"/>
                    <a:pt x="256" y="504"/>
                  </a:cubicBezTo>
                  <a:cubicBezTo>
                    <a:pt x="254" y="504"/>
                    <a:pt x="254" y="504"/>
                    <a:pt x="254" y="504"/>
                  </a:cubicBezTo>
                  <a:cubicBezTo>
                    <a:pt x="254" y="503"/>
                    <a:pt x="256" y="504"/>
                    <a:pt x="256" y="504"/>
                  </a:cubicBezTo>
                  <a:cubicBezTo>
                    <a:pt x="256" y="501"/>
                    <a:pt x="256" y="499"/>
                    <a:pt x="256" y="496"/>
                  </a:cubicBezTo>
                  <a:cubicBezTo>
                    <a:pt x="254" y="496"/>
                    <a:pt x="256" y="494"/>
                    <a:pt x="254" y="494"/>
                  </a:cubicBezTo>
                  <a:cubicBezTo>
                    <a:pt x="255" y="494"/>
                    <a:pt x="255" y="494"/>
                    <a:pt x="255" y="494"/>
                  </a:cubicBezTo>
                  <a:cubicBezTo>
                    <a:pt x="254" y="492"/>
                    <a:pt x="254" y="492"/>
                    <a:pt x="257" y="491"/>
                  </a:cubicBezTo>
                  <a:cubicBezTo>
                    <a:pt x="259" y="481"/>
                    <a:pt x="257" y="475"/>
                    <a:pt x="256" y="465"/>
                  </a:cubicBezTo>
                  <a:cubicBezTo>
                    <a:pt x="254" y="457"/>
                    <a:pt x="250" y="447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1" y="439"/>
                    <a:pt x="241" y="439"/>
                    <a:pt x="240" y="438"/>
                  </a:cubicBezTo>
                  <a:cubicBezTo>
                    <a:pt x="237" y="440"/>
                    <a:pt x="236" y="437"/>
                    <a:pt x="233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2" y="438"/>
                    <a:pt x="232" y="436"/>
                    <a:pt x="232" y="434"/>
                  </a:cubicBezTo>
                  <a:cubicBezTo>
                    <a:pt x="231" y="435"/>
                    <a:pt x="231" y="434"/>
                    <a:pt x="230" y="436"/>
                  </a:cubicBezTo>
                  <a:cubicBezTo>
                    <a:pt x="228" y="437"/>
                    <a:pt x="230" y="433"/>
                    <a:pt x="229" y="433"/>
                  </a:cubicBezTo>
                  <a:cubicBezTo>
                    <a:pt x="229" y="432"/>
                    <a:pt x="228" y="434"/>
                    <a:pt x="228" y="433"/>
                  </a:cubicBezTo>
                  <a:cubicBezTo>
                    <a:pt x="225" y="435"/>
                    <a:pt x="229" y="433"/>
                    <a:pt x="227" y="429"/>
                  </a:cubicBezTo>
                  <a:cubicBezTo>
                    <a:pt x="223" y="428"/>
                    <a:pt x="219" y="429"/>
                    <a:pt x="215" y="428"/>
                  </a:cubicBezTo>
                  <a:cubicBezTo>
                    <a:pt x="214" y="427"/>
                    <a:pt x="214" y="425"/>
                    <a:pt x="214" y="424"/>
                  </a:cubicBezTo>
                  <a:cubicBezTo>
                    <a:pt x="212" y="424"/>
                    <a:pt x="214" y="423"/>
                    <a:pt x="212" y="424"/>
                  </a:cubicBezTo>
                  <a:cubicBezTo>
                    <a:pt x="213" y="424"/>
                    <a:pt x="213" y="424"/>
                    <a:pt x="213" y="424"/>
                  </a:cubicBezTo>
                  <a:cubicBezTo>
                    <a:pt x="212" y="423"/>
                    <a:pt x="211" y="423"/>
                    <a:pt x="214" y="421"/>
                  </a:cubicBezTo>
                  <a:cubicBezTo>
                    <a:pt x="216" y="417"/>
                    <a:pt x="214" y="413"/>
                    <a:pt x="214" y="409"/>
                  </a:cubicBezTo>
                  <a:cubicBezTo>
                    <a:pt x="213" y="405"/>
                    <a:pt x="211" y="401"/>
                    <a:pt x="210" y="397"/>
                  </a:cubicBezTo>
                  <a:cubicBezTo>
                    <a:pt x="206" y="397"/>
                    <a:pt x="207" y="396"/>
                    <a:pt x="204" y="395"/>
                  </a:cubicBezTo>
                  <a:cubicBezTo>
                    <a:pt x="206" y="395"/>
                    <a:pt x="206" y="395"/>
                    <a:pt x="206" y="395"/>
                  </a:cubicBezTo>
                  <a:cubicBezTo>
                    <a:pt x="204" y="395"/>
                    <a:pt x="206" y="394"/>
                    <a:pt x="207" y="394"/>
                  </a:cubicBezTo>
                  <a:cubicBezTo>
                    <a:pt x="206" y="394"/>
                    <a:pt x="207" y="393"/>
                    <a:pt x="205" y="394"/>
                  </a:cubicBezTo>
                  <a:cubicBezTo>
                    <a:pt x="203" y="393"/>
                    <a:pt x="207" y="393"/>
                    <a:pt x="206" y="393"/>
                  </a:cubicBezTo>
                  <a:cubicBezTo>
                    <a:pt x="207" y="392"/>
                    <a:pt x="205" y="393"/>
                    <a:pt x="206" y="393"/>
                  </a:cubicBezTo>
                  <a:cubicBezTo>
                    <a:pt x="203" y="392"/>
                    <a:pt x="207" y="393"/>
                    <a:pt x="209" y="391"/>
                  </a:cubicBezTo>
                  <a:cubicBezTo>
                    <a:pt x="208" y="390"/>
                    <a:pt x="206" y="388"/>
                    <a:pt x="207" y="387"/>
                  </a:cubicBezTo>
                  <a:cubicBezTo>
                    <a:pt x="207" y="387"/>
                    <a:pt x="206" y="387"/>
                    <a:pt x="206" y="387"/>
                  </a:cubicBezTo>
                  <a:cubicBezTo>
                    <a:pt x="209" y="386"/>
                    <a:pt x="205" y="386"/>
                    <a:pt x="206" y="386"/>
                  </a:cubicBezTo>
                  <a:cubicBezTo>
                    <a:pt x="207" y="386"/>
                    <a:pt x="207" y="386"/>
                    <a:pt x="207" y="386"/>
                  </a:cubicBezTo>
                  <a:cubicBezTo>
                    <a:pt x="209" y="385"/>
                    <a:pt x="207" y="385"/>
                    <a:pt x="208" y="384"/>
                  </a:cubicBezTo>
                  <a:cubicBezTo>
                    <a:pt x="207" y="383"/>
                    <a:pt x="210" y="382"/>
                    <a:pt x="208" y="382"/>
                  </a:cubicBezTo>
                  <a:cubicBezTo>
                    <a:pt x="209" y="382"/>
                    <a:pt x="209" y="382"/>
                    <a:pt x="210" y="382"/>
                  </a:cubicBezTo>
                  <a:cubicBezTo>
                    <a:pt x="206" y="381"/>
                    <a:pt x="211" y="380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09" y="378"/>
                    <a:pt x="210" y="376"/>
                    <a:pt x="208" y="374"/>
                  </a:cubicBezTo>
                  <a:cubicBezTo>
                    <a:pt x="208" y="372"/>
                    <a:pt x="212" y="371"/>
                    <a:pt x="210" y="370"/>
                  </a:cubicBezTo>
                  <a:cubicBezTo>
                    <a:pt x="208" y="370"/>
                    <a:pt x="208" y="370"/>
                    <a:pt x="208" y="370"/>
                  </a:cubicBezTo>
                  <a:cubicBezTo>
                    <a:pt x="209" y="369"/>
                    <a:pt x="210" y="370"/>
                    <a:pt x="210" y="370"/>
                  </a:cubicBezTo>
                  <a:cubicBezTo>
                    <a:pt x="209" y="369"/>
                    <a:pt x="211" y="368"/>
                    <a:pt x="211" y="367"/>
                  </a:cubicBezTo>
                  <a:cubicBezTo>
                    <a:pt x="210" y="367"/>
                    <a:pt x="210" y="367"/>
                    <a:pt x="209" y="367"/>
                  </a:cubicBezTo>
                  <a:cubicBezTo>
                    <a:pt x="212" y="366"/>
                    <a:pt x="208" y="365"/>
                    <a:pt x="210" y="364"/>
                  </a:cubicBezTo>
                  <a:cubicBezTo>
                    <a:pt x="207" y="364"/>
                    <a:pt x="209" y="363"/>
                    <a:pt x="208" y="363"/>
                  </a:cubicBezTo>
                  <a:cubicBezTo>
                    <a:pt x="208" y="363"/>
                    <a:pt x="209" y="363"/>
                    <a:pt x="209" y="363"/>
                  </a:cubicBezTo>
                  <a:cubicBezTo>
                    <a:pt x="209" y="362"/>
                    <a:pt x="209" y="362"/>
                    <a:pt x="210" y="361"/>
                  </a:cubicBezTo>
                  <a:cubicBezTo>
                    <a:pt x="210" y="361"/>
                    <a:pt x="208" y="360"/>
                    <a:pt x="209" y="360"/>
                  </a:cubicBezTo>
                  <a:cubicBezTo>
                    <a:pt x="211" y="360"/>
                    <a:pt x="209" y="359"/>
                    <a:pt x="210" y="359"/>
                  </a:cubicBezTo>
                  <a:cubicBezTo>
                    <a:pt x="208" y="359"/>
                    <a:pt x="206" y="358"/>
                    <a:pt x="207" y="358"/>
                  </a:cubicBezTo>
                  <a:cubicBezTo>
                    <a:pt x="210" y="358"/>
                    <a:pt x="210" y="358"/>
                    <a:pt x="210" y="358"/>
                  </a:cubicBezTo>
                  <a:cubicBezTo>
                    <a:pt x="208" y="357"/>
                    <a:pt x="212" y="355"/>
                    <a:pt x="208" y="353"/>
                  </a:cubicBezTo>
                  <a:cubicBezTo>
                    <a:pt x="210" y="353"/>
                    <a:pt x="210" y="353"/>
                    <a:pt x="210" y="353"/>
                  </a:cubicBezTo>
                  <a:cubicBezTo>
                    <a:pt x="208" y="351"/>
                    <a:pt x="210" y="349"/>
                    <a:pt x="207" y="347"/>
                  </a:cubicBezTo>
                  <a:cubicBezTo>
                    <a:pt x="208" y="347"/>
                    <a:pt x="209" y="346"/>
                    <a:pt x="209" y="346"/>
                  </a:cubicBezTo>
                  <a:cubicBezTo>
                    <a:pt x="207" y="345"/>
                    <a:pt x="207" y="345"/>
                    <a:pt x="205" y="344"/>
                  </a:cubicBezTo>
                  <a:cubicBezTo>
                    <a:pt x="205" y="344"/>
                    <a:pt x="206" y="344"/>
                    <a:pt x="207" y="344"/>
                  </a:cubicBezTo>
                  <a:cubicBezTo>
                    <a:pt x="207" y="343"/>
                    <a:pt x="210" y="342"/>
                    <a:pt x="207" y="342"/>
                  </a:cubicBezTo>
                  <a:cubicBezTo>
                    <a:pt x="209" y="342"/>
                    <a:pt x="209" y="342"/>
                    <a:pt x="209" y="342"/>
                  </a:cubicBezTo>
                  <a:cubicBezTo>
                    <a:pt x="207" y="341"/>
                    <a:pt x="205" y="340"/>
                    <a:pt x="207" y="339"/>
                  </a:cubicBezTo>
                  <a:cubicBezTo>
                    <a:pt x="206" y="339"/>
                    <a:pt x="205" y="339"/>
                    <a:pt x="204" y="339"/>
                  </a:cubicBezTo>
                  <a:cubicBezTo>
                    <a:pt x="203" y="339"/>
                    <a:pt x="206" y="339"/>
                    <a:pt x="205" y="338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37"/>
                    <a:pt x="206" y="336"/>
                    <a:pt x="205" y="334"/>
                  </a:cubicBezTo>
                  <a:cubicBezTo>
                    <a:pt x="207" y="334"/>
                    <a:pt x="204" y="333"/>
                    <a:pt x="206" y="332"/>
                  </a:cubicBezTo>
                  <a:cubicBezTo>
                    <a:pt x="204" y="331"/>
                    <a:pt x="206" y="330"/>
                    <a:pt x="203" y="330"/>
                  </a:cubicBezTo>
                  <a:cubicBezTo>
                    <a:pt x="204" y="330"/>
                    <a:pt x="204" y="330"/>
                    <a:pt x="204" y="330"/>
                  </a:cubicBezTo>
                  <a:cubicBezTo>
                    <a:pt x="205" y="329"/>
                    <a:pt x="205" y="329"/>
                    <a:pt x="205" y="328"/>
                  </a:cubicBezTo>
                  <a:cubicBezTo>
                    <a:pt x="205" y="327"/>
                    <a:pt x="203" y="327"/>
                    <a:pt x="203" y="327"/>
                  </a:cubicBezTo>
                  <a:cubicBezTo>
                    <a:pt x="204" y="327"/>
                    <a:pt x="204" y="327"/>
                    <a:pt x="204" y="327"/>
                  </a:cubicBezTo>
                  <a:cubicBezTo>
                    <a:pt x="203" y="326"/>
                    <a:pt x="201" y="327"/>
                    <a:pt x="200" y="327"/>
                  </a:cubicBezTo>
                  <a:cubicBezTo>
                    <a:pt x="200" y="326"/>
                    <a:pt x="199" y="326"/>
                    <a:pt x="200" y="326"/>
                  </a:cubicBezTo>
                  <a:cubicBezTo>
                    <a:pt x="201" y="326"/>
                    <a:pt x="203" y="326"/>
                    <a:pt x="205" y="326"/>
                  </a:cubicBezTo>
                  <a:cubicBezTo>
                    <a:pt x="205" y="325"/>
                    <a:pt x="202" y="325"/>
                    <a:pt x="203" y="325"/>
                  </a:cubicBezTo>
                  <a:cubicBezTo>
                    <a:pt x="206" y="325"/>
                    <a:pt x="208" y="326"/>
                    <a:pt x="209" y="326"/>
                  </a:cubicBezTo>
                  <a:cubicBezTo>
                    <a:pt x="214" y="327"/>
                    <a:pt x="220" y="328"/>
                    <a:pt x="231" y="322"/>
                  </a:cubicBezTo>
                  <a:cubicBezTo>
                    <a:pt x="231" y="319"/>
                    <a:pt x="234" y="318"/>
                    <a:pt x="233" y="315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4"/>
                    <a:pt x="234" y="314"/>
                    <a:pt x="236" y="313"/>
                  </a:cubicBezTo>
                  <a:cubicBezTo>
                    <a:pt x="235" y="313"/>
                    <a:pt x="236" y="312"/>
                    <a:pt x="234" y="312"/>
                  </a:cubicBezTo>
                  <a:cubicBezTo>
                    <a:pt x="233" y="311"/>
                    <a:pt x="238" y="312"/>
                    <a:pt x="237" y="310"/>
                  </a:cubicBezTo>
                  <a:cubicBezTo>
                    <a:pt x="238" y="311"/>
                    <a:pt x="236" y="310"/>
                    <a:pt x="236" y="310"/>
                  </a:cubicBezTo>
                  <a:cubicBezTo>
                    <a:pt x="235" y="308"/>
                    <a:pt x="238" y="311"/>
                    <a:pt x="240" y="308"/>
                  </a:cubicBezTo>
                  <a:cubicBezTo>
                    <a:pt x="239" y="305"/>
                    <a:pt x="237" y="302"/>
                    <a:pt x="238" y="299"/>
                  </a:cubicBezTo>
                  <a:cubicBezTo>
                    <a:pt x="238" y="299"/>
                    <a:pt x="236" y="300"/>
                    <a:pt x="236" y="299"/>
                  </a:cubicBezTo>
                  <a:cubicBezTo>
                    <a:pt x="239" y="298"/>
                    <a:pt x="235" y="299"/>
                    <a:pt x="236" y="298"/>
                  </a:cubicBezTo>
                  <a:cubicBezTo>
                    <a:pt x="237" y="298"/>
                    <a:pt x="237" y="298"/>
                    <a:pt x="237" y="298"/>
                  </a:cubicBezTo>
                  <a:cubicBezTo>
                    <a:pt x="238" y="296"/>
                    <a:pt x="236" y="296"/>
                    <a:pt x="236" y="294"/>
                  </a:cubicBezTo>
                  <a:cubicBezTo>
                    <a:pt x="235" y="293"/>
                    <a:pt x="236" y="291"/>
                    <a:pt x="234" y="291"/>
                  </a:cubicBezTo>
                  <a:cubicBezTo>
                    <a:pt x="236" y="290"/>
                    <a:pt x="235" y="290"/>
                    <a:pt x="235" y="289"/>
                  </a:cubicBezTo>
                  <a:cubicBezTo>
                    <a:pt x="232" y="291"/>
                    <a:pt x="235" y="286"/>
                    <a:pt x="232" y="287"/>
                  </a:cubicBezTo>
                  <a:cubicBezTo>
                    <a:pt x="233" y="286"/>
                    <a:pt x="233" y="286"/>
                    <a:pt x="233" y="286"/>
                  </a:cubicBezTo>
                  <a:cubicBezTo>
                    <a:pt x="230" y="284"/>
                    <a:pt x="227" y="281"/>
                    <a:pt x="223" y="281"/>
                  </a:cubicBezTo>
                  <a:cubicBezTo>
                    <a:pt x="221" y="281"/>
                    <a:pt x="220" y="277"/>
                    <a:pt x="218" y="278"/>
                  </a:cubicBezTo>
                  <a:cubicBezTo>
                    <a:pt x="217" y="280"/>
                    <a:pt x="217" y="280"/>
                    <a:pt x="217" y="280"/>
                  </a:cubicBezTo>
                  <a:cubicBezTo>
                    <a:pt x="217" y="280"/>
                    <a:pt x="218" y="279"/>
                    <a:pt x="218" y="278"/>
                  </a:cubicBezTo>
                  <a:cubicBezTo>
                    <a:pt x="216" y="280"/>
                    <a:pt x="216" y="277"/>
                    <a:pt x="214" y="277"/>
                  </a:cubicBezTo>
                  <a:cubicBezTo>
                    <a:pt x="214" y="278"/>
                    <a:pt x="214" y="278"/>
                    <a:pt x="214" y="279"/>
                  </a:cubicBezTo>
                  <a:cubicBezTo>
                    <a:pt x="213" y="276"/>
                    <a:pt x="211" y="280"/>
                    <a:pt x="210" y="277"/>
                  </a:cubicBezTo>
                  <a:cubicBezTo>
                    <a:pt x="210" y="281"/>
                    <a:pt x="209" y="279"/>
                    <a:pt x="209" y="280"/>
                  </a:cubicBezTo>
                  <a:cubicBezTo>
                    <a:pt x="208" y="280"/>
                    <a:pt x="208" y="279"/>
                    <a:pt x="208" y="278"/>
                  </a:cubicBezTo>
                  <a:cubicBezTo>
                    <a:pt x="208" y="279"/>
                    <a:pt x="207" y="279"/>
                    <a:pt x="206" y="278"/>
                  </a:cubicBezTo>
                  <a:cubicBezTo>
                    <a:pt x="206" y="278"/>
                    <a:pt x="206" y="280"/>
                    <a:pt x="205" y="280"/>
                  </a:cubicBezTo>
                  <a:cubicBezTo>
                    <a:pt x="205" y="277"/>
                    <a:pt x="204" y="280"/>
                    <a:pt x="203" y="279"/>
                  </a:cubicBezTo>
                  <a:cubicBezTo>
                    <a:pt x="204" y="281"/>
                    <a:pt x="203" y="283"/>
                    <a:pt x="202" y="282"/>
                  </a:cubicBezTo>
                  <a:cubicBezTo>
                    <a:pt x="202" y="279"/>
                    <a:pt x="202" y="279"/>
                    <a:pt x="202" y="279"/>
                  </a:cubicBezTo>
                  <a:cubicBezTo>
                    <a:pt x="201" y="281"/>
                    <a:pt x="198" y="278"/>
                    <a:pt x="197" y="282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83"/>
                    <a:pt x="192" y="281"/>
                    <a:pt x="191" y="285"/>
                  </a:cubicBezTo>
                  <a:cubicBezTo>
                    <a:pt x="191" y="284"/>
                    <a:pt x="190" y="284"/>
                    <a:pt x="189" y="284"/>
                  </a:cubicBezTo>
                  <a:cubicBezTo>
                    <a:pt x="189" y="286"/>
                    <a:pt x="189" y="285"/>
                    <a:pt x="189" y="288"/>
                  </a:cubicBezTo>
                  <a:cubicBezTo>
                    <a:pt x="189" y="288"/>
                    <a:pt x="188" y="287"/>
                    <a:pt x="188" y="286"/>
                  </a:cubicBezTo>
                  <a:cubicBezTo>
                    <a:pt x="187" y="286"/>
                    <a:pt x="185" y="284"/>
                    <a:pt x="186" y="287"/>
                  </a:cubicBezTo>
                  <a:cubicBezTo>
                    <a:pt x="185" y="286"/>
                    <a:pt x="185" y="286"/>
                    <a:pt x="185" y="286"/>
                  </a:cubicBezTo>
                  <a:cubicBezTo>
                    <a:pt x="185" y="287"/>
                    <a:pt x="185" y="289"/>
                    <a:pt x="183" y="288"/>
                  </a:cubicBezTo>
                  <a:cubicBezTo>
                    <a:pt x="184" y="289"/>
                    <a:pt x="183" y="290"/>
                    <a:pt x="184" y="291"/>
                  </a:cubicBezTo>
                  <a:cubicBezTo>
                    <a:pt x="184" y="292"/>
                    <a:pt x="183" y="289"/>
                    <a:pt x="183" y="291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1" y="289"/>
                    <a:pt x="180" y="291"/>
                    <a:pt x="179" y="293"/>
                  </a:cubicBezTo>
                  <a:cubicBezTo>
                    <a:pt x="178" y="291"/>
                    <a:pt x="178" y="294"/>
                    <a:pt x="176" y="293"/>
                  </a:cubicBezTo>
                  <a:cubicBezTo>
                    <a:pt x="177" y="295"/>
                    <a:pt x="175" y="294"/>
                    <a:pt x="176" y="297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5" y="296"/>
                    <a:pt x="174" y="297"/>
                    <a:pt x="172" y="297"/>
                  </a:cubicBezTo>
                  <a:cubicBezTo>
                    <a:pt x="172" y="298"/>
                    <a:pt x="173" y="299"/>
                    <a:pt x="174" y="300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3" y="300"/>
                    <a:pt x="175" y="301"/>
                    <a:pt x="176" y="302"/>
                  </a:cubicBezTo>
                  <a:cubicBezTo>
                    <a:pt x="175" y="302"/>
                    <a:pt x="176" y="302"/>
                    <a:pt x="175" y="302"/>
                  </a:cubicBezTo>
                  <a:cubicBezTo>
                    <a:pt x="175" y="302"/>
                    <a:pt x="173" y="301"/>
                    <a:pt x="172" y="300"/>
                  </a:cubicBezTo>
                  <a:cubicBezTo>
                    <a:pt x="171" y="301"/>
                    <a:pt x="174" y="303"/>
                    <a:pt x="172" y="303"/>
                  </a:cubicBezTo>
                  <a:cubicBezTo>
                    <a:pt x="172" y="304"/>
                    <a:pt x="172" y="305"/>
                    <a:pt x="174" y="305"/>
                  </a:cubicBezTo>
                  <a:cubicBezTo>
                    <a:pt x="173" y="305"/>
                    <a:pt x="173" y="305"/>
                    <a:pt x="172" y="305"/>
                  </a:cubicBezTo>
                  <a:cubicBezTo>
                    <a:pt x="172" y="306"/>
                    <a:pt x="173" y="306"/>
                    <a:pt x="173" y="306"/>
                  </a:cubicBezTo>
                  <a:cubicBezTo>
                    <a:pt x="173" y="306"/>
                    <a:pt x="174" y="306"/>
                    <a:pt x="174" y="306"/>
                  </a:cubicBezTo>
                  <a:cubicBezTo>
                    <a:pt x="175" y="305"/>
                    <a:pt x="175" y="306"/>
                    <a:pt x="176" y="305"/>
                  </a:cubicBezTo>
                  <a:cubicBezTo>
                    <a:pt x="177" y="305"/>
                    <a:pt x="178" y="306"/>
                    <a:pt x="179" y="306"/>
                  </a:cubicBezTo>
                  <a:cubicBezTo>
                    <a:pt x="178" y="306"/>
                    <a:pt x="177" y="305"/>
                    <a:pt x="177" y="304"/>
                  </a:cubicBezTo>
                  <a:cubicBezTo>
                    <a:pt x="178" y="304"/>
                    <a:pt x="177" y="304"/>
                    <a:pt x="176" y="304"/>
                  </a:cubicBezTo>
                  <a:cubicBezTo>
                    <a:pt x="176" y="304"/>
                    <a:pt x="176" y="304"/>
                    <a:pt x="176" y="304"/>
                  </a:cubicBezTo>
                  <a:cubicBezTo>
                    <a:pt x="176" y="304"/>
                    <a:pt x="175" y="304"/>
                    <a:pt x="174" y="303"/>
                  </a:cubicBezTo>
                  <a:cubicBezTo>
                    <a:pt x="175" y="304"/>
                    <a:pt x="175" y="304"/>
                    <a:pt x="175" y="304"/>
                  </a:cubicBezTo>
                  <a:cubicBezTo>
                    <a:pt x="174" y="303"/>
                    <a:pt x="174" y="303"/>
                    <a:pt x="174" y="303"/>
                  </a:cubicBezTo>
                  <a:cubicBezTo>
                    <a:pt x="175" y="303"/>
                    <a:pt x="176" y="303"/>
                    <a:pt x="176" y="303"/>
                  </a:cubicBezTo>
                  <a:cubicBezTo>
                    <a:pt x="176" y="303"/>
                    <a:pt x="175" y="303"/>
                    <a:pt x="177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8" y="303"/>
                    <a:pt x="178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8" y="302"/>
                    <a:pt x="178" y="302"/>
                    <a:pt x="178" y="302"/>
                  </a:cubicBezTo>
                  <a:cubicBezTo>
                    <a:pt x="178" y="302"/>
                    <a:pt x="179" y="302"/>
                    <a:pt x="179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80" y="303"/>
                    <a:pt x="181" y="304"/>
                    <a:pt x="181" y="304"/>
                  </a:cubicBezTo>
                  <a:cubicBezTo>
                    <a:pt x="181" y="304"/>
                    <a:pt x="180" y="302"/>
                    <a:pt x="182" y="303"/>
                  </a:cubicBezTo>
                  <a:cubicBezTo>
                    <a:pt x="182" y="303"/>
                    <a:pt x="182" y="302"/>
                    <a:pt x="181" y="301"/>
                  </a:cubicBezTo>
                  <a:cubicBezTo>
                    <a:pt x="181" y="300"/>
                    <a:pt x="183" y="303"/>
                    <a:pt x="182" y="302"/>
                  </a:cubicBezTo>
                  <a:cubicBezTo>
                    <a:pt x="183" y="303"/>
                    <a:pt x="185" y="304"/>
                    <a:pt x="186" y="305"/>
                  </a:cubicBezTo>
                  <a:cubicBezTo>
                    <a:pt x="186" y="305"/>
                    <a:pt x="187" y="306"/>
                    <a:pt x="186" y="306"/>
                  </a:cubicBezTo>
                  <a:cubicBezTo>
                    <a:pt x="187" y="306"/>
                    <a:pt x="187" y="307"/>
                    <a:pt x="187" y="307"/>
                  </a:cubicBezTo>
                  <a:cubicBezTo>
                    <a:pt x="187" y="306"/>
                    <a:pt x="185" y="305"/>
                    <a:pt x="185" y="304"/>
                  </a:cubicBezTo>
                  <a:cubicBezTo>
                    <a:pt x="183" y="303"/>
                    <a:pt x="185" y="304"/>
                    <a:pt x="183" y="302"/>
                  </a:cubicBezTo>
                  <a:cubicBezTo>
                    <a:pt x="184" y="302"/>
                    <a:pt x="184" y="302"/>
                    <a:pt x="184" y="301"/>
                  </a:cubicBezTo>
                  <a:cubicBezTo>
                    <a:pt x="184" y="301"/>
                    <a:pt x="185" y="303"/>
                    <a:pt x="186" y="303"/>
                  </a:cubicBezTo>
                  <a:cubicBezTo>
                    <a:pt x="185" y="302"/>
                    <a:pt x="185" y="301"/>
                    <a:pt x="185" y="301"/>
                  </a:cubicBezTo>
                  <a:cubicBezTo>
                    <a:pt x="185" y="300"/>
                    <a:pt x="184" y="300"/>
                    <a:pt x="184" y="298"/>
                  </a:cubicBezTo>
                  <a:cubicBezTo>
                    <a:pt x="183" y="298"/>
                    <a:pt x="183" y="297"/>
                    <a:pt x="183" y="297"/>
                  </a:cubicBezTo>
                  <a:cubicBezTo>
                    <a:pt x="184" y="299"/>
                    <a:pt x="186" y="301"/>
                    <a:pt x="186" y="301"/>
                  </a:cubicBezTo>
                  <a:cubicBezTo>
                    <a:pt x="188" y="304"/>
                    <a:pt x="185" y="301"/>
                    <a:pt x="187" y="303"/>
                  </a:cubicBezTo>
                  <a:cubicBezTo>
                    <a:pt x="188" y="305"/>
                    <a:pt x="187" y="306"/>
                    <a:pt x="187" y="305"/>
                  </a:cubicBezTo>
                  <a:cubicBezTo>
                    <a:pt x="188" y="307"/>
                    <a:pt x="187" y="305"/>
                    <a:pt x="188" y="307"/>
                  </a:cubicBezTo>
                  <a:cubicBezTo>
                    <a:pt x="188" y="307"/>
                    <a:pt x="188" y="305"/>
                    <a:pt x="188" y="305"/>
                  </a:cubicBezTo>
                  <a:cubicBezTo>
                    <a:pt x="187" y="304"/>
                    <a:pt x="187" y="304"/>
                    <a:pt x="187" y="303"/>
                  </a:cubicBezTo>
                  <a:cubicBezTo>
                    <a:pt x="186" y="300"/>
                    <a:pt x="188" y="304"/>
                    <a:pt x="188" y="304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9" y="306"/>
                    <a:pt x="188" y="304"/>
                    <a:pt x="189" y="304"/>
                  </a:cubicBezTo>
                  <a:cubicBezTo>
                    <a:pt x="190" y="307"/>
                    <a:pt x="189" y="305"/>
                    <a:pt x="189" y="306"/>
                  </a:cubicBezTo>
                  <a:cubicBezTo>
                    <a:pt x="190" y="308"/>
                    <a:pt x="190" y="308"/>
                    <a:pt x="190" y="308"/>
                  </a:cubicBezTo>
                  <a:cubicBezTo>
                    <a:pt x="190" y="308"/>
                    <a:pt x="189" y="309"/>
                    <a:pt x="188" y="310"/>
                  </a:cubicBezTo>
                  <a:cubicBezTo>
                    <a:pt x="188" y="309"/>
                    <a:pt x="188" y="309"/>
                    <a:pt x="188" y="309"/>
                  </a:cubicBezTo>
                  <a:cubicBezTo>
                    <a:pt x="187" y="311"/>
                    <a:pt x="186" y="306"/>
                    <a:pt x="186" y="311"/>
                  </a:cubicBezTo>
                  <a:cubicBezTo>
                    <a:pt x="186" y="312"/>
                    <a:pt x="186" y="312"/>
                    <a:pt x="186" y="312"/>
                  </a:cubicBezTo>
                  <a:cubicBezTo>
                    <a:pt x="185" y="310"/>
                    <a:pt x="185" y="310"/>
                    <a:pt x="185" y="310"/>
                  </a:cubicBezTo>
                  <a:cubicBezTo>
                    <a:pt x="185" y="311"/>
                    <a:pt x="184" y="310"/>
                    <a:pt x="184" y="312"/>
                  </a:cubicBezTo>
                  <a:cubicBezTo>
                    <a:pt x="184" y="310"/>
                    <a:pt x="184" y="310"/>
                    <a:pt x="184" y="310"/>
                  </a:cubicBezTo>
                  <a:cubicBezTo>
                    <a:pt x="184" y="310"/>
                    <a:pt x="184" y="313"/>
                    <a:pt x="183" y="312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2" y="311"/>
                    <a:pt x="182" y="312"/>
                    <a:pt x="181" y="312"/>
                  </a:cubicBezTo>
                  <a:cubicBezTo>
                    <a:pt x="182" y="311"/>
                    <a:pt x="182" y="311"/>
                    <a:pt x="183" y="310"/>
                  </a:cubicBezTo>
                  <a:cubicBezTo>
                    <a:pt x="181" y="308"/>
                    <a:pt x="177" y="307"/>
                    <a:pt x="178" y="311"/>
                  </a:cubicBezTo>
                  <a:cubicBezTo>
                    <a:pt x="178" y="312"/>
                    <a:pt x="176" y="309"/>
                    <a:pt x="176" y="309"/>
                  </a:cubicBezTo>
                  <a:cubicBezTo>
                    <a:pt x="177" y="312"/>
                    <a:pt x="172" y="313"/>
                    <a:pt x="178" y="313"/>
                  </a:cubicBezTo>
                  <a:cubicBezTo>
                    <a:pt x="178" y="313"/>
                    <a:pt x="179" y="313"/>
                    <a:pt x="179" y="313"/>
                  </a:cubicBezTo>
                  <a:cubicBezTo>
                    <a:pt x="179" y="314"/>
                    <a:pt x="180" y="316"/>
                    <a:pt x="183" y="321"/>
                  </a:cubicBezTo>
                  <a:cubicBezTo>
                    <a:pt x="183" y="321"/>
                    <a:pt x="183" y="321"/>
                    <a:pt x="183" y="321"/>
                  </a:cubicBezTo>
                  <a:cubicBezTo>
                    <a:pt x="185" y="320"/>
                    <a:pt x="189" y="325"/>
                    <a:pt x="192" y="323"/>
                  </a:cubicBezTo>
                  <a:cubicBezTo>
                    <a:pt x="192" y="322"/>
                    <a:pt x="192" y="321"/>
                    <a:pt x="192" y="321"/>
                  </a:cubicBezTo>
                  <a:cubicBezTo>
                    <a:pt x="192" y="322"/>
                    <a:pt x="192" y="322"/>
                    <a:pt x="192" y="322"/>
                  </a:cubicBezTo>
                  <a:cubicBezTo>
                    <a:pt x="193" y="320"/>
                    <a:pt x="193" y="320"/>
                    <a:pt x="193" y="320"/>
                  </a:cubicBezTo>
                  <a:cubicBezTo>
                    <a:pt x="193" y="320"/>
                    <a:pt x="193" y="322"/>
                    <a:pt x="192" y="322"/>
                  </a:cubicBezTo>
                  <a:cubicBezTo>
                    <a:pt x="194" y="322"/>
                    <a:pt x="195" y="322"/>
                    <a:pt x="196" y="322"/>
                  </a:cubicBezTo>
                  <a:cubicBezTo>
                    <a:pt x="197" y="320"/>
                    <a:pt x="197" y="322"/>
                    <a:pt x="197" y="320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8" y="320"/>
                    <a:pt x="198" y="320"/>
                    <a:pt x="199" y="322"/>
                  </a:cubicBezTo>
                  <a:cubicBezTo>
                    <a:pt x="199" y="323"/>
                    <a:pt x="199" y="323"/>
                    <a:pt x="199" y="323"/>
                  </a:cubicBezTo>
                  <a:cubicBezTo>
                    <a:pt x="198" y="323"/>
                    <a:pt x="198" y="323"/>
                    <a:pt x="197" y="323"/>
                  </a:cubicBezTo>
                  <a:cubicBezTo>
                    <a:pt x="198" y="323"/>
                    <a:pt x="198" y="323"/>
                    <a:pt x="198" y="323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7" y="324"/>
                    <a:pt x="196" y="325"/>
                    <a:pt x="197" y="325"/>
                  </a:cubicBezTo>
                  <a:cubicBezTo>
                    <a:pt x="199" y="325"/>
                    <a:pt x="199" y="325"/>
                    <a:pt x="199" y="325"/>
                  </a:cubicBezTo>
                  <a:cubicBezTo>
                    <a:pt x="199" y="325"/>
                    <a:pt x="201" y="325"/>
                    <a:pt x="199" y="326"/>
                  </a:cubicBezTo>
                  <a:cubicBezTo>
                    <a:pt x="197" y="326"/>
                    <a:pt x="197" y="326"/>
                    <a:pt x="197" y="326"/>
                  </a:cubicBezTo>
                  <a:cubicBezTo>
                    <a:pt x="197" y="326"/>
                    <a:pt x="198" y="326"/>
                    <a:pt x="198" y="326"/>
                  </a:cubicBezTo>
                  <a:cubicBezTo>
                    <a:pt x="195" y="326"/>
                    <a:pt x="195" y="326"/>
                    <a:pt x="195" y="326"/>
                  </a:cubicBezTo>
                  <a:cubicBezTo>
                    <a:pt x="199" y="326"/>
                    <a:pt x="196" y="327"/>
                    <a:pt x="197" y="327"/>
                  </a:cubicBezTo>
                  <a:cubicBezTo>
                    <a:pt x="196" y="327"/>
                    <a:pt x="196" y="327"/>
                    <a:pt x="196" y="327"/>
                  </a:cubicBezTo>
                  <a:cubicBezTo>
                    <a:pt x="195" y="328"/>
                    <a:pt x="198" y="327"/>
                    <a:pt x="198" y="327"/>
                  </a:cubicBezTo>
                  <a:cubicBezTo>
                    <a:pt x="198" y="328"/>
                    <a:pt x="195" y="328"/>
                    <a:pt x="194" y="328"/>
                  </a:cubicBezTo>
                  <a:cubicBezTo>
                    <a:pt x="194" y="329"/>
                    <a:pt x="196" y="329"/>
                    <a:pt x="194" y="330"/>
                  </a:cubicBezTo>
                  <a:cubicBezTo>
                    <a:pt x="195" y="330"/>
                    <a:pt x="196" y="331"/>
                    <a:pt x="197" y="331"/>
                  </a:cubicBezTo>
                  <a:cubicBezTo>
                    <a:pt x="197" y="332"/>
                    <a:pt x="194" y="331"/>
                    <a:pt x="195" y="332"/>
                  </a:cubicBezTo>
                  <a:cubicBezTo>
                    <a:pt x="195" y="332"/>
                    <a:pt x="194" y="332"/>
                    <a:pt x="193" y="332"/>
                  </a:cubicBezTo>
                  <a:cubicBezTo>
                    <a:pt x="194" y="332"/>
                    <a:pt x="193" y="333"/>
                    <a:pt x="195" y="332"/>
                  </a:cubicBezTo>
                  <a:cubicBezTo>
                    <a:pt x="194" y="333"/>
                    <a:pt x="194" y="334"/>
                    <a:pt x="195" y="334"/>
                  </a:cubicBezTo>
                  <a:cubicBezTo>
                    <a:pt x="195" y="334"/>
                    <a:pt x="193" y="334"/>
                    <a:pt x="192" y="334"/>
                  </a:cubicBezTo>
                  <a:cubicBezTo>
                    <a:pt x="194" y="334"/>
                    <a:pt x="195" y="335"/>
                    <a:pt x="194" y="335"/>
                  </a:cubicBezTo>
                  <a:cubicBezTo>
                    <a:pt x="196" y="335"/>
                    <a:pt x="196" y="335"/>
                    <a:pt x="198" y="335"/>
                  </a:cubicBezTo>
                  <a:cubicBezTo>
                    <a:pt x="198" y="335"/>
                    <a:pt x="199" y="335"/>
                    <a:pt x="199" y="335"/>
                  </a:cubicBezTo>
                  <a:cubicBezTo>
                    <a:pt x="197" y="336"/>
                    <a:pt x="194" y="336"/>
                    <a:pt x="194" y="336"/>
                  </a:cubicBezTo>
                  <a:cubicBezTo>
                    <a:pt x="191" y="336"/>
                    <a:pt x="194" y="335"/>
                    <a:pt x="192" y="336"/>
                  </a:cubicBezTo>
                  <a:cubicBezTo>
                    <a:pt x="189" y="335"/>
                    <a:pt x="189" y="335"/>
                    <a:pt x="191" y="334"/>
                  </a:cubicBezTo>
                  <a:cubicBezTo>
                    <a:pt x="188" y="334"/>
                    <a:pt x="190" y="335"/>
                    <a:pt x="188" y="335"/>
                  </a:cubicBezTo>
                  <a:cubicBezTo>
                    <a:pt x="188" y="335"/>
                    <a:pt x="189" y="335"/>
                    <a:pt x="190" y="336"/>
                  </a:cubicBezTo>
                  <a:cubicBezTo>
                    <a:pt x="191" y="336"/>
                    <a:pt x="191" y="336"/>
                    <a:pt x="192" y="336"/>
                  </a:cubicBezTo>
                  <a:cubicBezTo>
                    <a:pt x="195" y="336"/>
                    <a:pt x="190" y="336"/>
                    <a:pt x="190" y="337"/>
                  </a:cubicBezTo>
                  <a:cubicBezTo>
                    <a:pt x="190" y="336"/>
                    <a:pt x="190" y="336"/>
                    <a:pt x="190" y="336"/>
                  </a:cubicBezTo>
                  <a:cubicBezTo>
                    <a:pt x="189" y="337"/>
                    <a:pt x="191" y="337"/>
                    <a:pt x="190" y="337"/>
                  </a:cubicBezTo>
                  <a:cubicBezTo>
                    <a:pt x="187" y="337"/>
                    <a:pt x="190" y="337"/>
                    <a:pt x="188" y="336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5" y="337"/>
                    <a:pt x="188" y="337"/>
                    <a:pt x="188" y="337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8" y="338"/>
                    <a:pt x="190" y="338"/>
                    <a:pt x="190" y="337"/>
                  </a:cubicBezTo>
                  <a:cubicBezTo>
                    <a:pt x="193" y="337"/>
                    <a:pt x="190" y="338"/>
                    <a:pt x="191" y="338"/>
                  </a:cubicBezTo>
                  <a:cubicBezTo>
                    <a:pt x="193" y="338"/>
                    <a:pt x="191" y="338"/>
                    <a:pt x="193" y="338"/>
                  </a:cubicBezTo>
                  <a:cubicBezTo>
                    <a:pt x="194" y="338"/>
                    <a:pt x="194" y="338"/>
                    <a:pt x="195" y="338"/>
                  </a:cubicBezTo>
                  <a:cubicBezTo>
                    <a:pt x="195" y="339"/>
                    <a:pt x="193" y="339"/>
                    <a:pt x="191" y="339"/>
                  </a:cubicBezTo>
                  <a:cubicBezTo>
                    <a:pt x="191" y="339"/>
                    <a:pt x="191" y="338"/>
                    <a:pt x="192" y="338"/>
                  </a:cubicBezTo>
                  <a:cubicBezTo>
                    <a:pt x="190" y="338"/>
                    <a:pt x="188" y="339"/>
                    <a:pt x="187" y="338"/>
                  </a:cubicBezTo>
                  <a:cubicBezTo>
                    <a:pt x="186" y="339"/>
                    <a:pt x="188" y="339"/>
                    <a:pt x="189" y="339"/>
                  </a:cubicBezTo>
                  <a:cubicBezTo>
                    <a:pt x="189" y="339"/>
                    <a:pt x="190" y="339"/>
                    <a:pt x="191" y="339"/>
                  </a:cubicBezTo>
                  <a:cubicBezTo>
                    <a:pt x="196" y="340"/>
                    <a:pt x="187" y="339"/>
                    <a:pt x="188" y="340"/>
                  </a:cubicBezTo>
                  <a:cubicBezTo>
                    <a:pt x="191" y="340"/>
                    <a:pt x="193" y="341"/>
                    <a:pt x="196" y="340"/>
                  </a:cubicBezTo>
                  <a:cubicBezTo>
                    <a:pt x="197" y="341"/>
                    <a:pt x="197" y="341"/>
                    <a:pt x="197" y="341"/>
                  </a:cubicBezTo>
                  <a:cubicBezTo>
                    <a:pt x="195" y="341"/>
                    <a:pt x="195" y="341"/>
                    <a:pt x="193" y="341"/>
                  </a:cubicBezTo>
                  <a:cubicBezTo>
                    <a:pt x="193" y="341"/>
                    <a:pt x="193" y="341"/>
                    <a:pt x="193" y="34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189" y="341"/>
                    <a:pt x="188" y="341"/>
                    <a:pt x="187" y="341"/>
                  </a:cubicBezTo>
                  <a:cubicBezTo>
                    <a:pt x="188" y="342"/>
                    <a:pt x="189" y="341"/>
                    <a:pt x="189" y="342"/>
                  </a:cubicBezTo>
                  <a:cubicBezTo>
                    <a:pt x="188" y="342"/>
                    <a:pt x="187" y="342"/>
                    <a:pt x="187" y="342"/>
                  </a:cubicBezTo>
                  <a:cubicBezTo>
                    <a:pt x="188" y="342"/>
                    <a:pt x="190" y="342"/>
                    <a:pt x="191" y="342"/>
                  </a:cubicBezTo>
                  <a:cubicBezTo>
                    <a:pt x="191" y="343"/>
                    <a:pt x="189" y="343"/>
                    <a:pt x="188" y="343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43"/>
                    <a:pt x="186" y="342"/>
                    <a:pt x="186" y="343"/>
                  </a:cubicBezTo>
                  <a:cubicBezTo>
                    <a:pt x="188" y="343"/>
                    <a:pt x="189" y="343"/>
                    <a:pt x="191" y="343"/>
                  </a:cubicBezTo>
                  <a:cubicBezTo>
                    <a:pt x="191" y="343"/>
                    <a:pt x="190" y="344"/>
                    <a:pt x="190" y="344"/>
                  </a:cubicBezTo>
                  <a:cubicBezTo>
                    <a:pt x="189" y="343"/>
                    <a:pt x="189" y="343"/>
                    <a:pt x="189" y="343"/>
                  </a:cubicBezTo>
                  <a:cubicBezTo>
                    <a:pt x="189" y="344"/>
                    <a:pt x="186" y="343"/>
                    <a:pt x="186" y="344"/>
                  </a:cubicBezTo>
                  <a:cubicBezTo>
                    <a:pt x="188" y="344"/>
                    <a:pt x="188" y="344"/>
                    <a:pt x="188" y="344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8" y="344"/>
                    <a:pt x="187" y="344"/>
                    <a:pt x="188" y="344"/>
                  </a:cubicBezTo>
                  <a:cubicBezTo>
                    <a:pt x="187" y="344"/>
                    <a:pt x="187" y="344"/>
                    <a:pt x="187" y="344"/>
                  </a:cubicBezTo>
                  <a:cubicBezTo>
                    <a:pt x="187" y="345"/>
                    <a:pt x="190" y="345"/>
                    <a:pt x="188" y="345"/>
                  </a:cubicBezTo>
                  <a:cubicBezTo>
                    <a:pt x="190" y="345"/>
                    <a:pt x="188" y="345"/>
                    <a:pt x="189" y="345"/>
                  </a:cubicBezTo>
                  <a:cubicBezTo>
                    <a:pt x="191" y="344"/>
                    <a:pt x="191" y="345"/>
                    <a:pt x="191" y="345"/>
                  </a:cubicBezTo>
                  <a:cubicBezTo>
                    <a:pt x="188" y="345"/>
                    <a:pt x="191" y="346"/>
                    <a:pt x="191" y="346"/>
                  </a:cubicBezTo>
                  <a:cubicBezTo>
                    <a:pt x="190" y="346"/>
                    <a:pt x="189" y="346"/>
                    <a:pt x="188" y="346"/>
                  </a:cubicBezTo>
                  <a:cubicBezTo>
                    <a:pt x="190" y="346"/>
                    <a:pt x="190" y="346"/>
                    <a:pt x="190" y="346"/>
                  </a:cubicBezTo>
                  <a:cubicBezTo>
                    <a:pt x="187" y="346"/>
                    <a:pt x="191" y="347"/>
                    <a:pt x="190" y="347"/>
                  </a:cubicBezTo>
                  <a:cubicBezTo>
                    <a:pt x="189" y="347"/>
                    <a:pt x="187" y="347"/>
                    <a:pt x="187" y="347"/>
                  </a:cubicBezTo>
                  <a:cubicBezTo>
                    <a:pt x="190" y="347"/>
                    <a:pt x="190" y="347"/>
                    <a:pt x="192" y="347"/>
                  </a:cubicBezTo>
                  <a:cubicBezTo>
                    <a:pt x="191" y="348"/>
                    <a:pt x="189" y="347"/>
                    <a:pt x="187" y="347"/>
                  </a:cubicBezTo>
                  <a:cubicBezTo>
                    <a:pt x="189" y="348"/>
                    <a:pt x="185" y="348"/>
                    <a:pt x="188" y="348"/>
                  </a:cubicBezTo>
                  <a:cubicBezTo>
                    <a:pt x="189" y="348"/>
                    <a:pt x="190" y="348"/>
                    <a:pt x="191" y="348"/>
                  </a:cubicBezTo>
                  <a:cubicBezTo>
                    <a:pt x="191" y="349"/>
                    <a:pt x="190" y="348"/>
                    <a:pt x="189" y="348"/>
                  </a:cubicBezTo>
                  <a:cubicBezTo>
                    <a:pt x="189" y="349"/>
                    <a:pt x="191" y="349"/>
                    <a:pt x="192" y="349"/>
                  </a:cubicBezTo>
                  <a:cubicBezTo>
                    <a:pt x="191" y="349"/>
                    <a:pt x="194" y="349"/>
                    <a:pt x="192" y="350"/>
                  </a:cubicBezTo>
                  <a:cubicBezTo>
                    <a:pt x="191" y="350"/>
                    <a:pt x="191" y="349"/>
                    <a:pt x="190" y="349"/>
                  </a:cubicBezTo>
                  <a:cubicBezTo>
                    <a:pt x="190" y="350"/>
                    <a:pt x="194" y="350"/>
                    <a:pt x="195" y="350"/>
                  </a:cubicBezTo>
                  <a:cubicBezTo>
                    <a:pt x="196" y="350"/>
                    <a:pt x="199" y="351"/>
                    <a:pt x="200" y="351"/>
                  </a:cubicBezTo>
                  <a:cubicBezTo>
                    <a:pt x="199" y="352"/>
                    <a:pt x="199" y="351"/>
                    <a:pt x="197" y="351"/>
                  </a:cubicBezTo>
                  <a:cubicBezTo>
                    <a:pt x="197" y="351"/>
                    <a:pt x="197" y="351"/>
                    <a:pt x="197" y="351"/>
                  </a:cubicBezTo>
                  <a:cubicBezTo>
                    <a:pt x="194" y="351"/>
                    <a:pt x="192" y="350"/>
                    <a:pt x="190" y="350"/>
                  </a:cubicBezTo>
                  <a:cubicBezTo>
                    <a:pt x="191" y="350"/>
                    <a:pt x="191" y="350"/>
                    <a:pt x="191" y="350"/>
                  </a:cubicBezTo>
                  <a:cubicBezTo>
                    <a:pt x="188" y="350"/>
                    <a:pt x="188" y="350"/>
                    <a:pt x="188" y="350"/>
                  </a:cubicBezTo>
                  <a:cubicBezTo>
                    <a:pt x="190" y="350"/>
                    <a:pt x="188" y="351"/>
                    <a:pt x="189" y="351"/>
                  </a:cubicBezTo>
                  <a:cubicBezTo>
                    <a:pt x="190" y="351"/>
                    <a:pt x="188" y="351"/>
                    <a:pt x="189" y="351"/>
                  </a:cubicBezTo>
                  <a:cubicBezTo>
                    <a:pt x="190" y="351"/>
                    <a:pt x="193" y="351"/>
                    <a:pt x="192" y="352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88" y="352"/>
                    <a:pt x="190" y="352"/>
                    <a:pt x="189" y="352"/>
                  </a:cubicBezTo>
                  <a:cubicBezTo>
                    <a:pt x="188" y="352"/>
                    <a:pt x="188" y="352"/>
                    <a:pt x="188" y="352"/>
                  </a:cubicBezTo>
                  <a:cubicBezTo>
                    <a:pt x="188" y="353"/>
                    <a:pt x="188" y="354"/>
                    <a:pt x="192" y="356"/>
                  </a:cubicBezTo>
                  <a:cubicBezTo>
                    <a:pt x="190" y="356"/>
                    <a:pt x="190" y="356"/>
                    <a:pt x="189" y="357"/>
                  </a:cubicBezTo>
                  <a:cubicBezTo>
                    <a:pt x="189" y="357"/>
                    <a:pt x="191" y="357"/>
                    <a:pt x="191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88" y="357"/>
                    <a:pt x="189" y="358"/>
                    <a:pt x="191" y="359"/>
                  </a:cubicBezTo>
                  <a:cubicBezTo>
                    <a:pt x="189" y="358"/>
                    <a:pt x="189" y="358"/>
                    <a:pt x="189" y="358"/>
                  </a:cubicBezTo>
                  <a:cubicBezTo>
                    <a:pt x="188" y="359"/>
                    <a:pt x="190" y="359"/>
                    <a:pt x="191" y="359"/>
                  </a:cubicBezTo>
                  <a:cubicBezTo>
                    <a:pt x="189" y="359"/>
                    <a:pt x="189" y="359"/>
                    <a:pt x="189" y="359"/>
                  </a:cubicBezTo>
                  <a:cubicBezTo>
                    <a:pt x="191" y="359"/>
                    <a:pt x="191" y="359"/>
                    <a:pt x="191" y="359"/>
                  </a:cubicBezTo>
                  <a:cubicBezTo>
                    <a:pt x="191" y="360"/>
                    <a:pt x="191" y="360"/>
                    <a:pt x="189" y="360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89" y="360"/>
                    <a:pt x="189" y="361"/>
                    <a:pt x="189" y="362"/>
                  </a:cubicBezTo>
                  <a:cubicBezTo>
                    <a:pt x="190" y="362"/>
                    <a:pt x="191" y="362"/>
                    <a:pt x="192" y="362"/>
                  </a:cubicBezTo>
                  <a:cubicBezTo>
                    <a:pt x="194" y="362"/>
                    <a:pt x="192" y="362"/>
                    <a:pt x="193" y="362"/>
                  </a:cubicBezTo>
                  <a:cubicBezTo>
                    <a:pt x="191" y="362"/>
                    <a:pt x="191" y="362"/>
                    <a:pt x="191" y="362"/>
                  </a:cubicBezTo>
                  <a:cubicBezTo>
                    <a:pt x="187" y="362"/>
                    <a:pt x="190" y="364"/>
                    <a:pt x="189" y="365"/>
                  </a:cubicBezTo>
                  <a:cubicBezTo>
                    <a:pt x="190" y="365"/>
                    <a:pt x="190" y="365"/>
                    <a:pt x="190" y="365"/>
                  </a:cubicBezTo>
                  <a:cubicBezTo>
                    <a:pt x="188" y="365"/>
                    <a:pt x="190" y="366"/>
                    <a:pt x="189" y="367"/>
                  </a:cubicBezTo>
                  <a:cubicBezTo>
                    <a:pt x="190" y="367"/>
                    <a:pt x="193" y="367"/>
                    <a:pt x="193" y="368"/>
                  </a:cubicBezTo>
                  <a:cubicBezTo>
                    <a:pt x="195" y="368"/>
                    <a:pt x="190" y="368"/>
                    <a:pt x="189" y="368"/>
                  </a:cubicBezTo>
                  <a:cubicBezTo>
                    <a:pt x="190" y="368"/>
                    <a:pt x="190" y="368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1" y="369"/>
                    <a:pt x="191" y="369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0" y="370"/>
                    <a:pt x="189" y="370"/>
                    <a:pt x="189" y="370"/>
                  </a:cubicBezTo>
                  <a:cubicBezTo>
                    <a:pt x="191" y="370"/>
                    <a:pt x="190" y="371"/>
                    <a:pt x="191" y="371"/>
                  </a:cubicBezTo>
                  <a:cubicBezTo>
                    <a:pt x="190" y="371"/>
                    <a:pt x="190" y="371"/>
                    <a:pt x="190" y="371"/>
                  </a:cubicBezTo>
                  <a:cubicBezTo>
                    <a:pt x="192" y="371"/>
                    <a:pt x="192" y="371"/>
                    <a:pt x="192" y="371"/>
                  </a:cubicBezTo>
                  <a:cubicBezTo>
                    <a:pt x="191" y="371"/>
                    <a:pt x="191" y="371"/>
                    <a:pt x="191" y="371"/>
                  </a:cubicBezTo>
                  <a:cubicBezTo>
                    <a:pt x="189" y="371"/>
                    <a:pt x="189" y="371"/>
                    <a:pt x="189" y="371"/>
                  </a:cubicBezTo>
                  <a:cubicBezTo>
                    <a:pt x="188" y="371"/>
                    <a:pt x="191" y="371"/>
                    <a:pt x="192" y="372"/>
                  </a:cubicBezTo>
                  <a:cubicBezTo>
                    <a:pt x="193" y="372"/>
                    <a:pt x="191" y="372"/>
                    <a:pt x="191" y="372"/>
                  </a:cubicBezTo>
                  <a:cubicBezTo>
                    <a:pt x="190" y="372"/>
                    <a:pt x="191" y="372"/>
                    <a:pt x="191" y="372"/>
                  </a:cubicBezTo>
                  <a:cubicBezTo>
                    <a:pt x="189" y="371"/>
                    <a:pt x="190" y="372"/>
                    <a:pt x="189" y="372"/>
                  </a:cubicBezTo>
                  <a:cubicBezTo>
                    <a:pt x="189" y="372"/>
                    <a:pt x="191" y="372"/>
                    <a:pt x="191" y="372"/>
                  </a:cubicBezTo>
                  <a:cubicBezTo>
                    <a:pt x="190" y="373"/>
                    <a:pt x="191" y="373"/>
                    <a:pt x="189" y="373"/>
                  </a:cubicBezTo>
                  <a:cubicBezTo>
                    <a:pt x="190" y="373"/>
                    <a:pt x="190" y="373"/>
                    <a:pt x="191" y="374"/>
                  </a:cubicBezTo>
                  <a:cubicBezTo>
                    <a:pt x="191" y="373"/>
                    <a:pt x="191" y="373"/>
                    <a:pt x="193" y="373"/>
                  </a:cubicBezTo>
                  <a:cubicBezTo>
                    <a:pt x="193" y="373"/>
                    <a:pt x="193" y="374"/>
                    <a:pt x="192" y="374"/>
                  </a:cubicBezTo>
                  <a:cubicBezTo>
                    <a:pt x="192" y="374"/>
                    <a:pt x="192" y="374"/>
                    <a:pt x="192" y="374"/>
                  </a:cubicBezTo>
                  <a:cubicBezTo>
                    <a:pt x="192" y="374"/>
                    <a:pt x="192" y="374"/>
                    <a:pt x="193" y="374"/>
                  </a:cubicBezTo>
                  <a:cubicBezTo>
                    <a:pt x="191" y="374"/>
                    <a:pt x="191" y="374"/>
                    <a:pt x="191" y="374"/>
                  </a:cubicBezTo>
                  <a:cubicBezTo>
                    <a:pt x="193" y="374"/>
                    <a:pt x="192" y="375"/>
                    <a:pt x="193" y="375"/>
                  </a:cubicBezTo>
                  <a:cubicBezTo>
                    <a:pt x="191" y="375"/>
                    <a:pt x="189" y="375"/>
                    <a:pt x="189" y="375"/>
                  </a:cubicBezTo>
                  <a:cubicBezTo>
                    <a:pt x="190" y="376"/>
                    <a:pt x="190" y="376"/>
                    <a:pt x="190" y="376"/>
                  </a:cubicBezTo>
                  <a:cubicBezTo>
                    <a:pt x="191" y="376"/>
                    <a:pt x="190" y="376"/>
                    <a:pt x="189" y="376"/>
                  </a:cubicBezTo>
                  <a:cubicBezTo>
                    <a:pt x="188" y="376"/>
                    <a:pt x="194" y="377"/>
                    <a:pt x="192" y="377"/>
                  </a:cubicBezTo>
                  <a:cubicBezTo>
                    <a:pt x="190" y="377"/>
                    <a:pt x="190" y="377"/>
                    <a:pt x="189" y="377"/>
                  </a:cubicBezTo>
                  <a:cubicBezTo>
                    <a:pt x="190" y="378"/>
                    <a:pt x="191" y="378"/>
                    <a:pt x="191" y="378"/>
                  </a:cubicBezTo>
                  <a:cubicBezTo>
                    <a:pt x="192" y="378"/>
                    <a:pt x="189" y="377"/>
                    <a:pt x="191" y="377"/>
                  </a:cubicBezTo>
                  <a:cubicBezTo>
                    <a:pt x="192" y="377"/>
                    <a:pt x="191" y="378"/>
                    <a:pt x="192" y="378"/>
                  </a:cubicBezTo>
                  <a:cubicBezTo>
                    <a:pt x="187" y="378"/>
                    <a:pt x="191" y="380"/>
                    <a:pt x="188" y="380"/>
                  </a:cubicBezTo>
                  <a:cubicBezTo>
                    <a:pt x="191" y="380"/>
                    <a:pt x="189" y="381"/>
                    <a:pt x="190" y="381"/>
                  </a:cubicBezTo>
                  <a:cubicBezTo>
                    <a:pt x="187" y="381"/>
                    <a:pt x="190" y="382"/>
                    <a:pt x="189" y="382"/>
                  </a:cubicBezTo>
                  <a:cubicBezTo>
                    <a:pt x="191" y="382"/>
                    <a:pt x="191" y="382"/>
                    <a:pt x="191" y="382"/>
                  </a:cubicBezTo>
                  <a:cubicBezTo>
                    <a:pt x="190" y="382"/>
                    <a:pt x="195" y="383"/>
                    <a:pt x="192" y="383"/>
                  </a:cubicBezTo>
                  <a:cubicBezTo>
                    <a:pt x="191" y="383"/>
                    <a:pt x="190" y="383"/>
                    <a:pt x="190" y="383"/>
                  </a:cubicBezTo>
                  <a:cubicBezTo>
                    <a:pt x="187" y="383"/>
                    <a:pt x="192" y="384"/>
                    <a:pt x="189" y="384"/>
                  </a:cubicBezTo>
                  <a:cubicBezTo>
                    <a:pt x="190" y="384"/>
                    <a:pt x="192" y="384"/>
                    <a:pt x="193" y="385"/>
                  </a:cubicBezTo>
                  <a:cubicBezTo>
                    <a:pt x="192" y="385"/>
                    <a:pt x="190" y="385"/>
                    <a:pt x="190" y="385"/>
                  </a:cubicBezTo>
                  <a:cubicBezTo>
                    <a:pt x="190" y="386"/>
                    <a:pt x="191" y="386"/>
                    <a:pt x="190" y="386"/>
                  </a:cubicBezTo>
                  <a:cubicBezTo>
                    <a:pt x="189" y="386"/>
                    <a:pt x="189" y="386"/>
                    <a:pt x="189" y="386"/>
                  </a:cubicBezTo>
                  <a:cubicBezTo>
                    <a:pt x="188" y="386"/>
                    <a:pt x="189" y="386"/>
                    <a:pt x="190" y="387"/>
                  </a:cubicBezTo>
                  <a:cubicBezTo>
                    <a:pt x="188" y="387"/>
                    <a:pt x="189" y="388"/>
                    <a:pt x="188" y="388"/>
                  </a:cubicBezTo>
                  <a:cubicBezTo>
                    <a:pt x="191" y="389"/>
                    <a:pt x="187" y="389"/>
                    <a:pt x="190" y="389"/>
                  </a:cubicBezTo>
                  <a:cubicBezTo>
                    <a:pt x="189" y="389"/>
                    <a:pt x="189" y="389"/>
                    <a:pt x="189" y="389"/>
                  </a:cubicBezTo>
                  <a:cubicBezTo>
                    <a:pt x="190" y="389"/>
                    <a:pt x="192" y="390"/>
                    <a:pt x="192" y="390"/>
                  </a:cubicBezTo>
                  <a:cubicBezTo>
                    <a:pt x="190" y="390"/>
                    <a:pt x="190" y="390"/>
                    <a:pt x="190" y="390"/>
                  </a:cubicBezTo>
                  <a:cubicBezTo>
                    <a:pt x="188" y="390"/>
                    <a:pt x="190" y="390"/>
                    <a:pt x="189" y="391"/>
                  </a:cubicBezTo>
                  <a:cubicBezTo>
                    <a:pt x="190" y="390"/>
                    <a:pt x="189" y="391"/>
                    <a:pt x="190" y="391"/>
                  </a:cubicBezTo>
                  <a:cubicBezTo>
                    <a:pt x="191" y="391"/>
                    <a:pt x="191" y="391"/>
                    <a:pt x="191" y="391"/>
                  </a:cubicBezTo>
                  <a:cubicBezTo>
                    <a:pt x="192" y="392"/>
                    <a:pt x="192" y="391"/>
                    <a:pt x="192" y="392"/>
                  </a:cubicBezTo>
                  <a:cubicBezTo>
                    <a:pt x="192" y="392"/>
                    <a:pt x="190" y="392"/>
                    <a:pt x="190" y="392"/>
                  </a:cubicBezTo>
                  <a:cubicBezTo>
                    <a:pt x="189" y="392"/>
                    <a:pt x="190" y="392"/>
                    <a:pt x="190" y="393"/>
                  </a:cubicBezTo>
                  <a:cubicBezTo>
                    <a:pt x="190" y="393"/>
                    <a:pt x="190" y="392"/>
                    <a:pt x="191" y="393"/>
                  </a:cubicBezTo>
                  <a:cubicBezTo>
                    <a:pt x="191" y="393"/>
                    <a:pt x="190" y="393"/>
                    <a:pt x="190" y="393"/>
                  </a:cubicBezTo>
                  <a:cubicBezTo>
                    <a:pt x="190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88" y="393"/>
                    <a:pt x="188" y="393"/>
                    <a:pt x="188" y="393"/>
                  </a:cubicBezTo>
                  <a:cubicBezTo>
                    <a:pt x="188" y="394"/>
                    <a:pt x="190" y="394"/>
                    <a:pt x="191" y="394"/>
                  </a:cubicBezTo>
                  <a:cubicBezTo>
                    <a:pt x="189" y="395"/>
                    <a:pt x="191" y="396"/>
                    <a:pt x="192" y="396"/>
                  </a:cubicBezTo>
                  <a:cubicBezTo>
                    <a:pt x="192" y="396"/>
                    <a:pt x="190" y="396"/>
                    <a:pt x="191" y="396"/>
                  </a:cubicBezTo>
                  <a:cubicBezTo>
                    <a:pt x="191" y="397"/>
                    <a:pt x="193" y="397"/>
                    <a:pt x="192" y="397"/>
                  </a:cubicBezTo>
                  <a:cubicBezTo>
                    <a:pt x="192" y="397"/>
                    <a:pt x="191" y="397"/>
                    <a:pt x="191" y="398"/>
                  </a:cubicBezTo>
                  <a:cubicBezTo>
                    <a:pt x="190" y="398"/>
                    <a:pt x="192" y="397"/>
                    <a:pt x="192" y="397"/>
                  </a:cubicBezTo>
                  <a:cubicBezTo>
                    <a:pt x="190" y="398"/>
                    <a:pt x="194" y="399"/>
                    <a:pt x="192" y="400"/>
                  </a:cubicBezTo>
                  <a:cubicBezTo>
                    <a:pt x="192" y="399"/>
                    <a:pt x="191" y="399"/>
                    <a:pt x="191" y="399"/>
                  </a:cubicBezTo>
                  <a:cubicBezTo>
                    <a:pt x="191" y="400"/>
                    <a:pt x="192" y="400"/>
                    <a:pt x="194" y="401"/>
                  </a:cubicBezTo>
                  <a:cubicBezTo>
                    <a:pt x="192" y="401"/>
                    <a:pt x="192" y="401"/>
                    <a:pt x="192" y="401"/>
                  </a:cubicBezTo>
                  <a:cubicBezTo>
                    <a:pt x="192" y="401"/>
                    <a:pt x="193" y="401"/>
                    <a:pt x="194" y="401"/>
                  </a:cubicBezTo>
                  <a:cubicBezTo>
                    <a:pt x="195" y="401"/>
                    <a:pt x="196" y="401"/>
                    <a:pt x="196" y="402"/>
                  </a:cubicBezTo>
                  <a:cubicBezTo>
                    <a:pt x="196" y="402"/>
                    <a:pt x="196" y="402"/>
                    <a:pt x="196" y="402"/>
                  </a:cubicBezTo>
                  <a:cubicBezTo>
                    <a:pt x="196" y="402"/>
                    <a:pt x="197" y="402"/>
                    <a:pt x="197" y="402"/>
                  </a:cubicBezTo>
                  <a:cubicBezTo>
                    <a:pt x="196" y="403"/>
                    <a:pt x="196" y="402"/>
                    <a:pt x="195" y="402"/>
                  </a:cubicBezTo>
                  <a:cubicBezTo>
                    <a:pt x="193" y="403"/>
                    <a:pt x="194" y="404"/>
                    <a:pt x="194" y="404"/>
                  </a:cubicBezTo>
                  <a:cubicBezTo>
                    <a:pt x="195" y="404"/>
                    <a:pt x="195" y="404"/>
                    <a:pt x="195" y="404"/>
                  </a:cubicBezTo>
                  <a:cubicBezTo>
                    <a:pt x="196" y="404"/>
                    <a:pt x="194" y="404"/>
                    <a:pt x="194" y="404"/>
                  </a:cubicBezTo>
                  <a:cubicBezTo>
                    <a:pt x="199" y="405"/>
                    <a:pt x="199" y="405"/>
                    <a:pt x="199" y="405"/>
                  </a:cubicBezTo>
                  <a:cubicBezTo>
                    <a:pt x="198" y="404"/>
                    <a:pt x="197" y="405"/>
                    <a:pt x="196" y="405"/>
                  </a:cubicBezTo>
                  <a:cubicBezTo>
                    <a:pt x="196" y="405"/>
                    <a:pt x="199" y="406"/>
                    <a:pt x="201" y="406"/>
                  </a:cubicBezTo>
                  <a:cubicBezTo>
                    <a:pt x="200" y="406"/>
                    <a:pt x="201" y="406"/>
                    <a:pt x="201" y="407"/>
                  </a:cubicBezTo>
                  <a:cubicBezTo>
                    <a:pt x="200" y="407"/>
                    <a:pt x="202" y="407"/>
                    <a:pt x="200" y="407"/>
                  </a:cubicBezTo>
                  <a:cubicBezTo>
                    <a:pt x="199" y="407"/>
                    <a:pt x="199" y="407"/>
                    <a:pt x="199" y="407"/>
                  </a:cubicBezTo>
                  <a:cubicBezTo>
                    <a:pt x="199" y="407"/>
                    <a:pt x="197" y="407"/>
                    <a:pt x="196" y="407"/>
                  </a:cubicBezTo>
                  <a:cubicBezTo>
                    <a:pt x="196" y="407"/>
                    <a:pt x="196" y="408"/>
                    <a:pt x="195" y="409"/>
                  </a:cubicBezTo>
                  <a:cubicBezTo>
                    <a:pt x="198" y="408"/>
                    <a:pt x="197" y="410"/>
                    <a:pt x="199" y="409"/>
                  </a:cubicBezTo>
                  <a:cubicBezTo>
                    <a:pt x="200" y="410"/>
                    <a:pt x="197" y="410"/>
                    <a:pt x="197" y="410"/>
                  </a:cubicBezTo>
                  <a:cubicBezTo>
                    <a:pt x="198" y="411"/>
                    <a:pt x="197" y="411"/>
                    <a:pt x="197" y="412"/>
                  </a:cubicBezTo>
                  <a:cubicBezTo>
                    <a:pt x="197" y="412"/>
                    <a:pt x="197" y="412"/>
                    <a:pt x="197" y="412"/>
                  </a:cubicBezTo>
                  <a:cubicBezTo>
                    <a:pt x="198" y="412"/>
                    <a:pt x="197" y="413"/>
                    <a:pt x="199" y="413"/>
                  </a:cubicBezTo>
                  <a:cubicBezTo>
                    <a:pt x="198" y="413"/>
                    <a:pt x="198" y="413"/>
                    <a:pt x="198" y="413"/>
                  </a:cubicBezTo>
                  <a:cubicBezTo>
                    <a:pt x="197" y="414"/>
                    <a:pt x="201" y="413"/>
                    <a:pt x="200" y="414"/>
                  </a:cubicBezTo>
                  <a:cubicBezTo>
                    <a:pt x="199" y="414"/>
                    <a:pt x="199" y="414"/>
                    <a:pt x="199" y="414"/>
                  </a:cubicBezTo>
                  <a:cubicBezTo>
                    <a:pt x="200" y="414"/>
                    <a:pt x="198" y="415"/>
                    <a:pt x="200" y="415"/>
                  </a:cubicBezTo>
                  <a:cubicBezTo>
                    <a:pt x="199" y="415"/>
                    <a:pt x="199" y="415"/>
                    <a:pt x="198" y="415"/>
                  </a:cubicBezTo>
                  <a:cubicBezTo>
                    <a:pt x="199" y="415"/>
                    <a:pt x="199" y="416"/>
                    <a:pt x="200" y="416"/>
                  </a:cubicBezTo>
                  <a:cubicBezTo>
                    <a:pt x="198" y="416"/>
                    <a:pt x="198" y="416"/>
                    <a:pt x="198" y="416"/>
                  </a:cubicBezTo>
                  <a:cubicBezTo>
                    <a:pt x="197" y="417"/>
                    <a:pt x="201" y="416"/>
                    <a:pt x="200" y="417"/>
                  </a:cubicBezTo>
                  <a:cubicBezTo>
                    <a:pt x="200" y="417"/>
                    <a:pt x="199" y="417"/>
                    <a:pt x="199" y="417"/>
                  </a:cubicBezTo>
                  <a:cubicBezTo>
                    <a:pt x="200" y="417"/>
                    <a:pt x="200" y="418"/>
                    <a:pt x="200" y="418"/>
                  </a:cubicBezTo>
                  <a:cubicBezTo>
                    <a:pt x="198" y="419"/>
                    <a:pt x="198" y="419"/>
                    <a:pt x="198" y="419"/>
                  </a:cubicBezTo>
                  <a:cubicBezTo>
                    <a:pt x="198" y="421"/>
                    <a:pt x="198" y="423"/>
                    <a:pt x="201" y="425"/>
                  </a:cubicBezTo>
                  <a:cubicBezTo>
                    <a:pt x="198" y="425"/>
                    <a:pt x="199" y="424"/>
                    <a:pt x="197" y="425"/>
                  </a:cubicBezTo>
                  <a:cubicBezTo>
                    <a:pt x="200" y="425"/>
                    <a:pt x="198" y="425"/>
                    <a:pt x="199" y="426"/>
                  </a:cubicBezTo>
                  <a:cubicBezTo>
                    <a:pt x="198" y="426"/>
                    <a:pt x="198" y="426"/>
                    <a:pt x="198" y="426"/>
                  </a:cubicBezTo>
                  <a:cubicBezTo>
                    <a:pt x="199" y="426"/>
                    <a:pt x="198" y="426"/>
                    <a:pt x="198" y="426"/>
                  </a:cubicBezTo>
                  <a:cubicBezTo>
                    <a:pt x="199" y="426"/>
                    <a:pt x="199" y="426"/>
                    <a:pt x="199" y="426"/>
                  </a:cubicBezTo>
                  <a:cubicBezTo>
                    <a:pt x="199" y="426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8" y="427"/>
                    <a:pt x="197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7" y="428"/>
                    <a:pt x="197" y="428"/>
                    <a:pt x="197" y="428"/>
                  </a:cubicBezTo>
                  <a:cubicBezTo>
                    <a:pt x="200" y="428"/>
                    <a:pt x="198" y="428"/>
                    <a:pt x="198" y="428"/>
                  </a:cubicBezTo>
                  <a:cubicBezTo>
                    <a:pt x="197" y="429"/>
                    <a:pt x="194" y="427"/>
                    <a:pt x="194" y="429"/>
                  </a:cubicBezTo>
                  <a:cubicBezTo>
                    <a:pt x="194" y="429"/>
                    <a:pt x="194" y="429"/>
                    <a:pt x="194" y="429"/>
                  </a:cubicBezTo>
                  <a:cubicBezTo>
                    <a:pt x="189" y="432"/>
                    <a:pt x="183" y="435"/>
                    <a:pt x="180" y="441"/>
                  </a:cubicBezTo>
                  <a:cubicBezTo>
                    <a:pt x="180" y="442"/>
                    <a:pt x="179" y="443"/>
                    <a:pt x="178" y="444"/>
                  </a:cubicBezTo>
                  <a:cubicBezTo>
                    <a:pt x="178" y="441"/>
                    <a:pt x="178" y="437"/>
                    <a:pt x="180" y="434"/>
                  </a:cubicBezTo>
                  <a:cubicBezTo>
                    <a:pt x="179" y="431"/>
                    <a:pt x="178" y="427"/>
                    <a:pt x="179" y="425"/>
                  </a:cubicBezTo>
                  <a:cubicBezTo>
                    <a:pt x="178" y="412"/>
                    <a:pt x="182" y="402"/>
                    <a:pt x="179" y="389"/>
                  </a:cubicBezTo>
                  <a:cubicBezTo>
                    <a:pt x="179" y="390"/>
                    <a:pt x="178" y="389"/>
                    <a:pt x="177" y="389"/>
                  </a:cubicBezTo>
                  <a:cubicBezTo>
                    <a:pt x="178" y="389"/>
                    <a:pt x="178" y="389"/>
                    <a:pt x="178" y="389"/>
                  </a:cubicBezTo>
                  <a:cubicBezTo>
                    <a:pt x="176" y="388"/>
                    <a:pt x="176" y="388"/>
                    <a:pt x="176" y="388"/>
                  </a:cubicBezTo>
                  <a:cubicBezTo>
                    <a:pt x="176" y="387"/>
                    <a:pt x="178" y="387"/>
                    <a:pt x="178" y="388"/>
                  </a:cubicBezTo>
                  <a:cubicBezTo>
                    <a:pt x="178" y="383"/>
                    <a:pt x="177" y="379"/>
                    <a:pt x="178" y="374"/>
                  </a:cubicBezTo>
                  <a:cubicBezTo>
                    <a:pt x="175" y="374"/>
                    <a:pt x="177" y="371"/>
                    <a:pt x="175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5" y="368"/>
                    <a:pt x="175" y="368"/>
                    <a:pt x="177" y="365"/>
                  </a:cubicBezTo>
                  <a:cubicBezTo>
                    <a:pt x="178" y="353"/>
                    <a:pt x="176" y="340"/>
                    <a:pt x="174" y="326"/>
                  </a:cubicBezTo>
                  <a:cubicBezTo>
                    <a:pt x="170" y="313"/>
                    <a:pt x="162" y="297"/>
                    <a:pt x="148" y="288"/>
                  </a:cubicBezTo>
                  <a:cubicBezTo>
                    <a:pt x="143" y="290"/>
                    <a:pt x="142" y="286"/>
                    <a:pt x="138" y="288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88"/>
                    <a:pt x="136" y="286"/>
                    <a:pt x="133" y="284"/>
                  </a:cubicBezTo>
                  <a:cubicBezTo>
                    <a:pt x="133" y="285"/>
                    <a:pt x="132" y="284"/>
                    <a:pt x="132" y="286"/>
                  </a:cubicBezTo>
                  <a:cubicBezTo>
                    <a:pt x="131" y="287"/>
                    <a:pt x="131" y="282"/>
                    <a:pt x="129" y="283"/>
                  </a:cubicBezTo>
                  <a:cubicBezTo>
                    <a:pt x="129" y="282"/>
                    <a:pt x="129" y="284"/>
                    <a:pt x="129" y="283"/>
                  </a:cubicBezTo>
                  <a:cubicBezTo>
                    <a:pt x="125" y="285"/>
                    <a:pt x="129" y="282"/>
                    <a:pt x="127" y="279"/>
                  </a:cubicBezTo>
                  <a:cubicBezTo>
                    <a:pt x="120" y="278"/>
                    <a:pt x="113" y="280"/>
                    <a:pt x="107" y="278"/>
                  </a:cubicBezTo>
                  <a:cubicBezTo>
                    <a:pt x="108" y="278"/>
                    <a:pt x="108" y="280"/>
                    <a:pt x="107" y="280"/>
                  </a:cubicBezTo>
                  <a:cubicBezTo>
                    <a:pt x="107" y="276"/>
                    <a:pt x="105" y="280"/>
                    <a:pt x="104" y="279"/>
                  </a:cubicBezTo>
                  <a:cubicBezTo>
                    <a:pt x="104" y="278"/>
                    <a:pt x="105" y="278"/>
                    <a:pt x="105" y="278"/>
                  </a:cubicBezTo>
                  <a:cubicBezTo>
                    <a:pt x="103" y="276"/>
                    <a:pt x="101" y="278"/>
                    <a:pt x="98" y="277"/>
                  </a:cubicBezTo>
                  <a:cubicBezTo>
                    <a:pt x="96" y="278"/>
                    <a:pt x="94" y="275"/>
                    <a:pt x="92" y="277"/>
                  </a:cubicBezTo>
                  <a:cubicBezTo>
                    <a:pt x="93" y="275"/>
                    <a:pt x="91" y="276"/>
                    <a:pt x="91" y="275"/>
                  </a:cubicBezTo>
                  <a:cubicBezTo>
                    <a:pt x="89" y="279"/>
                    <a:pt x="88" y="273"/>
                    <a:pt x="85" y="275"/>
                  </a:cubicBezTo>
                  <a:cubicBezTo>
                    <a:pt x="86" y="275"/>
                    <a:pt x="86" y="275"/>
                    <a:pt x="86" y="275"/>
                  </a:cubicBezTo>
                  <a:cubicBezTo>
                    <a:pt x="80" y="274"/>
                    <a:pt x="77" y="272"/>
                    <a:pt x="72" y="271"/>
                  </a:cubicBezTo>
                  <a:cubicBezTo>
                    <a:pt x="69" y="270"/>
                    <a:pt x="69" y="264"/>
                    <a:pt x="66" y="264"/>
                  </a:cubicBezTo>
                  <a:cubicBezTo>
                    <a:pt x="65" y="265"/>
                    <a:pt x="65" y="265"/>
                    <a:pt x="64" y="265"/>
                  </a:cubicBezTo>
                  <a:cubicBezTo>
                    <a:pt x="64" y="264"/>
                    <a:pt x="65" y="264"/>
                    <a:pt x="65" y="264"/>
                  </a:cubicBezTo>
                  <a:cubicBezTo>
                    <a:pt x="63" y="263"/>
                    <a:pt x="63" y="260"/>
                    <a:pt x="62" y="259"/>
                  </a:cubicBezTo>
                  <a:cubicBezTo>
                    <a:pt x="62" y="259"/>
                    <a:pt x="61" y="258"/>
                    <a:pt x="60" y="259"/>
                  </a:cubicBezTo>
                  <a:cubicBezTo>
                    <a:pt x="61" y="256"/>
                    <a:pt x="56" y="255"/>
                    <a:pt x="57" y="252"/>
                  </a:cubicBezTo>
                  <a:cubicBezTo>
                    <a:pt x="54" y="254"/>
                    <a:pt x="54" y="252"/>
                    <a:pt x="53" y="251"/>
                  </a:cubicBezTo>
                  <a:cubicBezTo>
                    <a:pt x="53" y="251"/>
                    <a:pt x="54" y="250"/>
                    <a:pt x="54" y="250"/>
                  </a:cubicBezTo>
                  <a:cubicBezTo>
                    <a:pt x="53" y="249"/>
                    <a:pt x="53" y="248"/>
                    <a:pt x="53" y="245"/>
                  </a:cubicBezTo>
                  <a:cubicBezTo>
                    <a:pt x="52" y="245"/>
                    <a:pt x="50" y="245"/>
                    <a:pt x="50" y="244"/>
                  </a:cubicBezTo>
                  <a:cubicBezTo>
                    <a:pt x="52" y="242"/>
                    <a:pt x="50" y="241"/>
                    <a:pt x="50" y="240"/>
                  </a:cubicBezTo>
                  <a:cubicBezTo>
                    <a:pt x="48" y="241"/>
                    <a:pt x="46" y="240"/>
                    <a:pt x="47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6" y="235"/>
                    <a:pt x="48" y="230"/>
                    <a:pt x="44" y="225"/>
                  </a:cubicBezTo>
                  <a:cubicBezTo>
                    <a:pt x="45" y="224"/>
                    <a:pt x="45" y="224"/>
                    <a:pt x="45" y="224"/>
                  </a:cubicBezTo>
                  <a:cubicBezTo>
                    <a:pt x="42" y="219"/>
                    <a:pt x="42" y="213"/>
                    <a:pt x="37" y="209"/>
                  </a:cubicBezTo>
                  <a:cubicBezTo>
                    <a:pt x="37" y="208"/>
                    <a:pt x="37" y="207"/>
                    <a:pt x="36" y="205"/>
                  </a:cubicBezTo>
                  <a:cubicBezTo>
                    <a:pt x="37" y="205"/>
                    <a:pt x="39" y="204"/>
                    <a:pt x="40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41" y="201"/>
                    <a:pt x="44" y="197"/>
                    <a:pt x="48" y="196"/>
                  </a:cubicBezTo>
                  <a:cubicBezTo>
                    <a:pt x="47" y="198"/>
                    <a:pt x="49" y="198"/>
                    <a:pt x="49" y="199"/>
                  </a:cubicBezTo>
                  <a:cubicBezTo>
                    <a:pt x="50" y="198"/>
                    <a:pt x="50" y="196"/>
                    <a:pt x="52" y="196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52" y="197"/>
                    <a:pt x="56" y="193"/>
                    <a:pt x="59" y="190"/>
                  </a:cubicBezTo>
                  <a:cubicBezTo>
                    <a:pt x="59" y="197"/>
                    <a:pt x="61" y="192"/>
                    <a:pt x="62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2"/>
                    <a:pt x="61" y="203"/>
                    <a:pt x="62" y="206"/>
                  </a:cubicBezTo>
                  <a:cubicBezTo>
                    <a:pt x="64" y="206"/>
                    <a:pt x="65" y="204"/>
                    <a:pt x="64" y="199"/>
                  </a:cubicBezTo>
                  <a:cubicBezTo>
                    <a:pt x="68" y="202"/>
                    <a:pt x="65" y="203"/>
                    <a:pt x="68" y="212"/>
                  </a:cubicBezTo>
                  <a:cubicBezTo>
                    <a:pt x="71" y="214"/>
                    <a:pt x="66" y="208"/>
                    <a:pt x="69" y="207"/>
                  </a:cubicBezTo>
                  <a:cubicBezTo>
                    <a:pt x="70" y="206"/>
                    <a:pt x="71" y="211"/>
                    <a:pt x="75" y="215"/>
                  </a:cubicBezTo>
                  <a:cubicBezTo>
                    <a:pt x="82" y="221"/>
                    <a:pt x="78" y="220"/>
                    <a:pt x="81" y="223"/>
                  </a:cubicBezTo>
                  <a:cubicBezTo>
                    <a:pt x="79" y="223"/>
                    <a:pt x="71" y="217"/>
                    <a:pt x="73" y="217"/>
                  </a:cubicBezTo>
                  <a:cubicBezTo>
                    <a:pt x="65" y="209"/>
                    <a:pt x="73" y="224"/>
                    <a:pt x="68" y="218"/>
                  </a:cubicBezTo>
                  <a:cubicBezTo>
                    <a:pt x="75" y="226"/>
                    <a:pt x="76" y="226"/>
                    <a:pt x="82" y="226"/>
                  </a:cubicBezTo>
                  <a:cubicBezTo>
                    <a:pt x="79" y="225"/>
                    <a:pt x="85" y="224"/>
                    <a:pt x="82" y="223"/>
                  </a:cubicBezTo>
                  <a:cubicBezTo>
                    <a:pt x="98" y="219"/>
                    <a:pt x="96" y="225"/>
                    <a:pt x="106" y="216"/>
                  </a:cubicBezTo>
                  <a:cubicBezTo>
                    <a:pt x="103" y="216"/>
                    <a:pt x="111" y="202"/>
                    <a:pt x="104" y="206"/>
                  </a:cubicBezTo>
                  <a:cubicBezTo>
                    <a:pt x="104" y="204"/>
                    <a:pt x="105" y="201"/>
                    <a:pt x="107" y="200"/>
                  </a:cubicBezTo>
                  <a:cubicBezTo>
                    <a:pt x="107" y="203"/>
                    <a:pt x="110" y="197"/>
                    <a:pt x="110" y="201"/>
                  </a:cubicBezTo>
                  <a:cubicBezTo>
                    <a:pt x="111" y="198"/>
                    <a:pt x="111" y="198"/>
                    <a:pt x="111" y="198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4" y="201"/>
                    <a:pt x="118" y="196"/>
                    <a:pt x="120" y="194"/>
                  </a:cubicBezTo>
                  <a:cubicBezTo>
                    <a:pt x="121" y="189"/>
                    <a:pt x="117" y="195"/>
                    <a:pt x="119" y="190"/>
                  </a:cubicBezTo>
                  <a:cubicBezTo>
                    <a:pt x="119" y="192"/>
                    <a:pt x="121" y="189"/>
                    <a:pt x="122" y="186"/>
                  </a:cubicBezTo>
                  <a:cubicBezTo>
                    <a:pt x="120" y="191"/>
                    <a:pt x="119" y="186"/>
                    <a:pt x="120" y="182"/>
                  </a:cubicBezTo>
                  <a:cubicBezTo>
                    <a:pt x="120" y="181"/>
                    <a:pt x="121" y="180"/>
                    <a:pt x="121" y="179"/>
                  </a:cubicBezTo>
                  <a:cubicBezTo>
                    <a:pt x="122" y="180"/>
                    <a:pt x="122" y="180"/>
                    <a:pt x="122" y="181"/>
                  </a:cubicBezTo>
                  <a:cubicBezTo>
                    <a:pt x="122" y="182"/>
                    <a:pt x="122" y="182"/>
                    <a:pt x="122" y="183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3" y="183"/>
                    <a:pt x="122" y="183"/>
                    <a:pt x="122" y="183"/>
                  </a:cubicBezTo>
                  <a:cubicBezTo>
                    <a:pt x="122" y="188"/>
                    <a:pt x="125" y="188"/>
                    <a:pt x="126" y="189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27" y="193"/>
                    <a:pt x="127" y="193"/>
                    <a:pt x="127" y="193"/>
                  </a:cubicBezTo>
                  <a:cubicBezTo>
                    <a:pt x="130" y="197"/>
                    <a:pt x="134" y="202"/>
                    <a:pt x="132" y="203"/>
                  </a:cubicBezTo>
                  <a:cubicBezTo>
                    <a:pt x="134" y="205"/>
                    <a:pt x="136" y="206"/>
                    <a:pt x="135" y="203"/>
                  </a:cubicBezTo>
                  <a:cubicBezTo>
                    <a:pt x="136" y="205"/>
                    <a:pt x="140" y="212"/>
                    <a:pt x="151" y="211"/>
                  </a:cubicBezTo>
                  <a:cubicBezTo>
                    <a:pt x="161" y="208"/>
                    <a:pt x="165" y="201"/>
                    <a:pt x="167" y="197"/>
                  </a:cubicBezTo>
                  <a:cubicBezTo>
                    <a:pt x="164" y="201"/>
                    <a:pt x="163" y="200"/>
                    <a:pt x="162" y="200"/>
                  </a:cubicBezTo>
                  <a:cubicBezTo>
                    <a:pt x="161" y="197"/>
                    <a:pt x="164" y="198"/>
                    <a:pt x="164" y="194"/>
                  </a:cubicBezTo>
                  <a:cubicBezTo>
                    <a:pt x="165" y="195"/>
                    <a:pt x="167" y="192"/>
                    <a:pt x="166" y="196"/>
                  </a:cubicBezTo>
                  <a:cubicBezTo>
                    <a:pt x="170" y="191"/>
                    <a:pt x="171" y="185"/>
                    <a:pt x="173" y="179"/>
                  </a:cubicBezTo>
                  <a:cubicBezTo>
                    <a:pt x="173" y="180"/>
                    <a:pt x="173" y="180"/>
                    <a:pt x="174" y="181"/>
                  </a:cubicBezTo>
                  <a:cubicBezTo>
                    <a:pt x="174" y="181"/>
                    <a:pt x="174" y="181"/>
                    <a:pt x="174" y="182"/>
                  </a:cubicBezTo>
                  <a:cubicBezTo>
                    <a:pt x="174" y="182"/>
                    <a:pt x="174" y="182"/>
                    <a:pt x="174" y="183"/>
                  </a:cubicBezTo>
                  <a:cubicBezTo>
                    <a:pt x="175" y="184"/>
                    <a:pt x="175" y="185"/>
                    <a:pt x="176" y="186"/>
                  </a:cubicBezTo>
                  <a:cubicBezTo>
                    <a:pt x="175" y="185"/>
                    <a:pt x="175" y="185"/>
                    <a:pt x="175" y="184"/>
                  </a:cubicBezTo>
                  <a:cubicBezTo>
                    <a:pt x="175" y="185"/>
                    <a:pt x="175" y="186"/>
                    <a:pt x="176" y="187"/>
                  </a:cubicBezTo>
                  <a:cubicBezTo>
                    <a:pt x="176" y="187"/>
                    <a:pt x="176" y="187"/>
                    <a:pt x="176" y="187"/>
                  </a:cubicBezTo>
                  <a:cubicBezTo>
                    <a:pt x="177" y="189"/>
                    <a:pt x="177" y="190"/>
                    <a:pt x="178" y="191"/>
                  </a:cubicBezTo>
                  <a:cubicBezTo>
                    <a:pt x="176" y="191"/>
                    <a:pt x="176" y="191"/>
                    <a:pt x="176" y="191"/>
                  </a:cubicBezTo>
                  <a:cubicBezTo>
                    <a:pt x="176" y="194"/>
                    <a:pt x="188" y="201"/>
                    <a:pt x="189" y="198"/>
                  </a:cubicBezTo>
                  <a:cubicBezTo>
                    <a:pt x="205" y="196"/>
                    <a:pt x="210" y="186"/>
                    <a:pt x="213" y="179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7"/>
                    <a:pt x="214" y="177"/>
                  </a:cubicBezTo>
                  <a:cubicBezTo>
                    <a:pt x="214" y="177"/>
                    <a:pt x="215" y="177"/>
                    <a:pt x="215" y="177"/>
                  </a:cubicBezTo>
                  <a:cubicBezTo>
                    <a:pt x="219" y="183"/>
                    <a:pt x="215" y="181"/>
                    <a:pt x="216" y="184"/>
                  </a:cubicBezTo>
                  <a:cubicBezTo>
                    <a:pt x="224" y="191"/>
                    <a:pt x="234" y="187"/>
                    <a:pt x="239" y="182"/>
                  </a:cubicBezTo>
                  <a:cubicBezTo>
                    <a:pt x="239" y="182"/>
                    <a:pt x="240" y="183"/>
                    <a:pt x="239" y="183"/>
                  </a:cubicBezTo>
                  <a:cubicBezTo>
                    <a:pt x="244" y="179"/>
                    <a:pt x="250" y="173"/>
                    <a:pt x="253" y="167"/>
                  </a:cubicBezTo>
                  <a:cubicBezTo>
                    <a:pt x="255" y="173"/>
                    <a:pt x="258" y="178"/>
                    <a:pt x="262" y="183"/>
                  </a:cubicBezTo>
                  <a:cubicBezTo>
                    <a:pt x="272" y="194"/>
                    <a:pt x="282" y="179"/>
                    <a:pt x="282" y="172"/>
                  </a:cubicBezTo>
                  <a:cubicBezTo>
                    <a:pt x="282" y="171"/>
                    <a:pt x="283" y="172"/>
                    <a:pt x="283" y="173"/>
                  </a:cubicBezTo>
                  <a:cubicBezTo>
                    <a:pt x="283" y="162"/>
                    <a:pt x="288" y="150"/>
                    <a:pt x="283" y="141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2" y="136"/>
                    <a:pt x="283" y="136"/>
                    <a:pt x="284" y="134"/>
                  </a:cubicBezTo>
                  <a:cubicBezTo>
                    <a:pt x="283" y="132"/>
                    <a:pt x="283" y="124"/>
                    <a:pt x="282" y="122"/>
                  </a:cubicBezTo>
                  <a:cubicBezTo>
                    <a:pt x="283" y="121"/>
                    <a:pt x="283" y="123"/>
                    <a:pt x="283" y="123"/>
                  </a:cubicBezTo>
                  <a:cubicBezTo>
                    <a:pt x="284" y="122"/>
                    <a:pt x="284" y="121"/>
                    <a:pt x="284" y="120"/>
                  </a:cubicBezTo>
                  <a:cubicBezTo>
                    <a:pt x="285" y="120"/>
                    <a:pt x="286" y="120"/>
                    <a:pt x="287" y="120"/>
                  </a:cubicBezTo>
                  <a:cubicBezTo>
                    <a:pt x="293" y="141"/>
                    <a:pt x="294" y="171"/>
                    <a:pt x="312" y="180"/>
                  </a:cubicBezTo>
                  <a:cubicBezTo>
                    <a:pt x="316" y="182"/>
                    <a:pt x="313" y="183"/>
                    <a:pt x="315" y="184"/>
                  </a:cubicBezTo>
                  <a:cubicBezTo>
                    <a:pt x="325" y="187"/>
                    <a:pt x="336" y="188"/>
                    <a:pt x="347" y="188"/>
                  </a:cubicBezTo>
                  <a:cubicBezTo>
                    <a:pt x="346" y="189"/>
                    <a:pt x="345" y="190"/>
                    <a:pt x="344" y="191"/>
                  </a:cubicBezTo>
                  <a:cubicBezTo>
                    <a:pt x="346" y="193"/>
                    <a:pt x="342" y="195"/>
                    <a:pt x="343" y="196"/>
                  </a:cubicBezTo>
                  <a:cubicBezTo>
                    <a:pt x="343" y="196"/>
                    <a:pt x="343" y="196"/>
                    <a:pt x="343" y="195"/>
                  </a:cubicBezTo>
                  <a:cubicBezTo>
                    <a:pt x="340" y="201"/>
                    <a:pt x="343" y="196"/>
                    <a:pt x="338" y="200"/>
                  </a:cubicBezTo>
                  <a:cubicBezTo>
                    <a:pt x="327" y="213"/>
                    <a:pt x="329" y="230"/>
                    <a:pt x="329" y="240"/>
                  </a:cubicBezTo>
                  <a:cubicBezTo>
                    <a:pt x="330" y="251"/>
                    <a:pt x="331" y="257"/>
                    <a:pt x="326" y="263"/>
                  </a:cubicBezTo>
                  <a:cubicBezTo>
                    <a:pt x="327" y="267"/>
                    <a:pt x="324" y="267"/>
                    <a:pt x="325" y="270"/>
                  </a:cubicBezTo>
                  <a:cubicBezTo>
                    <a:pt x="324" y="269"/>
                    <a:pt x="324" y="269"/>
                    <a:pt x="324" y="269"/>
                  </a:cubicBezTo>
                  <a:cubicBezTo>
                    <a:pt x="324" y="271"/>
                    <a:pt x="323" y="270"/>
                    <a:pt x="321" y="270"/>
                  </a:cubicBezTo>
                  <a:cubicBezTo>
                    <a:pt x="321" y="271"/>
                    <a:pt x="320" y="271"/>
                    <a:pt x="321" y="272"/>
                  </a:cubicBezTo>
                  <a:cubicBezTo>
                    <a:pt x="322" y="274"/>
                    <a:pt x="319" y="270"/>
                    <a:pt x="318" y="271"/>
                  </a:cubicBezTo>
                  <a:cubicBezTo>
                    <a:pt x="318" y="271"/>
                    <a:pt x="319" y="272"/>
                    <a:pt x="318" y="272"/>
                  </a:cubicBezTo>
                  <a:cubicBezTo>
                    <a:pt x="317" y="275"/>
                    <a:pt x="318" y="271"/>
                    <a:pt x="315" y="270"/>
                  </a:cubicBezTo>
                  <a:cubicBezTo>
                    <a:pt x="311" y="273"/>
                    <a:pt x="306" y="276"/>
                    <a:pt x="302" y="277"/>
                  </a:cubicBezTo>
                  <a:cubicBezTo>
                    <a:pt x="302" y="277"/>
                    <a:pt x="303" y="278"/>
                    <a:pt x="302" y="278"/>
                  </a:cubicBezTo>
                  <a:cubicBezTo>
                    <a:pt x="301" y="275"/>
                    <a:pt x="301" y="280"/>
                    <a:pt x="299" y="279"/>
                  </a:cubicBezTo>
                  <a:cubicBezTo>
                    <a:pt x="300" y="277"/>
                    <a:pt x="300" y="277"/>
                    <a:pt x="300" y="277"/>
                  </a:cubicBezTo>
                  <a:cubicBezTo>
                    <a:pt x="297" y="277"/>
                    <a:pt x="296" y="279"/>
                    <a:pt x="293" y="279"/>
                  </a:cubicBezTo>
                  <a:cubicBezTo>
                    <a:pt x="292" y="280"/>
                    <a:pt x="288" y="279"/>
                    <a:pt x="287" y="281"/>
                  </a:cubicBezTo>
                  <a:cubicBezTo>
                    <a:pt x="287" y="280"/>
                    <a:pt x="286" y="280"/>
                    <a:pt x="285" y="280"/>
                  </a:cubicBezTo>
                  <a:cubicBezTo>
                    <a:pt x="285" y="284"/>
                    <a:pt x="281" y="280"/>
                    <a:pt x="280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4" y="287"/>
                    <a:pt x="267" y="290"/>
                    <a:pt x="263" y="297"/>
                  </a:cubicBezTo>
                  <a:cubicBezTo>
                    <a:pt x="260" y="300"/>
                    <a:pt x="256" y="300"/>
                    <a:pt x="254" y="305"/>
                  </a:cubicBezTo>
                  <a:cubicBezTo>
                    <a:pt x="254" y="306"/>
                    <a:pt x="255" y="306"/>
                    <a:pt x="255" y="307"/>
                  </a:cubicBezTo>
                  <a:cubicBezTo>
                    <a:pt x="255" y="308"/>
                    <a:pt x="254" y="306"/>
                    <a:pt x="254" y="306"/>
                  </a:cubicBezTo>
                  <a:cubicBezTo>
                    <a:pt x="254" y="309"/>
                    <a:pt x="251" y="310"/>
                    <a:pt x="250" y="312"/>
                  </a:cubicBezTo>
                  <a:cubicBezTo>
                    <a:pt x="250" y="313"/>
                    <a:pt x="250" y="314"/>
                    <a:pt x="251" y="314"/>
                  </a:cubicBezTo>
                  <a:cubicBezTo>
                    <a:pt x="247" y="315"/>
                    <a:pt x="248" y="320"/>
                    <a:pt x="245" y="322"/>
                  </a:cubicBezTo>
                  <a:cubicBezTo>
                    <a:pt x="248" y="322"/>
                    <a:pt x="246" y="324"/>
                    <a:pt x="247" y="325"/>
                  </a:cubicBezTo>
                  <a:cubicBezTo>
                    <a:pt x="246" y="326"/>
                    <a:pt x="245" y="326"/>
                    <a:pt x="245" y="325"/>
                  </a:cubicBezTo>
                  <a:cubicBezTo>
                    <a:pt x="245" y="327"/>
                    <a:pt x="244" y="328"/>
                    <a:pt x="243" y="330"/>
                  </a:cubicBezTo>
                  <a:cubicBezTo>
                    <a:pt x="243" y="332"/>
                    <a:pt x="244" y="333"/>
                    <a:pt x="243" y="334"/>
                  </a:cubicBezTo>
                  <a:cubicBezTo>
                    <a:pt x="241" y="334"/>
                    <a:pt x="242" y="336"/>
                    <a:pt x="241" y="338"/>
                  </a:cubicBezTo>
                  <a:cubicBezTo>
                    <a:pt x="243" y="338"/>
                    <a:pt x="244" y="340"/>
                    <a:pt x="243" y="341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1" y="344"/>
                    <a:pt x="237" y="350"/>
                    <a:pt x="240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39" y="360"/>
                    <a:pt x="236" y="365"/>
                    <a:pt x="239" y="370"/>
                  </a:cubicBezTo>
                  <a:cubicBezTo>
                    <a:pt x="238" y="371"/>
                    <a:pt x="237" y="373"/>
                    <a:pt x="237" y="374"/>
                  </a:cubicBezTo>
                  <a:cubicBezTo>
                    <a:pt x="239" y="376"/>
                    <a:pt x="238" y="376"/>
                    <a:pt x="241" y="378"/>
                  </a:cubicBezTo>
                  <a:cubicBezTo>
                    <a:pt x="241" y="378"/>
                    <a:pt x="239" y="379"/>
                    <a:pt x="239" y="379"/>
                  </a:cubicBezTo>
                  <a:cubicBezTo>
                    <a:pt x="238" y="381"/>
                    <a:pt x="236" y="383"/>
                    <a:pt x="238" y="385"/>
                  </a:cubicBezTo>
                  <a:cubicBezTo>
                    <a:pt x="237" y="385"/>
                    <a:pt x="237" y="385"/>
                    <a:pt x="237" y="385"/>
                  </a:cubicBezTo>
                  <a:cubicBezTo>
                    <a:pt x="238" y="387"/>
                    <a:pt x="240" y="389"/>
                    <a:pt x="238" y="391"/>
                  </a:cubicBezTo>
                  <a:cubicBezTo>
                    <a:pt x="239" y="391"/>
                    <a:pt x="239" y="393"/>
                    <a:pt x="241" y="393"/>
                  </a:cubicBezTo>
                  <a:cubicBezTo>
                    <a:pt x="241" y="393"/>
                    <a:pt x="239" y="393"/>
                    <a:pt x="240" y="394"/>
                  </a:cubicBezTo>
                  <a:cubicBezTo>
                    <a:pt x="238" y="393"/>
                    <a:pt x="238" y="393"/>
                    <a:pt x="238" y="393"/>
                  </a:cubicBezTo>
                  <a:cubicBezTo>
                    <a:pt x="237" y="397"/>
                    <a:pt x="238" y="401"/>
                    <a:pt x="239" y="405"/>
                  </a:cubicBezTo>
                  <a:cubicBezTo>
                    <a:pt x="236" y="406"/>
                    <a:pt x="239" y="409"/>
                    <a:pt x="237" y="411"/>
                  </a:cubicBezTo>
                  <a:cubicBezTo>
                    <a:pt x="239" y="412"/>
                    <a:pt x="237" y="415"/>
                    <a:pt x="240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8"/>
                    <a:pt x="238" y="420"/>
                    <a:pt x="237" y="423"/>
                  </a:cubicBezTo>
                  <a:cubicBezTo>
                    <a:pt x="237" y="424"/>
                    <a:pt x="239" y="424"/>
                    <a:pt x="240" y="425"/>
                  </a:cubicBezTo>
                  <a:cubicBezTo>
                    <a:pt x="238" y="425"/>
                    <a:pt x="238" y="425"/>
                    <a:pt x="238" y="425"/>
                  </a:cubicBezTo>
                  <a:cubicBezTo>
                    <a:pt x="239" y="426"/>
                    <a:pt x="241" y="427"/>
                    <a:pt x="243" y="427"/>
                  </a:cubicBezTo>
                  <a:cubicBezTo>
                    <a:pt x="242" y="428"/>
                    <a:pt x="243" y="428"/>
                    <a:pt x="242" y="429"/>
                  </a:cubicBezTo>
                  <a:cubicBezTo>
                    <a:pt x="241" y="428"/>
                    <a:pt x="239" y="428"/>
                    <a:pt x="237" y="427"/>
                  </a:cubicBezTo>
                  <a:cubicBezTo>
                    <a:pt x="237" y="428"/>
                    <a:pt x="240" y="430"/>
                    <a:pt x="238" y="431"/>
                  </a:cubicBezTo>
                  <a:cubicBezTo>
                    <a:pt x="238" y="432"/>
                    <a:pt x="239" y="433"/>
                    <a:pt x="241" y="433"/>
                  </a:cubicBezTo>
                  <a:cubicBezTo>
                    <a:pt x="240" y="433"/>
                    <a:pt x="239" y="434"/>
                    <a:pt x="239" y="433"/>
                  </a:cubicBezTo>
                  <a:cubicBezTo>
                    <a:pt x="239" y="434"/>
                    <a:pt x="239" y="435"/>
                    <a:pt x="240" y="435"/>
                  </a:cubicBezTo>
                  <a:cubicBezTo>
                    <a:pt x="240" y="435"/>
                    <a:pt x="240" y="435"/>
                    <a:pt x="240" y="435"/>
                  </a:cubicBezTo>
                  <a:cubicBezTo>
                    <a:pt x="241" y="435"/>
                    <a:pt x="241" y="436"/>
                    <a:pt x="243" y="436"/>
                  </a:cubicBezTo>
                  <a:cubicBezTo>
                    <a:pt x="243" y="435"/>
                    <a:pt x="243" y="435"/>
                    <a:pt x="243" y="435"/>
                  </a:cubicBezTo>
                  <a:cubicBezTo>
                    <a:pt x="244" y="435"/>
                    <a:pt x="245" y="436"/>
                    <a:pt x="243" y="437"/>
                  </a:cubicBezTo>
                  <a:cubicBezTo>
                    <a:pt x="242" y="437"/>
                    <a:pt x="241" y="436"/>
                    <a:pt x="240" y="437"/>
                  </a:cubicBezTo>
                  <a:cubicBezTo>
                    <a:pt x="244" y="439"/>
                    <a:pt x="244" y="439"/>
                    <a:pt x="244" y="439"/>
                  </a:cubicBezTo>
                  <a:cubicBezTo>
                    <a:pt x="243" y="439"/>
                    <a:pt x="244" y="438"/>
                    <a:pt x="245" y="438"/>
                  </a:cubicBezTo>
                  <a:cubicBezTo>
                    <a:pt x="244" y="437"/>
                    <a:pt x="244" y="437"/>
                    <a:pt x="244" y="437"/>
                  </a:cubicBezTo>
                  <a:cubicBezTo>
                    <a:pt x="246" y="437"/>
                    <a:pt x="246" y="437"/>
                    <a:pt x="246" y="437"/>
                  </a:cubicBezTo>
                  <a:cubicBezTo>
                    <a:pt x="245" y="435"/>
                    <a:pt x="246" y="434"/>
                    <a:pt x="245" y="432"/>
                  </a:cubicBezTo>
                  <a:cubicBezTo>
                    <a:pt x="244" y="433"/>
                    <a:pt x="244" y="433"/>
                    <a:pt x="244" y="433"/>
                  </a:cubicBezTo>
                  <a:cubicBezTo>
                    <a:pt x="243" y="432"/>
                    <a:pt x="241" y="431"/>
                    <a:pt x="243" y="430"/>
                  </a:cubicBezTo>
                  <a:cubicBezTo>
                    <a:pt x="244" y="430"/>
                    <a:pt x="244" y="430"/>
                    <a:pt x="245" y="430"/>
                  </a:cubicBezTo>
                  <a:cubicBezTo>
                    <a:pt x="245" y="430"/>
                    <a:pt x="244" y="430"/>
                    <a:pt x="244" y="429"/>
                  </a:cubicBezTo>
                  <a:cubicBezTo>
                    <a:pt x="247" y="430"/>
                    <a:pt x="247" y="430"/>
                    <a:pt x="247" y="430"/>
                  </a:cubicBezTo>
                  <a:cubicBezTo>
                    <a:pt x="243" y="429"/>
                    <a:pt x="246" y="427"/>
                    <a:pt x="245" y="427"/>
                  </a:cubicBezTo>
                  <a:cubicBezTo>
                    <a:pt x="246" y="427"/>
                    <a:pt x="246" y="427"/>
                    <a:pt x="246" y="427"/>
                  </a:cubicBezTo>
                  <a:cubicBezTo>
                    <a:pt x="247" y="425"/>
                    <a:pt x="244" y="427"/>
                    <a:pt x="244" y="426"/>
                  </a:cubicBezTo>
                  <a:cubicBezTo>
                    <a:pt x="245" y="425"/>
                    <a:pt x="247" y="426"/>
                    <a:pt x="248" y="425"/>
                  </a:cubicBezTo>
                  <a:cubicBezTo>
                    <a:pt x="248" y="423"/>
                    <a:pt x="246" y="421"/>
                    <a:pt x="248" y="419"/>
                  </a:cubicBezTo>
                  <a:cubicBezTo>
                    <a:pt x="248" y="418"/>
                    <a:pt x="247" y="416"/>
                    <a:pt x="246" y="415"/>
                  </a:cubicBezTo>
                  <a:cubicBezTo>
                    <a:pt x="246" y="414"/>
                    <a:pt x="248" y="415"/>
                    <a:pt x="247" y="414"/>
                  </a:cubicBezTo>
                  <a:cubicBezTo>
                    <a:pt x="248" y="414"/>
                    <a:pt x="249" y="414"/>
                    <a:pt x="250" y="414"/>
                  </a:cubicBezTo>
                  <a:cubicBezTo>
                    <a:pt x="249" y="414"/>
                    <a:pt x="250" y="412"/>
                    <a:pt x="248" y="413"/>
                  </a:cubicBezTo>
                  <a:cubicBezTo>
                    <a:pt x="249" y="411"/>
                    <a:pt x="249" y="409"/>
                    <a:pt x="249" y="407"/>
                  </a:cubicBezTo>
                  <a:cubicBezTo>
                    <a:pt x="249" y="408"/>
                    <a:pt x="250" y="408"/>
                    <a:pt x="251" y="407"/>
                  </a:cubicBezTo>
                  <a:cubicBezTo>
                    <a:pt x="250" y="406"/>
                    <a:pt x="249" y="405"/>
                    <a:pt x="249" y="403"/>
                  </a:cubicBezTo>
                  <a:cubicBezTo>
                    <a:pt x="248" y="403"/>
                    <a:pt x="248" y="404"/>
                    <a:pt x="246" y="403"/>
                  </a:cubicBezTo>
                  <a:cubicBezTo>
                    <a:pt x="246" y="403"/>
                    <a:pt x="245" y="403"/>
                    <a:pt x="245" y="402"/>
                  </a:cubicBezTo>
                  <a:cubicBezTo>
                    <a:pt x="247" y="402"/>
                    <a:pt x="250" y="403"/>
                    <a:pt x="250" y="401"/>
                  </a:cubicBezTo>
                  <a:cubicBezTo>
                    <a:pt x="253" y="402"/>
                    <a:pt x="249" y="404"/>
                    <a:pt x="252" y="403"/>
                  </a:cubicBezTo>
                  <a:cubicBezTo>
                    <a:pt x="254" y="404"/>
                    <a:pt x="254" y="406"/>
                    <a:pt x="253" y="407"/>
                  </a:cubicBezTo>
                  <a:cubicBezTo>
                    <a:pt x="255" y="408"/>
                    <a:pt x="253" y="406"/>
                    <a:pt x="256" y="406"/>
                  </a:cubicBezTo>
                  <a:cubicBezTo>
                    <a:pt x="256" y="405"/>
                    <a:pt x="254" y="405"/>
                    <a:pt x="254" y="403"/>
                  </a:cubicBezTo>
                  <a:cubicBezTo>
                    <a:pt x="253" y="403"/>
                    <a:pt x="253" y="403"/>
                    <a:pt x="252" y="402"/>
                  </a:cubicBezTo>
                  <a:cubicBezTo>
                    <a:pt x="249" y="401"/>
                    <a:pt x="254" y="401"/>
                    <a:pt x="254" y="400"/>
                  </a:cubicBezTo>
                  <a:cubicBezTo>
                    <a:pt x="254" y="401"/>
                    <a:pt x="254" y="401"/>
                    <a:pt x="254" y="401"/>
                  </a:cubicBezTo>
                  <a:cubicBezTo>
                    <a:pt x="255" y="400"/>
                    <a:pt x="254" y="400"/>
                    <a:pt x="254" y="399"/>
                  </a:cubicBezTo>
                  <a:cubicBezTo>
                    <a:pt x="257" y="398"/>
                    <a:pt x="254" y="400"/>
                    <a:pt x="256" y="401"/>
                  </a:cubicBezTo>
                  <a:cubicBezTo>
                    <a:pt x="258" y="400"/>
                    <a:pt x="258" y="400"/>
                    <a:pt x="258" y="400"/>
                  </a:cubicBezTo>
                  <a:cubicBezTo>
                    <a:pt x="259" y="399"/>
                    <a:pt x="256" y="400"/>
                    <a:pt x="257" y="398"/>
                  </a:cubicBezTo>
                  <a:cubicBezTo>
                    <a:pt x="258" y="398"/>
                    <a:pt x="258" y="398"/>
                    <a:pt x="258" y="398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6" y="397"/>
                    <a:pt x="254" y="397"/>
                    <a:pt x="254" y="398"/>
                  </a:cubicBezTo>
                  <a:cubicBezTo>
                    <a:pt x="251" y="397"/>
                    <a:pt x="254" y="397"/>
                    <a:pt x="254" y="396"/>
                  </a:cubicBezTo>
                  <a:cubicBezTo>
                    <a:pt x="252" y="395"/>
                    <a:pt x="254" y="396"/>
                    <a:pt x="252" y="396"/>
                  </a:cubicBezTo>
                  <a:cubicBezTo>
                    <a:pt x="250" y="396"/>
                    <a:pt x="250" y="395"/>
                    <a:pt x="250" y="394"/>
                  </a:cubicBezTo>
                  <a:cubicBezTo>
                    <a:pt x="250" y="393"/>
                    <a:pt x="252" y="394"/>
                    <a:pt x="253" y="393"/>
                  </a:cubicBezTo>
                  <a:cubicBezTo>
                    <a:pt x="254" y="394"/>
                    <a:pt x="254" y="395"/>
                    <a:pt x="253" y="394"/>
                  </a:cubicBezTo>
                  <a:cubicBezTo>
                    <a:pt x="254" y="396"/>
                    <a:pt x="256" y="394"/>
                    <a:pt x="258" y="395"/>
                  </a:cubicBezTo>
                  <a:cubicBezTo>
                    <a:pt x="259" y="394"/>
                    <a:pt x="257" y="394"/>
                    <a:pt x="256" y="393"/>
                  </a:cubicBezTo>
                  <a:cubicBezTo>
                    <a:pt x="256" y="394"/>
                    <a:pt x="254" y="393"/>
                    <a:pt x="254" y="393"/>
                  </a:cubicBezTo>
                  <a:cubicBezTo>
                    <a:pt x="249" y="391"/>
                    <a:pt x="257" y="392"/>
                    <a:pt x="257" y="390"/>
                  </a:cubicBezTo>
                  <a:cubicBezTo>
                    <a:pt x="253" y="390"/>
                    <a:pt x="252" y="387"/>
                    <a:pt x="249" y="389"/>
                  </a:cubicBezTo>
                  <a:cubicBezTo>
                    <a:pt x="248" y="388"/>
                    <a:pt x="248" y="387"/>
                    <a:pt x="248" y="387"/>
                  </a:cubicBezTo>
                  <a:cubicBezTo>
                    <a:pt x="250" y="388"/>
                    <a:pt x="250" y="386"/>
                    <a:pt x="252" y="387"/>
                  </a:cubicBezTo>
                  <a:cubicBezTo>
                    <a:pt x="252" y="386"/>
                    <a:pt x="252" y="386"/>
                    <a:pt x="252" y="386"/>
                  </a:cubicBezTo>
                  <a:cubicBezTo>
                    <a:pt x="254" y="388"/>
                    <a:pt x="254" y="388"/>
                    <a:pt x="254" y="388"/>
                  </a:cubicBezTo>
                  <a:cubicBezTo>
                    <a:pt x="256" y="387"/>
                    <a:pt x="257" y="385"/>
                    <a:pt x="258" y="386"/>
                  </a:cubicBezTo>
                  <a:cubicBezTo>
                    <a:pt x="257" y="385"/>
                    <a:pt x="256" y="386"/>
                    <a:pt x="256" y="385"/>
                  </a:cubicBezTo>
                  <a:cubicBezTo>
                    <a:pt x="257" y="385"/>
                    <a:pt x="258" y="385"/>
                    <a:pt x="258" y="384"/>
                  </a:cubicBezTo>
                  <a:cubicBezTo>
                    <a:pt x="257" y="385"/>
                    <a:pt x="255" y="384"/>
                    <a:pt x="254" y="383"/>
                  </a:cubicBezTo>
                  <a:cubicBezTo>
                    <a:pt x="255" y="382"/>
                    <a:pt x="257" y="382"/>
                    <a:pt x="257" y="382"/>
                  </a:cubicBezTo>
                  <a:cubicBezTo>
                    <a:pt x="259" y="383"/>
                    <a:pt x="259" y="383"/>
                    <a:pt x="259" y="383"/>
                  </a:cubicBezTo>
                  <a:cubicBezTo>
                    <a:pt x="257" y="382"/>
                    <a:pt x="260" y="383"/>
                    <a:pt x="259" y="382"/>
                  </a:cubicBezTo>
                  <a:cubicBezTo>
                    <a:pt x="258" y="381"/>
                    <a:pt x="256" y="381"/>
                    <a:pt x="255" y="380"/>
                  </a:cubicBezTo>
                  <a:cubicBezTo>
                    <a:pt x="254" y="380"/>
                    <a:pt x="256" y="379"/>
                    <a:pt x="256" y="379"/>
                  </a:cubicBezTo>
                  <a:cubicBezTo>
                    <a:pt x="257" y="380"/>
                    <a:pt x="257" y="380"/>
                    <a:pt x="257" y="380"/>
                  </a:cubicBezTo>
                  <a:cubicBezTo>
                    <a:pt x="256" y="379"/>
                    <a:pt x="260" y="380"/>
                    <a:pt x="259" y="379"/>
                  </a:cubicBezTo>
                  <a:cubicBezTo>
                    <a:pt x="258" y="378"/>
                    <a:pt x="258" y="378"/>
                    <a:pt x="258" y="378"/>
                  </a:cubicBezTo>
                  <a:cubicBezTo>
                    <a:pt x="258" y="378"/>
                    <a:pt x="259" y="378"/>
                    <a:pt x="259" y="378"/>
                  </a:cubicBezTo>
                  <a:cubicBezTo>
                    <a:pt x="258" y="378"/>
                    <a:pt x="258" y="377"/>
                    <a:pt x="258" y="377"/>
                  </a:cubicBezTo>
                  <a:cubicBezTo>
                    <a:pt x="259" y="377"/>
                    <a:pt x="259" y="377"/>
                    <a:pt x="259" y="377"/>
                  </a:cubicBezTo>
                  <a:cubicBezTo>
                    <a:pt x="258" y="376"/>
                    <a:pt x="256" y="375"/>
                    <a:pt x="258" y="375"/>
                  </a:cubicBezTo>
                  <a:cubicBezTo>
                    <a:pt x="256" y="375"/>
                    <a:pt x="258" y="376"/>
                    <a:pt x="257" y="376"/>
                  </a:cubicBezTo>
                  <a:cubicBezTo>
                    <a:pt x="255" y="377"/>
                    <a:pt x="255" y="375"/>
                    <a:pt x="255" y="375"/>
                  </a:cubicBezTo>
                  <a:cubicBezTo>
                    <a:pt x="258" y="375"/>
                    <a:pt x="255" y="374"/>
                    <a:pt x="255" y="373"/>
                  </a:cubicBezTo>
                  <a:cubicBezTo>
                    <a:pt x="256" y="373"/>
                    <a:pt x="257" y="372"/>
                    <a:pt x="258" y="372"/>
                  </a:cubicBezTo>
                  <a:cubicBezTo>
                    <a:pt x="256" y="372"/>
                    <a:pt x="256" y="372"/>
                    <a:pt x="256" y="372"/>
                  </a:cubicBezTo>
                  <a:cubicBezTo>
                    <a:pt x="259" y="372"/>
                    <a:pt x="255" y="370"/>
                    <a:pt x="256" y="370"/>
                  </a:cubicBezTo>
                  <a:cubicBezTo>
                    <a:pt x="257" y="370"/>
                    <a:pt x="259" y="370"/>
                    <a:pt x="259" y="370"/>
                  </a:cubicBezTo>
                  <a:cubicBezTo>
                    <a:pt x="257" y="370"/>
                    <a:pt x="256" y="368"/>
                    <a:pt x="254" y="368"/>
                  </a:cubicBezTo>
                  <a:cubicBezTo>
                    <a:pt x="255" y="367"/>
                    <a:pt x="258" y="369"/>
                    <a:pt x="260" y="369"/>
                  </a:cubicBezTo>
                  <a:cubicBezTo>
                    <a:pt x="258" y="368"/>
                    <a:pt x="261" y="367"/>
                    <a:pt x="258" y="366"/>
                  </a:cubicBezTo>
                  <a:cubicBezTo>
                    <a:pt x="257" y="367"/>
                    <a:pt x="257" y="366"/>
                    <a:pt x="256" y="366"/>
                  </a:cubicBezTo>
                  <a:cubicBezTo>
                    <a:pt x="256" y="365"/>
                    <a:pt x="257" y="366"/>
                    <a:pt x="258" y="365"/>
                  </a:cubicBezTo>
                  <a:cubicBezTo>
                    <a:pt x="258" y="365"/>
                    <a:pt x="256" y="364"/>
                    <a:pt x="255" y="365"/>
                  </a:cubicBezTo>
                  <a:cubicBezTo>
                    <a:pt x="255" y="364"/>
                    <a:pt x="253" y="363"/>
                    <a:pt x="255" y="362"/>
                  </a:cubicBezTo>
                  <a:cubicBezTo>
                    <a:pt x="256" y="362"/>
                    <a:pt x="255" y="364"/>
                    <a:pt x="257" y="363"/>
                  </a:cubicBezTo>
                  <a:cubicBezTo>
                    <a:pt x="257" y="362"/>
                    <a:pt x="253" y="362"/>
                    <a:pt x="252" y="360"/>
                  </a:cubicBezTo>
                  <a:cubicBezTo>
                    <a:pt x="251" y="361"/>
                    <a:pt x="248" y="360"/>
                    <a:pt x="248" y="359"/>
                  </a:cubicBezTo>
                  <a:cubicBezTo>
                    <a:pt x="249" y="357"/>
                    <a:pt x="248" y="360"/>
                    <a:pt x="251" y="360"/>
                  </a:cubicBezTo>
                  <a:cubicBezTo>
                    <a:pt x="250" y="359"/>
                    <a:pt x="250" y="359"/>
                    <a:pt x="250" y="359"/>
                  </a:cubicBezTo>
                  <a:cubicBezTo>
                    <a:pt x="254" y="358"/>
                    <a:pt x="255" y="362"/>
                    <a:pt x="257" y="361"/>
                  </a:cubicBezTo>
                  <a:cubicBezTo>
                    <a:pt x="257" y="360"/>
                    <a:pt x="257" y="360"/>
                    <a:pt x="257" y="360"/>
                  </a:cubicBezTo>
                  <a:cubicBezTo>
                    <a:pt x="257" y="360"/>
                    <a:pt x="259" y="361"/>
                    <a:pt x="260" y="361"/>
                  </a:cubicBezTo>
                  <a:cubicBezTo>
                    <a:pt x="258" y="360"/>
                    <a:pt x="259" y="359"/>
                    <a:pt x="259" y="359"/>
                  </a:cubicBezTo>
                  <a:cubicBezTo>
                    <a:pt x="257" y="358"/>
                    <a:pt x="259" y="359"/>
                    <a:pt x="258" y="359"/>
                  </a:cubicBezTo>
                  <a:cubicBezTo>
                    <a:pt x="258" y="358"/>
                    <a:pt x="255" y="357"/>
                    <a:pt x="256" y="356"/>
                  </a:cubicBezTo>
                  <a:cubicBezTo>
                    <a:pt x="257" y="357"/>
                    <a:pt x="259" y="356"/>
                    <a:pt x="259" y="357"/>
                  </a:cubicBezTo>
                  <a:cubicBezTo>
                    <a:pt x="260" y="356"/>
                    <a:pt x="257" y="356"/>
                    <a:pt x="259" y="356"/>
                  </a:cubicBezTo>
                  <a:cubicBezTo>
                    <a:pt x="260" y="356"/>
                    <a:pt x="260" y="356"/>
                    <a:pt x="260" y="356"/>
                  </a:cubicBezTo>
                  <a:cubicBezTo>
                    <a:pt x="260" y="353"/>
                    <a:pt x="261" y="349"/>
                    <a:pt x="257" y="345"/>
                  </a:cubicBezTo>
                  <a:cubicBezTo>
                    <a:pt x="259" y="345"/>
                    <a:pt x="260" y="344"/>
                    <a:pt x="261" y="343"/>
                  </a:cubicBezTo>
                  <a:cubicBezTo>
                    <a:pt x="261" y="343"/>
                    <a:pt x="260" y="343"/>
                    <a:pt x="260" y="342"/>
                  </a:cubicBezTo>
                  <a:cubicBezTo>
                    <a:pt x="262" y="342"/>
                    <a:pt x="262" y="342"/>
                    <a:pt x="262" y="342"/>
                  </a:cubicBezTo>
                  <a:cubicBezTo>
                    <a:pt x="263" y="341"/>
                    <a:pt x="262" y="340"/>
                    <a:pt x="261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4" y="338"/>
                    <a:pt x="261" y="338"/>
                    <a:pt x="261" y="337"/>
                  </a:cubicBezTo>
                  <a:cubicBezTo>
                    <a:pt x="263" y="337"/>
                    <a:pt x="263" y="337"/>
                    <a:pt x="263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6"/>
                    <a:pt x="262" y="335"/>
                    <a:pt x="264" y="336"/>
                  </a:cubicBezTo>
                  <a:cubicBezTo>
                    <a:pt x="263" y="335"/>
                    <a:pt x="263" y="335"/>
                    <a:pt x="262" y="335"/>
                  </a:cubicBezTo>
                  <a:cubicBezTo>
                    <a:pt x="264" y="335"/>
                    <a:pt x="264" y="332"/>
                    <a:pt x="264" y="331"/>
                  </a:cubicBezTo>
                  <a:cubicBezTo>
                    <a:pt x="263" y="331"/>
                    <a:pt x="263" y="331"/>
                    <a:pt x="261" y="330"/>
                  </a:cubicBezTo>
                  <a:cubicBezTo>
                    <a:pt x="259" y="329"/>
                    <a:pt x="262" y="330"/>
                    <a:pt x="261" y="329"/>
                  </a:cubicBezTo>
                  <a:cubicBezTo>
                    <a:pt x="262" y="329"/>
                    <a:pt x="263" y="329"/>
                    <a:pt x="263" y="330"/>
                  </a:cubicBezTo>
                  <a:cubicBezTo>
                    <a:pt x="266" y="329"/>
                    <a:pt x="266" y="326"/>
                    <a:pt x="268" y="325"/>
                  </a:cubicBezTo>
                  <a:cubicBezTo>
                    <a:pt x="267" y="324"/>
                    <a:pt x="267" y="324"/>
                    <a:pt x="267" y="324"/>
                  </a:cubicBezTo>
                  <a:cubicBezTo>
                    <a:pt x="270" y="323"/>
                    <a:pt x="268" y="321"/>
                    <a:pt x="270" y="320"/>
                  </a:cubicBezTo>
                  <a:cubicBezTo>
                    <a:pt x="269" y="320"/>
                    <a:pt x="267" y="318"/>
                    <a:pt x="268" y="317"/>
                  </a:cubicBezTo>
                  <a:cubicBezTo>
                    <a:pt x="266" y="315"/>
                    <a:pt x="270" y="318"/>
                    <a:pt x="271" y="318"/>
                  </a:cubicBezTo>
                  <a:cubicBezTo>
                    <a:pt x="271" y="317"/>
                    <a:pt x="271" y="316"/>
                    <a:pt x="271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1" y="315"/>
                    <a:pt x="271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ubicBezTo>
                    <a:pt x="273" y="314"/>
                    <a:pt x="274" y="314"/>
                    <a:pt x="274" y="313"/>
                  </a:cubicBezTo>
                  <a:cubicBezTo>
                    <a:pt x="274" y="311"/>
                    <a:pt x="275" y="312"/>
                    <a:pt x="274" y="310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5" y="309"/>
                    <a:pt x="275" y="309"/>
                    <a:pt x="275" y="309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7" y="311"/>
                    <a:pt x="275" y="310"/>
                    <a:pt x="275" y="309"/>
                  </a:cubicBezTo>
                  <a:cubicBezTo>
                    <a:pt x="274" y="308"/>
                    <a:pt x="275" y="309"/>
                    <a:pt x="276" y="309"/>
                  </a:cubicBezTo>
                  <a:cubicBezTo>
                    <a:pt x="277" y="310"/>
                    <a:pt x="276" y="309"/>
                    <a:pt x="276" y="309"/>
                  </a:cubicBezTo>
                  <a:cubicBezTo>
                    <a:pt x="276" y="310"/>
                    <a:pt x="276" y="309"/>
                    <a:pt x="277" y="310"/>
                  </a:cubicBezTo>
                  <a:cubicBezTo>
                    <a:pt x="277" y="310"/>
                    <a:pt x="276" y="308"/>
                    <a:pt x="276" y="308"/>
                  </a:cubicBezTo>
                  <a:cubicBezTo>
                    <a:pt x="277" y="308"/>
                    <a:pt x="277" y="307"/>
                    <a:pt x="278" y="308"/>
                  </a:cubicBezTo>
                  <a:cubicBezTo>
                    <a:pt x="278" y="307"/>
                    <a:pt x="279" y="307"/>
                    <a:pt x="278" y="306"/>
                  </a:cubicBezTo>
                  <a:cubicBezTo>
                    <a:pt x="278" y="306"/>
                    <a:pt x="277" y="307"/>
                    <a:pt x="276" y="306"/>
                  </a:cubicBezTo>
                  <a:cubicBezTo>
                    <a:pt x="276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5"/>
                    <a:pt x="278" y="305"/>
                    <a:pt x="277" y="304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8" y="304"/>
                    <a:pt x="279" y="303"/>
                    <a:pt x="279" y="303"/>
                  </a:cubicBezTo>
                  <a:cubicBezTo>
                    <a:pt x="280" y="304"/>
                    <a:pt x="281" y="306"/>
                    <a:pt x="282" y="306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3" y="304"/>
                    <a:pt x="283" y="304"/>
                  </a:cubicBezTo>
                  <a:cubicBezTo>
                    <a:pt x="285" y="304"/>
                    <a:pt x="282" y="299"/>
                    <a:pt x="284" y="300"/>
                  </a:cubicBezTo>
                  <a:cubicBezTo>
                    <a:pt x="285" y="302"/>
                    <a:pt x="285" y="302"/>
                    <a:pt x="286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5" y="300"/>
                    <a:pt x="286" y="302"/>
                    <a:pt x="285" y="301"/>
                  </a:cubicBezTo>
                  <a:cubicBezTo>
                    <a:pt x="285" y="300"/>
                    <a:pt x="285" y="300"/>
                    <a:pt x="285" y="300"/>
                  </a:cubicBezTo>
                  <a:cubicBezTo>
                    <a:pt x="288" y="303"/>
                    <a:pt x="290" y="299"/>
                    <a:pt x="293" y="300"/>
                  </a:cubicBezTo>
                  <a:cubicBezTo>
                    <a:pt x="292" y="298"/>
                    <a:pt x="294" y="299"/>
                    <a:pt x="294" y="298"/>
                  </a:cubicBezTo>
                  <a:cubicBezTo>
                    <a:pt x="294" y="300"/>
                    <a:pt x="295" y="297"/>
                    <a:pt x="296" y="298"/>
                  </a:cubicBezTo>
                  <a:cubicBezTo>
                    <a:pt x="295" y="296"/>
                    <a:pt x="295" y="296"/>
                    <a:pt x="295" y="296"/>
                  </a:cubicBezTo>
                  <a:cubicBezTo>
                    <a:pt x="296" y="297"/>
                    <a:pt x="295" y="291"/>
                    <a:pt x="297" y="294"/>
                  </a:cubicBezTo>
                  <a:cubicBezTo>
                    <a:pt x="298" y="295"/>
                    <a:pt x="298" y="296"/>
                    <a:pt x="297" y="296"/>
                  </a:cubicBezTo>
                  <a:cubicBezTo>
                    <a:pt x="299" y="299"/>
                    <a:pt x="300" y="293"/>
                    <a:pt x="301" y="296"/>
                  </a:cubicBezTo>
                  <a:cubicBezTo>
                    <a:pt x="301" y="295"/>
                    <a:pt x="300" y="294"/>
                    <a:pt x="301" y="292"/>
                  </a:cubicBezTo>
                  <a:cubicBezTo>
                    <a:pt x="302" y="293"/>
                    <a:pt x="304" y="294"/>
                    <a:pt x="304" y="294"/>
                  </a:cubicBezTo>
                  <a:cubicBezTo>
                    <a:pt x="304" y="294"/>
                    <a:pt x="304" y="293"/>
                    <a:pt x="305" y="294"/>
                  </a:cubicBezTo>
                  <a:cubicBezTo>
                    <a:pt x="305" y="294"/>
                    <a:pt x="305" y="294"/>
                    <a:pt x="305" y="295"/>
                  </a:cubicBezTo>
                  <a:cubicBezTo>
                    <a:pt x="306" y="295"/>
                    <a:pt x="307" y="294"/>
                    <a:pt x="308" y="293"/>
                  </a:cubicBezTo>
                  <a:cubicBezTo>
                    <a:pt x="309" y="294"/>
                    <a:pt x="310" y="293"/>
                    <a:pt x="312" y="293"/>
                  </a:cubicBezTo>
                  <a:cubicBezTo>
                    <a:pt x="312" y="291"/>
                    <a:pt x="315" y="293"/>
                    <a:pt x="314" y="290"/>
                  </a:cubicBezTo>
                  <a:cubicBezTo>
                    <a:pt x="314" y="291"/>
                    <a:pt x="314" y="291"/>
                    <a:pt x="314" y="291"/>
                  </a:cubicBezTo>
                  <a:cubicBezTo>
                    <a:pt x="314" y="290"/>
                    <a:pt x="314" y="288"/>
                    <a:pt x="315" y="288"/>
                  </a:cubicBezTo>
                  <a:cubicBezTo>
                    <a:pt x="315" y="290"/>
                    <a:pt x="315" y="290"/>
                    <a:pt x="315" y="290"/>
                  </a:cubicBezTo>
                  <a:cubicBezTo>
                    <a:pt x="316" y="292"/>
                    <a:pt x="317" y="290"/>
                    <a:pt x="318" y="291"/>
                  </a:cubicBezTo>
                  <a:cubicBezTo>
                    <a:pt x="316" y="289"/>
                    <a:pt x="318" y="291"/>
                    <a:pt x="318" y="289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9" y="287"/>
                    <a:pt x="318" y="287"/>
                    <a:pt x="319" y="286"/>
                  </a:cubicBezTo>
                  <a:cubicBezTo>
                    <a:pt x="320" y="286"/>
                    <a:pt x="321" y="288"/>
                    <a:pt x="320" y="288"/>
                  </a:cubicBezTo>
                  <a:cubicBezTo>
                    <a:pt x="321" y="289"/>
                    <a:pt x="322" y="288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5" y="289"/>
                    <a:pt x="325" y="289"/>
                    <a:pt x="325" y="289"/>
                  </a:cubicBezTo>
                  <a:cubicBezTo>
                    <a:pt x="325" y="289"/>
                    <a:pt x="326" y="286"/>
                    <a:pt x="326" y="286"/>
                  </a:cubicBezTo>
                  <a:cubicBezTo>
                    <a:pt x="328" y="286"/>
                    <a:pt x="331" y="283"/>
                    <a:pt x="332" y="281"/>
                  </a:cubicBezTo>
                  <a:cubicBezTo>
                    <a:pt x="332" y="282"/>
                    <a:pt x="332" y="282"/>
                    <a:pt x="332" y="282"/>
                  </a:cubicBezTo>
                  <a:cubicBezTo>
                    <a:pt x="332" y="281"/>
                    <a:pt x="332" y="279"/>
                    <a:pt x="333" y="280"/>
                  </a:cubicBezTo>
                  <a:cubicBezTo>
                    <a:pt x="333" y="279"/>
                    <a:pt x="334" y="280"/>
                    <a:pt x="335" y="280"/>
                  </a:cubicBezTo>
                  <a:cubicBezTo>
                    <a:pt x="335" y="280"/>
                    <a:pt x="334" y="279"/>
                    <a:pt x="334" y="279"/>
                  </a:cubicBezTo>
                  <a:cubicBezTo>
                    <a:pt x="337" y="279"/>
                    <a:pt x="337" y="275"/>
                    <a:pt x="339" y="274"/>
                  </a:cubicBezTo>
                  <a:cubicBezTo>
                    <a:pt x="339" y="274"/>
                    <a:pt x="340" y="275"/>
                    <a:pt x="340" y="276"/>
                  </a:cubicBezTo>
                  <a:cubicBezTo>
                    <a:pt x="341" y="274"/>
                    <a:pt x="341" y="272"/>
                    <a:pt x="341" y="270"/>
                  </a:cubicBezTo>
                  <a:cubicBezTo>
                    <a:pt x="341" y="270"/>
                    <a:pt x="342" y="270"/>
                    <a:pt x="342" y="271"/>
                  </a:cubicBezTo>
                  <a:cubicBezTo>
                    <a:pt x="342" y="270"/>
                    <a:pt x="343" y="269"/>
                    <a:pt x="342" y="267"/>
                  </a:cubicBezTo>
                  <a:cubicBezTo>
                    <a:pt x="341" y="268"/>
                    <a:pt x="343" y="268"/>
                    <a:pt x="342" y="268"/>
                  </a:cubicBezTo>
                  <a:cubicBezTo>
                    <a:pt x="341" y="268"/>
                    <a:pt x="340" y="266"/>
                    <a:pt x="341" y="266"/>
                  </a:cubicBezTo>
                  <a:cubicBezTo>
                    <a:pt x="341" y="266"/>
                    <a:pt x="341" y="266"/>
                    <a:pt x="341" y="266"/>
                  </a:cubicBezTo>
                  <a:cubicBezTo>
                    <a:pt x="342" y="265"/>
                    <a:pt x="341" y="265"/>
                    <a:pt x="342" y="263"/>
                  </a:cubicBezTo>
                  <a:cubicBezTo>
                    <a:pt x="343" y="263"/>
                    <a:pt x="342" y="264"/>
                    <a:pt x="343" y="264"/>
                  </a:cubicBezTo>
                  <a:cubicBezTo>
                    <a:pt x="345" y="265"/>
                    <a:pt x="345" y="262"/>
                    <a:pt x="346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0"/>
                    <a:pt x="346" y="261"/>
                    <a:pt x="346" y="260"/>
                  </a:cubicBezTo>
                  <a:cubicBezTo>
                    <a:pt x="342" y="256"/>
                    <a:pt x="342" y="256"/>
                    <a:pt x="342" y="256"/>
                  </a:cubicBezTo>
                  <a:cubicBezTo>
                    <a:pt x="342" y="257"/>
                    <a:pt x="344" y="256"/>
                    <a:pt x="345" y="257"/>
                  </a:cubicBezTo>
                  <a:cubicBezTo>
                    <a:pt x="346" y="255"/>
                    <a:pt x="342" y="254"/>
                    <a:pt x="341" y="253"/>
                  </a:cubicBezTo>
                  <a:cubicBezTo>
                    <a:pt x="342" y="252"/>
                    <a:pt x="341" y="250"/>
                    <a:pt x="341" y="250"/>
                  </a:cubicBezTo>
                  <a:cubicBezTo>
                    <a:pt x="342" y="250"/>
                    <a:pt x="341" y="250"/>
                    <a:pt x="342" y="250"/>
                  </a:cubicBezTo>
                  <a:cubicBezTo>
                    <a:pt x="343" y="250"/>
                    <a:pt x="343" y="250"/>
                    <a:pt x="343" y="250"/>
                  </a:cubicBezTo>
                  <a:cubicBezTo>
                    <a:pt x="343" y="251"/>
                    <a:pt x="346" y="250"/>
                    <a:pt x="347" y="251"/>
                  </a:cubicBezTo>
                  <a:cubicBezTo>
                    <a:pt x="346" y="249"/>
                    <a:pt x="347" y="247"/>
                    <a:pt x="347" y="246"/>
                  </a:cubicBezTo>
                  <a:cubicBezTo>
                    <a:pt x="345" y="247"/>
                    <a:pt x="346" y="244"/>
                    <a:pt x="343" y="244"/>
                  </a:cubicBezTo>
                  <a:cubicBezTo>
                    <a:pt x="343" y="242"/>
                    <a:pt x="346" y="243"/>
                    <a:pt x="346" y="242"/>
                  </a:cubicBezTo>
                  <a:cubicBezTo>
                    <a:pt x="345" y="240"/>
                    <a:pt x="346" y="239"/>
                    <a:pt x="345" y="237"/>
                  </a:cubicBezTo>
                  <a:cubicBezTo>
                    <a:pt x="346" y="237"/>
                    <a:pt x="346" y="237"/>
                    <a:pt x="346" y="237"/>
                  </a:cubicBezTo>
                  <a:cubicBezTo>
                    <a:pt x="345" y="236"/>
                    <a:pt x="346" y="233"/>
                    <a:pt x="344" y="232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1"/>
                    <a:pt x="342" y="232"/>
                    <a:pt x="343" y="230"/>
                  </a:cubicBezTo>
                  <a:cubicBezTo>
                    <a:pt x="345" y="231"/>
                    <a:pt x="345" y="231"/>
                    <a:pt x="345" y="231"/>
                  </a:cubicBezTo>
                  <a:cubicBezTo>
                    <a:pt x="343" y="230"/>
                    <a:pt x="346" y="229"/>
                    <a:pt x="344" y="227"/>
                  </a:cubicBezTo>
                  <a:cubicBezTo>
                    <a:pt x="344" y="227"/>
                    <a:pt x="345" y="227"/>
                    <a:pt x="345" y="228"/>
                  </a:cubicBezTo>
                  <a:cubicBezTo>
                    <a:pt x="344" y="226"/>
                    <a:pt x="345" y="225"/>
                    <a:pt x="343" y="224"/>
                  </a:cubicBezTo>
                  <a:cubicBezTo>
                    <a:pt x="344" y="224"/>
                    <a:pt x="345" y="224"/>
                    <a:pt x="345" y="225"/>
                  </a:cubicBezTo>
                  <a:cubicBezTo>
                    <a:pt x="346" y="224"/>
                    <a:pt x="343" y="223"/>
                    <a:pt x="344" y="222"/>
                  </a:cubicBezTo>
                  <a:cubicBezTo>
                    <a:pt x="344" y="222"/>
                    <a:pt x="345" y="222"/>
                    <a:pt x="346" y="222"/>
                  </a:cubicBezTo>
                  <a:cubicBezTo>
                    <a:pt x="344" y="221"/>
                    <a:pt x="345" y="219"/>
                    <a:pt x="344" y="219"/>
                  </a:cubicBezTo>
                  <a:cubicBezTo>
                    <a:pt x="345" y="219"/>
                    <a:pt x="346" y="218"/>
                    <a:pt x="347" y="218"/>
                  </a:cubicBezTo>
                  <a:cubicBezTo>
                    <a:pt x="348" y="213"/>
                    <a:pt x="351" y="208"/>
                    <a:pt x="353" y="202"/>
                  </a:cubicBezTo>
                  <a:cubicBezTo>
                    <a:pt x="355" y="203"/>
                    <a:pt x="353" y="204"/>
                    <a:pt x="355" y="204"/>
                  </a:cubicBezTo>
                  <a:cubicBezTo>
                    <a:pt x="353" y="203"/>
                    <a:pt x="355" y="203"/>
                    <a:pt x="355" y="202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1"/>
                    <a:pt x="357" y="202"/>
                    <a:pt x="357" y="201"/>
                  </a:cubicBezTo>
                  <a:cubicBezTo>
                    <a:pt x="357" y="200"/>
                    <a:pt x="357" y="200"/>
                    <a:pt x="357" y="200"/>
                  </a:cubicBezTo>
                  <a:cubicBezTo>
                    <a:pt x="356" y="199"/>
                    <a:pt x="360" y="201"/>
                    <a:pt x="358" y="199"/>
                  </a:cubicBezTo>
                  <a:cubicBezTo>
                    <a:pt x="360" y="200"/>
                    <a:pt x="360" y="200"/>
                    <a:pt x="360" y="200"/>
                  </a:cubicBezTo>
                  <a:cubicBezTo>
                    <a:pt x="359" y="197"/>
                    <a:pt x="361" y="199"/>
                    <a:pt x="361" y="197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8"/>
                    <a:pt x="362" y="194"/>
                    <a:pt x="363" y="195"/>
                  </a:cubicBezTo>
                  <a:cubicBezTo>
                    <a:pt x="364" y="194"/>
                    <a:pt x="365" y="193"/>
                    <a:pt x="364" y="191"/>
                  </a:cubicBezTo>
                  <a:cubicBezTo>
                    <a:pt x="365" y="193"/>
                    <a:pt x="365" y="193"/>
                    <a:pt x="365" y="193"/>
                  </a:cubicBezTo>
                  <a:cubicBezTo>
                    <a:pt x="366" y="192"/>
                    <a:pt x="368" y="191"/>
                    <a:pt x="369" y="190"/>
                  </a:cubicBezTo>
                  <a:cubicBezTo>
                    <a:pt x="374" y="190"/>
                    <a:pt x="379" y="190"/>
                    <a:pt x="383" y="191"/>
                  </a:cubicBezTo>
                  <a:cubicBezTo>
                    <a:pt x="386" y="192"/>
                    <a:pt x="388" y="193"/>
                    <a:pt x="390" y="194"/>
                  </a:cubicBezTo>
                  <a:cubicBezTo>
                    <a:pt x="389" y="196"/>
                    <a:pt x="388" y="198"/>
                    <a:pt x="388" y="200"/>
                  </a:cubicBezTo>
                  <a:cubicBezTo>
                    <a:pt x="387" y="201"/>
                    <a:pt x="386" y="199"/>
                    <a:pt x="386" y="199"/>
                  </a:cubicBezTo>
                  <a:cubicBezTo>
                    <a:pt x="384" y="205"/>
                    <a:pt x="377" y="203"/>
                    <a:pt x="373" y="209"/>
                  </a:cubicBezTo>
                  <a:cubicBezTo>
                    <a:pt x="369" y="210"/>
                    <a:pt x="365" y="215"/>
                    <a:pt x="365" y="215"/>
                  </a:cubicBezTo>
                  <a:cubicBezTo>
                    <a:pt x="382" y="216"/>
                    <a:pt x="389" y="211"/>
                    <a:pt x="399" y="205"/>
                  </a:cubicBezTo>
                  <a:cubicBezTo>
                    <a:pt x="401" y="203"/>
                    <a:pt x="402" y="201"/>
                    <a:pt x="403" y="198"/>
                  </a:cubicBezTo>
                  <a:cubicBezTo>
                    <a:pt x="405" y="199"/>
                    <a:pt x="406" y="199"/>
                    <a:pt x="406" y="198"/>
                  </a:cubicBezTo>
                  <a:cubicBezTo>
                    <a:pt x="405" y="197"/>
                    <a:pt x="404" y="197"/>
                    <a:pt x="404" y="196"/>
                  </a:cubicBezTo>
                  <a:cubicBezTo>
                    <a:pt x="404" y="194"/>
                    <a:pt x="405" y="191"/>
                    <a:pt x="406" y="188"/>
                  </a:cubicBezTo>
                  <a:cubicBezTo>
                    <a:pt x="398" y="164"/>
                    <a:pt x="382" y="170"/>
                    <a:pt x="375" y="170"/>
                  </a:cubicBezTo>
                  <a:cubicBezTo>
                    <a:pt x="367" y="172"/>
                    <a:pt x="361" y="175"/>
                    <a:pt x="356" y="179"/>
                  </a:cubicBezTo>
                  <a:cubicBezTo>
                    <a:pt x="356" y="179"/>
                    <a:pt x="356" y="179"/>
                    <a:pt x="357" y="180"/>
                  </a:cubicBezTo>
                  <a:cubicBezTo>
                    <a:pt x="354" y="179"/>
                    <a:pt x="351" y="179"/>
                    <a:pt x="349" y="179"/>
                  </a:cubicBezTo>
                  <a:cubicBezTo>
                    <a:pt x="332" y="177"/>
                    <a:pt x="315" y="175"/>
                    <a:pt x="313" y="163"/>
                  </a:cubicBezTo>
                  <a:cubicBezTo>
                    <a:pt x="308" y="154"/>
                    <a:pt x="303" y="139"/>
                    <a:pt x="301" y="128"/>
                  </a:cubicBezTo>
                  <a:cubicBezTo>
                    <a:pt x="300" y="124"/>
                    <a:pt x="300" y="121"/>
                    <a:pt x="299" y="117"/>
                  </a:cubicBezTo>
                  <a:cubicBezTo>
                    <a:pt x="323" y="112"/>
                    <a:pt x="296" y="118"/>
                    <a:pt x="307" y="115"/>
                  </a:cubicBezTo>
                  <a:cubicBezTo>
                    <a:pt x="307" y="115"/>
                    <a:pt x="307" y="115"/>
                    <a:pt x="307" y="115"/>
                  </a:cubicBezTo>
                  <a:cubicBezTo>
                    <a:pt x="307" y="114"/>
                    <a:pt x="307" y="114"/>
                    <a:pt x="307" y="114"/>
                  </a:cubicBezTo>
                  <a:cubicBezTo>
                    <a:pt x="306" y="113"/>
                    <a:pt x="306" y="113"/>
                    <a:pt x="306" y="11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3" y="103"/>
                    <a:pt x="304" y="96"/>
                    <a:pt x="292" y="85"/>
                  </a:cubicBezTo>
                  <a:cubicBezTo>
                    <a:pt x="277" y="75"/>
                    <a:pt x="266" y="83"/>
                    <a:pt x="261" y="92"/>
                  </a:cubicBezTo>
                  <a:cubicBezTo>
                    <a:pt x="260" y="93"/>
                    <a:pt x="259" y="94"/>
                    <a:pt x="258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5" y="97"/>
                    <a:pt x="253" y="98"/>
                    <a:pt x="251" y="102"/>
                  </a:cubicBezTo>
                  <a:cubicBezTo>
                    <a:pt x="251" y="102"/>
                    <a:pt x="251" y="102"/>
                    <a:pt x="251" y="102"/>
                  </a:cubicBezTo>
                  <a:cubicBezTo>
                    <a:pt x="251" y="106"/>
                    <a:pt x="245" y="110"/>
                    <a:pt x="247" y="113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6" y="120"/>
                    <a:pt x="243" y="122"/>
                    <a:pt x="245" y="127"/>
                  </a:cubicBezTo>
                  <a:cubicBezTo>
                    <a:pt x="244" y="126"/>
                    <a:pt x="244" y="126"/>
                    <a:pt x="244" y="126"/>
                  </a:cubicBezTo>
                  <a:cubicBezTo>
                    <a:pt x="243" y="133"/>
                    <a:pt x="248" y="140"/>
                    <a:pt x="246" y="142"/>
                  </a:cubicBezTo>
                  <a:cubicBezTo>
                    <a:pt x="246" y="144"/>
                    <a:pt x="246" y="145"/>
                    <a:pt x="247" y="147"/>
                  </a:cubicBezTo>
                  <a:cubicBezTo>
                    <a:pt x="241" y="158"/>
                    <a:pt x="234" y="167"/>
                    <a:pt x="228" y="171"/>
                  </a:cubicBezTo>
                  <a:cubicBezTo>
                    <a:pt x="228" y="169"/>
                    <a:pt x="226" y="166"/>
                    <a:pt x="223" y="162"/>
                  </a:cubicBezTo>
                  <a:cubicBezTo>
                    <a:pt x="223" y="162"/>
                    <a:pt x="223" y="162"/>
                    <a:pt x="224" y="162"/>
                  </a:cubicBezTo>
                  <a:cubicBezTo>
                    <a:pt x="224" y="162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0"/>
                  </a:cubicBezTo>
                  <a:cubicBezTo>
                    <a:pt x="228" y="153"/>
                    <a:pt x="228" y="143"/>
                    <a:pt x="231" y="134"/>
                  </a:cubicBezTo>
                  <a:cubicBezTo>
                    <a:pt x="231" y="134"/>
                    <a:pt x="232" y="136"/>
                    <a:pt x="232" y="137"/>
                  </a:cubicBezTo>
                  <a:cubicBezTo>
                    <a:pt x="233" y="129"/>
                    <a:pt x="233" y="121"/>
                    <a:pt x="230" y="115"/>
                  </a:cubicBezTo>
                  <a:cubicBezTo>
                    <a:pt x="231" y="115"/>
                    <a:pt x="231" y="115"/>
                    <a:pt x="232" y="117"/>
                  </a:cubicBezTo>
                  <a:cubicBezTo>
                    <a:pt x="231" y="111"/>
                    <a:pt x="229" y="105"/>
                    <a:pt x="227" y="103"/>
                  </a:cubicBezTo>
                  <a:cubicBezTo>
                    <a:pt x="227" y="107"/>
                    <a:pt x="228" y="103"/>
                    <a:pt x="228" y="106"/>
                  </a:cubicBezTo>
                  <a:cubicBezTo>
                    <a:pt x="228" y="110"/>
                    <a:pt x="225" y="104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0" y="96"/>
                    <a:pt x="218" y="95"/>
                    <a:pt x="213" y="96"/>
                  </a:cubicBezTo>
                  <a:cubicBezTo>
                    <a:pt x="209" y="95"/>
                    <a:pt x="216" y="95"/>
                    <a:pt x="214" y="94"/>
                  </a:cubicBezTo>
                  <a:cubicBezTo>
                    <a:pt x="211" y="90"/>
                    <a:pt x="201" y="99"/>
                    <a:pt x="201" y="100"/>
                  </a:cubicBezTo>
                  <a:cubicBezTo>
                    <a:pt x="200" y="102"/>
                    <a:pt x="199" y="104"/>
                    <a:pt x="200" y="104"/>
                  </a:cubicBezTo>
                  <a:cubicBezTo>
                    <a:pt x="198" y="108"/>
                    <a:pt x="198" y="105"/>
                    <a:pt x="197" y="108"/>
                  </a:cubicBezTo>
                  <a:cubicBezTo>
                    <a:pt x="196" y="112"/>
                    <a:pt x="197" y="116"/>
                    <a:pt x="199" y="120"/>
                  </a:cubicBezTo>
                  <a:cubicBezTo>
                    <a:pt x="198" y="119"/>
                    <a:pt x="196" y="123"/>
                    <a:pt x="195" y="120"/>
                  </a:cubicBezTo>
                  <a:cubicBezTo>
                    <a:pt x="196" y="129"/>
                    <a:pt x="200" y="133"/>
                    <a:pt x="202" y="137"/>
                  </a:cubicBezTo>
                  <a:cubicBezTo>
                    <a:pt x="202" y="140"/>
                    <a:pt x="205" y="147"/>
                    <a:pt x="207" y="149"/>
                  </a:cubicBezTo>
                  <a:cubicBezTo>
                    <a:pt x="206" y="151"/>
                    <a:pt x="206" y="147"/>
                    <a:pt x="205" y="147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2" y="146"/>
                    <a:pt x="203" y="153"/>
                    <a:pt x="201" y="150"/>
                  </a:cubicBezTo>
                  <a:cubicBezTo>
                    <a:pt x="202" y="153"/>
                    <a:pt x="204" y="158"/>
                    <a:pt x="206" y="163"/>
                  </a:cubicBezTo>
                  <a:cubicBezTo>
                    <a:pt x="203" y="170"/>
                    <a:pt x="201" y="172"/>
                    <a:pt x="194" y="178"/>
                  </a:cubicBezTo>
                  <a:cubicBezTo>
                    <a:pt x="195" y="178"/>
                    <a:pt x="192" y="180"/>
                    <a:pt x="194" y="181"/>
                  </a:cubicBezTo>
                  <a:cubicBezTo>
                    <a:pt x="194" y="183"/>
                    <a:pt x="192" y="183"/>
                    <a:pt x="191" y="183"/>
                  </a:cubicBezTo>
                  <a:cubicBezTo>
                    <a:pt x="192" y="182"/>
                    <a:pt x="193" y="182"/>
                    <a:pt x="192" y="176"/>
                  </a:cubicBezTo>
                  <a:cubicBezTo>
                    <a:pt x="186" y="156"/>
                    <a:pt x="180" y="130"/>
                    <a:pt x="179" y="108"/>
                  </a:cubicBezTo>
                  <a:cubicBezTo>
                    <a:pt x="179" y="110"/>
                    <a:pt x="178" y="110"/>
                    <a:pt x="178" y="108"/>
                  </a:cubicBezTo>
                  <a:cubicBezTo>
                    <a:pt x="181" y="106"/>
                    <a:pt x="176" y="101"/>
                    <a:pt x="177" y="97"/>
                  </a:cubicBezTo>
                  <a:cubicBezTo>
                    <a:pt x="178" y="97"/>
                    <a:pt x="178" y="99"/>
                    <a:pt x="178" y="100"/>
                  </a:cubicBezTo>
                  <a:cubicBezTo>
                    <a:pt x="179" y="89"/>
                    <a:pt x="176" y="81"/>
                    <a:pt x="177" y="71"/>
                  </a:cubicBezTo>
                  <a:cubicBezTo>
                    <a:pt x="175" y="62"/>
                    <a:pt x="178" y="51"/>
                    <a:pt x="176" y="45"/>
                  </a:cubicBezTo>
                  <a:cubicBezTo>
                    <a:pt x="177" y="46"/>
                    <a:pt x="176" y="41"/>
                    <a:pt x="177" y="39"/>
                  </a:cubicBezTo>
                  <a:cubicBezTo>
                    <a:pt x="176" y="36"/>
                    <a:pt x="176" y="34"/>
                    <a:pt x="176" y="31"/>
                  </a:cubicBezTo>
                  <a:cubicBezTo>
                    <a:pt x="176" y="30"/>
                    <a:pt x="176" y="29"/>
                    <a:pt x="176" y="28"/>
                  </a:cubicBezTo>
                  <a:cubicBezTo>
                    <a:pt x="176" y="27"/>
                    <a:pt x="176" y="27"/>
                    <a:pt x="176" y="27"/>
                  </a:cubicBezTo>
                  <a:cubicBezTo>
                    <a:pt x="176" y="23"/>
                    <a:pt x="177" y="18"/>
                    <a:pt x="176" y="14"/>
                  </a:cubicBezTo>
                  <a:cubicBezTo>
                    <a:pt x="176" y="13"/>
                    <a:pt x="175" y="2"/>
                    <a:pt x="174" y="1"/>
                  </a:cubicBezTo>
                  <a:cubicBezTo>
                    <a:pt x="173" y="0"/>
                    <a:pt x="172" y="6"/>
                    <a:pt x="170" y="6"/>
                  </a:cubicBezTo>
                  <a:cubicBezTo>
                    <a:pt x="162" y="5"/>
                    <a:pt x="168" y="10"/>
                    <a:pt x="161" y="11"/>
                  </a:cubicBezTo>
                  <a:cubicBezTo>
                    <a:pt x="157" y="12"/>
                    <a:pt x="156" y="13"/>
                    <a:pt x="154" y="16"/>
                  </a:cubicBezTo>
                  <a:cubicBezTo>
                    <a:pt x="155" y="20"/>
                    <a:pt x="155" y="24"/>
                    <a:pt x="155" y="28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6" y="75"/>
                    <a:pt x="154" y="84"/>
                    <a:pt x="153" y="92"/>
                  </a:cubicBezTo>
                  <a:cubicBezTo>
                    <a:pt x="148" y="91"/>
                    <a:pt x="142" y="91"/>
                    <a:pt x="139" y="94"/>
                  </a:cubicBezTo>
                  <a:cubicBezTo>
                    <a:pt x="137" y="95"/>
                    <a:pt x="135" y="96"/>
                    <a:pt x="134" y="98"/>
                  </a:cubicBezTo>
                  <a:cubicBezTo>
                    <a:pt x="125" y="103"/>
                    <a:pt x="119" y="113"/>
                    <a:pt x="119" y="118"/>
                  </a:cubicBezTo>
                  <a:cubicBezTo>
                    <a:pt x="118" y="121"/>
                    <a:pt x="118" y="124"/>
                    <a:pt x="118" y="127"/>
                  </a:cubicBezTo>
                  <a:cubicBezTo>
                    <a:pt x="115" y="132"/>
                    <a:pt x="113" y="140"/>
                    <a:pt x="112" y="144"/>
                  </a:cubicBezTo>
                  <a:cubicBezTo>
                    <a:pt x="111" y="152"/>
                    <a:pt x="111" y="155"/>
                    <a:pt x="111" y="160"/>
                  </a:cubicBezTo>
                  <a:cubicBezTo>
                    <a:pt x="111" y="163"/>
                    <a:pt x="109" y="164"/>
                    <a:pt x="108" y="165"/>
                  </a:cubicBezTo>
                  <a:cubicBezTo>
                    <a:pt x="105" y="174"/>
                    <a:pt x="100" y="181"/>
                    <a:pt x="100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8" y="195"/>
                    <a:pt x="93" y="208"/>
                    <a:pt x="88" y="208"/>
                  </a:cubicBezTo>
                  <a:cubicBezTo>
                    <a:pt x="88" y="210"/>
                    <a:pt x="83" y="208"/>
                    <a:pt x="85" y="211"/>
                  </a:cubicBezTo>
                  <a:cubicBezTo>
                    <a:pt x="82" y="210"/>
                    <a:pt x="85" y="209"/>
                    <a:pt x="82" y="208"/>
                  </a:cubicBezTo>
                  <a:cubicBezTo>
                    <a:pt x="83" y="209"/>
                    <a:pt x="84" y="208"/>
                    <a:pt x="85" y="208"/>
                  </a:cubicBezTo>
                  <a:cubicBezTo>
                    <a:pt x="78" y="200"/>
                    <a:pt x="79" y="178"/>
                    <a:pt x="79" y="161"/>
                  </a:cubicBezTo>
                  <a:cubicBezTo>
                    <a:pt x="81" y="156"/>
                    <a:pt x="80" y="144"/>
                    <a:pt x="81" y="13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2" y="131"/>
                    <a:pt x="82" y="131"/>
                    <a:pt x="83" y="131"/>
                  </a:cubicBezTo>
                  <a:cubicBezTo>
                    <a:pt x="83" y="131"/>
                    <a:pt x="83" y="130"/>
                    <a:pt x="83" y="13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2" y="128"/>
                    <a:pt x="82" y="128"/>
                    <a:pt x="81" y="128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2" y="128"/>
                    <a:pt x="82" y="128"/>
                    <a:pt x="83" y="128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2" y="127"/>
                    <a:pt x="81" y="12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62" y="125"/>
                    <a:pt x="75" y="126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66" y="126"/>
                    <a:pt x="63" y="126"/>
                    <a:pt x="69" y="126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0" y="127"/>
                    <a:pt x="70" y="127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7"/>
                    <a:pt x="70" y="127"/>
                    <a:pt x="69" y="127"/>
                  </a:cubicBezTo>
                  <a:cubicBezTo>
                    <a:pt x="69" y="129"/>
                    <a:pt x="69" y="131"/>
                    <a:pt x="71" y="129"/>
                  </a:cubicBezTo>
                  <a:cubicBezTo>
                    <a:pt x="71" y="129"/>
                    <a:pt x="71" y="129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0" y="132"/>
                    <a:pt x="70" y="134"/>
                    <a:pt x="70" y="136"/>
                  </a:cubicBezTo>
                  <a:cubicBezTo>
                    <a:pt x="70" y="138"/>
                    <a:pt x="70" y="139"/>
                    <a:pt x="70" y="140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9" y="144"/>
                    <a:pt x="69" y="147"/>
                    <a:pt x="68" y="151"/>
                  </a:cubicBezTo>
                  <a:cubicBezTo>
                    <a:pt x="68" y="151"/>
                    <a:pt x="67" y="151"/>
                    <a:pt x="67" y="152"/>
                  </a:cubicBezTo>
                  <a:cubicBezTo>
                    <a:pt x="67" y="153"/>
                    <a:pt x="67" y="155"/>
                    <a:pt x="67" y="156"/>
                  </a:cubicBezTo>
                  <a:cubicBezTo>
                    <a:pt x="67" y="160"/>
                    <a:pt x="66" y="164"/>
                    <a:pt x="64" y="168"/>
                  </a:cubicBezTo>
                  <a:cubicBezTo>
                    <a:pt x="64" y="168"/>
                    <a:pt x="64" y="169"/>
                    <a:pt x="64" y="169"/>
                  </a:cubicBezTo>
                  <a:cubicBezTo>
                    <a:pt x="63" y="164"/>
                    <a:pt x="64" y="157"/>
                    <a:pt x="65" y="155"/>
                  </a:cubicBezTo>
                  <a:cubicBezTo>
                    <a:pt x="63" y="149"/>
                    <a:pt x="64" y="160"/>
                    <a:pt x="62" y="159"/>
                  </a:cubicBezTo>
                  <a:cubicBezTo>
                    <a:pt x="62" y="163"/>
                    <a:pt x="62" y="166"/>
                    <a:pt x="63" y="171"/>
                  </a:cubicBezTo>
                  <a:cubicBezTo>
                    <a:pt x="62" y="174"/>
                    <a:pt x="63" y="175"/>
                    <a:pt x="61" y="179"/>
                  </a:cubicBezTo>
                  <a:cubicBezTo>
                    <a:pt x="60" y="178"/>
                    <a:pt x="60" y="178"/>
                    <a:pt x="60" y="178"/>
                  </a:cubicBezTo>
                  <a:cubicBezTo>
                    <a:pt x="58" y="183"/>
                    <a:pt x="58" y="185"/>
                    <a:pt x="58" y="188"/>
                  </a:cubicBezTo>
                  <a:cubicBezTo>
                    <a:pt x="54" y="190"/>
                    <a:pt x="55" y="191"/>
                    <a:pt x="51" y="193"/>
                  </a:cubicBezTo>
                  <a:cubicBezTo>
                    <a:pt x="54" y="190"/>
                    <a:pt x="55" y="186"/>
                    <a:pt x="55" y="183"/>
                  </a:cubicBezTo>
                  <a:cubicBezTo>
                    <a:pt x="51" y="187"/>
                    <a:pt x="48" y="194"/>
                    <a:pt x="43" y="194"/>
                  </a:cubicBezTo>
                  <a:cubicBezTo>
                    <a:pt x="38" y="196"/>
                    <a:pt x="35" y="199"/>
                    <a:pt x="35" y="201"/>
                  </a:cubicBezTo>
                  <a:cubicBezTo>
                    <a:pt x="36" y="200"/>
                    <a:pt x="31" y="201"/>
                    <a:pt x="34" y="199"/>
                  </a:cubicBezTo>
                  <a:cubicBezTo>
                    <a:pt x="32" y="200"/>
                    <a:pt x="30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8" y="201"/>
                    <a:pt x="28" y="200"/>
                    <a:pt x="28" y="199"/>
                  </a:cubicBezTo>
                  <a:cubicBezTo>
                    <a:pt x="26" y="197"/>
                    <a:pt x="23" y="193"/>
                    <a:pt x="19" y="196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16" y="196"/>
                    <a:pt x="12" y="198"/>
                    <a:pt x="9" y="198"/>
                  </a:cubicBezTo>
                  <a:cubicBezTo>
                    <a:pt x="9" y="200"/>
                    <a:pt x="8" y="202"/>
                    <a:pt x="10" y="203"/>
                  </a:cubicBezTo>
                  <a:cubicBezTo>
                    <a:pt x="9" y="204"/>
                    <a:pt x="7" y="201"/>
                    <a:pt x="8" y="203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" y="206"/>
                    <a:pt x="3" y="212"/>
                    <a:pt x="3" y="217"/>
                  </a:cubicBezTo>
                  <a:cubicBezTo>
                    <a:pt x="0" y="218"/>
                    <a:pt x="3" y="221"/>
                    <a:pt x="2" y="224"/>
                  </a:cubicBezTo>
                  <a:cubicBezTo>
                    <a:pt x="3" y="226"/>
                    <a:pt x="2" y="229"/>
                    <a:pt x="5" y="229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2"/>
                    <a:pt x="4" y="235"/>
                    <a:pt x="5" y="237"/>
                  </a:cubicBezTo>
                  <a:cubicBezTo>
                    <a:pt x="5" y="239"/>
                    <a:pt x="7" y="238"/>
                    <a:pt x="8" y="239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8" y="241"/>
                    <a:pt x="10" y="240"/>
                    <a:pt x="12" y="240"/>
                  </a:cubicBezTo>
                  <a:cubicBezTo>
                    <a:pt x="12" y="241"/>
                    <a:pt x="12" y="241"/>
                    <a:pt x="12" y="242"/>
                  </a:cubicBezTo>
                  <a:cubicBezTo>
                    <a:pt x="11" y="242"/>
                    <a:pt x="9" y="242"/>
                    <a:pt x="7" y="242"/>
                  </a:cubicBezTo>
                  <a:cubicBezTo>
                    <a:pt x="8" y="244"/>
                    <a:pt x="11" y="244"/>
                    <a:pt x="10" y="246"/>
                  </a:cubicBezTo>
                  <a:cubicBezTo>
                    <a:pt x="11" y="247"/>
                    <a:pt x="12" y="248"/>
                    <a:pt x="14" y="247"/>
                  </a:cubicBezTo>
                  <a:cubicBezTo>
                    <a:pt x="13" y="247"/>
                    <a:pt x="14" y="248"/>
                    <a:pt x="13" y="248"/>
                  </a:cubicBezTo>
                  <a:cubicBezTo>
                    <a:pt x="13" y="249"/>
                    <a:pt x="14" y="249"/>
                    <a:pt x="1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6" y="248"/>
                    <a:pt x="17" y="249"/>
                    <a:pt x="18" y="247"/>
                  </a:cubicBezTo>
                  <a:cubicBezTo>
                    <a:pt x="17" y="247"/>
                    <a:pt x="17" y="247"/>
                    <a:pt x="17" y="246"/>
                  </a:cubicBezTo>
                  <a:cubicBezTo>
                    <a:pt x="18" y="246"/>
                    <a:pt x="19" y="246"/>
                    <a:pt x="19" y="248"/>
                  </a:cubicBezTo>
                  <a:cubicBezTo>
                    <a:pt x="18" y="249"/>
                    <a:pt x="16" y="249"/>
                    <a:pt x="17" y="250"/>
                  </a:cubicBezTo>
                  <a:cubicBezTo>
                    <a:pt x="18" y="250"/>
                    <a:pt x="20" y="249"/>
                    <a:pt x="21" y="248"/>
                  </a:cubicBezTo>
                  <a:cubicBezTo>
                    <a:pt x="20" y="249"/>
                    <a:pt x="19" y="248"/>
                    <a:pt x="20" y="246"/>
                  </a:cubicBezTo>
                  <a:cubicBezTo>
                    <a:pt x="19" y="247"/>
                    <a:pt x="19" y="247"/>
                    <a:pt x="19" y="247"/>
                  </a:cubicBezTo>
                  <a:cubicBezTo>
                    <a:pt x="20" y="246"/>
                    <a:pt x="20" y="246"/>
                    <a:pt x="20" y="246"/>
                  </a:cubicBezTo>
                  <a:cubicBezTo>
                    <a:pt x="18" y="245"/>
                    <a:pt x="19" y="243"/>
                    <a:pt x="17" y="243"/>
                  </a:cubicBezTo>
                  <a:cubicBezTo>
                    <a:pt x="16" y="245"/>
                    <a:pt x="16" y="245"/>
                    <a:pt x="16" y="245"/>
                  </a:cubicBezTo>
                  <a:cubicBezTo>
                    <a:pt x="15" y="244"/>
                    <a:pt x="13" y="244"/>
                    <a:pt x="13" y="243"/>
                  </a:cubicBezTo>
                  <a:cubicBezTo>
                    <a:pt x="14" y="243"/>
                    <a:pt x="15" y="242"/>
                    <a:pt x="15" y="241"/>
                  </a:cubicBezTo>
                  <a:cubicBezTo>
                    <a:pt x="15" y="241"/>
                    <a:pt x="14" y="241"/>
                    <a:pt x="15" y="241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4" y="242"/>
                    <a:pt x="15" y="238"/>
                    <a:pt x="14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15" y="236"/>
                    <a:pt x="13" y="239"/>
                    <a:pt x="13" y="238"/>
                  </a:cubicBezTo>
                  <a:cubicBezTo>
                    <a:pt x="13" y="237"/>
                    <a:pt x="15" y="237"/>
                    <a:pt x="16" y="235"/>
                  </a:cubicBezTo>
                  <a:cubicBezTo>
                    <a:pt x="15" y="234"/>
                    <a:pt x="12" y="233"/>
                    <a:pt x="14" y="230"/>
                  </a:cubicBezTo>
                  <a:cubicBezTo>
                    <a:pt x="13" y="229"/>
                    <a:pt x="12" y="228"/>
                    <a:pt x="11" y="227"/>
                  </a:cubicBezTo>
                  <a:cubicBezTo>
                    <a:pt x="10" y="226"/>
                    <a:pt x="13" y="227"/>
                    <a:pt x="12" y="226"/>
                  </a:cubicBezTo>
                  <a:cubicBezTo>
                    <a:pt x="13" y="226"/>
                    <a:pt x="14" y="225"/>
                    <a:pt x="15" y="225"/>
                  </a:cubicBezTo>
                  <a:cubicBezTo>
                    <a:pt x="14" y="225"/>
                    <a:pt x="15" y="223"/>
                    <a:pt x="12" y="224"/>
                  </a:cubicBezTo>
                  <a:cubicBezTo>
                    <a:pt x="13" y="222"/>
                    <a:pt x="13" y="221"/>
                    <a:pt x="13" y="219"/>
                  </a:cubicBezTo>
                  <a:cubicBezTo>
                    <a:pt x="13" y="219"/>
                    <a:pt x="14" y="219"/>
                    <a:pt x="15" y="219"/>
                  </a:cubicBezTo>
                  <a:cubicBezTo>
                    <a:pt x="14" y="218"/>
                    <a:pt x="12" y="217"/>
                    <a:pt x="13" y="216"/>
                  </a:cubicBezTo>
                  <a:cubicBezTo>
                    <a:pt x="12" y="215"/>
                    <a:pt x="12" y="216"/>
                    <a:pt x="10" y="215"/>
                  </a:cubicBezTo>
                  <a:cubicBezTo>
                    <a:pt x="10" y="215"/>
                    <a:pt x="9" y="215"/>
                    <a:pt x="9" y="214"/>
                  </a:cubicBezTo>
                  <a:cubicBezTo>
                    <a:pt x="11" y="214"/>
                    <a:pt x="14" y="215"/>
                    <a:pt x="14" y="214"/>
                  </a:cubicBezTo>
                  <a:cubicBezTo>
                    <a:pt x="17" y="215"/>
                    <a:pt x="13" y="216"/>
                    <a:pt x="16" y="216"/>
                  </a:cubicBezTo>
                  <a:cubicBezTo>
                    <a:pt x="18" y="216"/>
                    <a:pt x="18" y="218"/>
                    <a:pt x="17" y="219"/>
                  </a:cubicBezTo>
                  <a:cubicBezTo>
                    <a:pt x="19" y="220"/>
                    <a:pt x="17" y="218"/>
                    <a:pt x="19" y="218"/>
                  </a:cubicBezTo>
                  <a:cubicBezTo>
                    <a:pt x="19" y="217"/>
                    <a:pt x="18" y="217"/>
                    <a:pt x="18" y="216"/>
                  </a:cubicBezTo>
                  <a:cubicBezTo>
                    <a:pt x="18" y="216"/>
                    <a:pt x="17" y="216"/>
                    <a:pt x="17" y="216"/>
                  </a:cubicBezTo>
                  <a:cubicBezTo>
                    <a:pt x="17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5"/>
                    <a:pt x="17" y="215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6"/>
                    <a:pt x="16" y="215"/>
                    <a:pt x="16" y="215"/>
                  </a:cubicBezTo>
                  <a:cubicBezTo>
                    <a:pt x="14" y="214"/>
                    <a:pt x="17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4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8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2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8" y="213"/>
                  </a:cubicBezTo>
                  <a:cubicBezTo>
                    <a:pt x="19" y="213"/>
                    <a:pt x="19" y="213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9" y="213"/>
                    <a:pt x="19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9" y="216"/>
                    <a:pt x="18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6"/>
                    <a:pt x="19" y="216"/>
                  </a:cubicBezTo>
                  <a:cubicBezTo>
                    <a:pt x="19" y="216"/>
                    <a:pt x="19" y="216"/>
                    <a:pt x="19" y="215"/>
                  </a:cubicBezTo>
                  <a:cubicBezTo>
                    <a:pt x="19" y="216"/>
                    <a:pt x="19" y="216"/>
                    <a:pt x="19" y="216"/>
                  </a:cubicBezTo>
                  <a:cubicBezTo>
                    <a:pt x="19" y="215"/>
                    <a:pt x="20" y="217"/>
                    <a:pt x="20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20" y="215"/>
                    <a:pt x="18" y="215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3"/>
                  </a:cubicBezTo>
                  <a:cubicBezTo>
                    <a:pt x="19" y="213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20" y="214"/>
                    <a:pt x="20" y="214"/>
                  </a:cubicBezTo>
                  <a:cubicBezTo>
                    <a:pt x="20" y="214"/>
                    <a:pt x="19" y="214"/>
                    <a:pt x="20" y="21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7"/>
                    <a:pt x="20" y="217"/>
                    <a:pt x="20" y="217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0" y="218"/>
                    <a:pt x="23" y="217"/>
                    <a:pt x="22" y="218"/>
                  </a:cubicBezTo>
                  <a:cubicBezTo>
                    <a:pt x="21" y="218"/>
                    <a:pt x="20" y="219"/>
                    <a:pt x="20" y="219"/>
                  </a:cubicBezTo>
                  <a:cubicBezTo>
                    <a:pt x="22" y="218"/>
                    <a:pt x="23" y="219"/>
                    <a:pt x="25" y="218"/>
                  </a:cubicBezTo>
                  <a:cubicBezTo>
                    <a:pt x="24" y="219"/>
                    <a:pt x="21" y="219"/>
                    <a:pt x="20" y="220"/>
                  </a:cubicBezTo>
                  <a:cubicBezTo>
                    <a:pt x="22" y="220"/>
                    <a:pt x="19" y="222"/>
                    <a:pt x="22" y="221"/>
                  </a:cubicBezTo>
                  <a:cubicBezTo>
                    <a:pt x="22" y="220"/>
                    <a:pt x="23" y="221"/>
                    <a:pt x="25" y="220"/>
                  </a:cubicBezTo>
                  <a:cubicBezTo>
                    <a:pt x="25" y="222"/>
                    <a:pt x="23" y="221"/>
                    <a:pt x="23" y="222"/>
                  </a:cubicBezTo>
                  <a:cubicBezTo>
                    <a:pt x="23" y="222"/>
                    <a:pt x="25" y="222"/>
                    <a:pt x="26" y="221"/>
                  </a:cubicBezTo>
                  <a:cubicBezTo>
                    <a:pt x="26" y="222"/>
                    <a:pt x="28" y="222"/>
                    <a:pt x="27" y="223"/>
                  </a:cubicBezTo>
                  <a:cubicBezTo>
                    <a:pt x="25" y="224"/>
                    <a:pt x="26" y="222"/>
                    <a:pt x="25" y="223"/>
                  </a:cubicBezTo>
                  <a:cubicBezTo>
                    <a:pt x="25" y="224"/>
                    <a:pt x="29" y="222"/>
                    <a:pt x="30" y="224"/>
                  </a:cubicBezTo>
                  <a:cubicBezTo>
                    <a:pt x="31" y="223"/>
                    <a:pt x="34" y="223"/>
                    <a:pt x="35" y="224"/>
                  </a:cubicBezTo>
                  <a:cubicBezTo>
                    <a:pt x="35" y="226"/>
                    <a:pt x="34" y="223"/>
                    <a:pt x="32" y="224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30" y="227"/>
                    <a:pt x="27" y="224"/>
                    <a:pt x="25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6"/>
                    <a:pt x="24" y="226"/>
                    <a:pt x="23" y="227"/>
                  </a:cubicBezTo>
                  <a:cubicBezTo>
                    <a:pt x="25" y="226"/>
                    <a:pt x="24" y="228"/>
                    <a:pt x="25" y="228"/>
                  </a:cubicBezTo>
                  <a:cubicBezTo>
                    <a:pt x="26" y="228"/>
                    <a:pt x="24" y="228"/>
                    <a:pt x="25" y="228"/>
                  </a:cubicBezTo>
                  <a:cubicBezTo>
                    <a:pt x="26" y="228"/>
                    <a:pt x="29" y="228"/>
                    <a:pt x="28" y="230"/>
                  </a:cubicBezTo>
                  <a:cubicBezTo>
                    <a:pt x="27" y="229"/>
                    <a:pt x="26" y="230"/>
                    <a:pt x="25" y="230"/>
                  </a:cubicBezTo>
                  <a:cubicBezTo>
                    <a:pt x="24" y="231"/>
                    <a:pt x="27" y="230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3"/>
                    <a:pt x="26" y="241"/>
                    <a:pt x="32" y="242"/>
                  </a:cubicBezTo>
                  <a:cubicBezTo>
                    <a:pt x="31" y="243"/>
                    <a:pt x="31" y="245"/>
                    <a:pt x="30" y="247"/>
                  </a:cubicBezTo>
                  <a:cubicBezTo>
                    <a:pt x="31" y="246"/>
                    <a:pt x="32" y="246"/>
                    <a:pt x="33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3" y="251"/>
                    <a:pt x="34" y="251"/>
                  </a:cubicBezTo>
                  <a:cubicBezTo>
                    <a:pt x="33" y="252"/>
                    <a:pt x="33" y="252"/>
                    <a:pt x="33" y="252"/>
                  </a:cubicBezTo>
                  <a:cubicBezTo>
                    <a:pt x="32" y="254"/>
                    <a:pt x="34" y="253"/>
                    <a:pt x="35" y="253"/>
                  </a:cubicBezTo>
                  <a:cubicBezTo>
                    <a:pt x="34" y="254"/>
                    <a:pt x="34" y="254"/>
                    <a:pt x="34" y="254"/>
                  </a:cubicBezTo>
                  <a:cubicBezTo>
                    <a:pt x="35" y="254"/>
                    <a:pt x="35" y="254"/>
                    <a:pt x="35" y="254"/>
                  </a:cubicBezTo>
                  <a:cubicBezTo>
                    <a:pt x="36" y="255"/>
                    <a:pt x="36" y="256"/>
                    <a:pt x="34" y="257"/>
                  </a:cubicBezTo>
                  <a:cubicBezTo>
                    <a:pt x="35" y="257"/>
                    <a:pt x="35" y="257"/>
                    <a:pt x="36" y="256"/>
                  </a:cubicBezTo>
                  <a:cubicBezTo>
                    <a:pt x="35" y="258"/>
                    <a:pt x="36" y="261"/>
                    <a:pt x="38" y="262"/>
                  </a:cubicBezTo>
                  <a:cubicBezTo>
                    <a:pt x="38" y="261"/>
                    <a:pt x="39" y="261"/>
                    <a:pt x="40" y="260"/>
                  </a:cubicBezTo>
                  <a:cubicBezTo>
                    <a:pt x="42" y="259"/>
                    <a:pt x="40" y="260"/>
                    <a:pt x="41" y="260"/>
                  </a:cubicBezTo>
                  <a:cubicBezTo>
                    <a:pt x="41" y="261"/>
                    <a:pt x="40" y="262"/>
                    <a:pt x="39" y="262"/>
                  </a:cubicBezTo>
                  <a:cubicBezTo>
                    <a:pt x="38" y="265"/>
                    <a:pt x="42" y="267"/>
                    <a:pt x="44" y="270"/>
                  </a:cubicBezTo>
                  <a:cubicBezTo>
                    <a:pt x="44" y="270"/>
                    <a:pt x="44" y="270"/>
                    <a:pt x="45" y="270"/>
                  </a:cubicBezTo>
                  <a:cubicBezTo>
                    <a:pt x="44" y="273"/>
                    <a:pt x="48" y="273"/>
                    <a:pt x="48" y="276"/>
                  </a:cubicBezTo>
                  <a:cubicBezTo>
                    <a:pt x="49" y="275"/>
                    <a:pt x="51" y="273"/>
                    <a:pt x="52" y="274"/>
                  </a:cubicBezTo>
                  <a:cubicBezTo>
                    <a:pt x="54" y="274"/>
                    <a:pt x="50" y="276"/>
                    <a:pt x="50" y="279"/>
                  </a:cubicBezTo>
                  <a:cubicBezTo>
                    <a:pt x="51" y="278"/>
                    <a:pt x="52" y="279"/>
                    <a:pt x="53" y="279"/>
                  </a:cubicBezTo>
                  <a:cubicBezTo>
                    <a:pt x="52" y="280"/>
                    <a:pt x="52" y="280"/>
                    <a:pt x="52" y="280"/>
                  </a:cubicBezTo>
                  <a:cubicBezTo>
                    <a:pt x="54" y="279"/>
                    <a:pt x="55" y="280"/>
                    <a:pt x="55" y="281"/>
                  </a:cubicBezTo>
                  <a:cubicBezTo>
                    <a:pt x="55" y="281"/>
                    <a:pt x="55" y="281"/>
                    <a:pt x="55" y="281"/>
                  </a:cubicBezTo>
                  <a:cubicBezTo>
                    <a:pt x="55" y="282"/>
                    <a:pt x="55" y="283"/>
                    <a:pt x="56" y="284"/>
                  </a:cubicBezTo>
                  <a:cubicBezTo>
                    <a:pt x="57" y="282"/>
                    <a:pt x="58" y="284"/>
                    <a:pt x="59" y="283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0" y="283"/>
                    <a:pt x="60" y="283"/>
                    <a:pt x="60" y="283"/>
                  </a:cubicBezTo>
                  <a:cubicBezTo>
                    <a:pt x="61" y="285"/>
                    <a:pt x="61" y="285"/>
                    <a:pt x="61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60" y="287"/>
                    <a:pt x="60" y="285"/>
                    <a:pt x="62" y="284"/>
                  </a:cubicBezTo>
                  <a:cubicBezTo>
                    <a:pt x="63" y="284"/>
                    <a:pt x="62" y="285"/>
                    <a:pt x="62" y="286"/>
                  </a:cubicBezTo>
                  <a:cubicBezTo>
                    <a:pt x="62" y="287"/>
                    <a:pt x="62" y="285"/>
                    <a:pt x="61" y="285"/>
                  </a:cubicBezTo>
                  <a:cubicBezTo>
                    <a:pt x="60" y="286"/>
                    <a:pt x="62" y="286"/>
                    <a:pt x="61" y="287"/>
                  </a:cubicBezTo>
                  <a:cubicBezTo>
                    <a:pt x="62" y="287"/>
                    <a:pt x="63" y="286"/>
                    <a:pt x="63" y="286"/>
                  </a:cubicBezTo>
                  <a:cubicBezTo>
                    <a:pt x="64" y="287"/>
                    <a:pt x="65" y="287"/>
                    <a:pt x="65" y="289"/>
                  </a:cubicBezTo>
                  <a:cubicBezTo>
                    <a:pt x="65" y="288"/>
                    <a:pt x="66" y="289"/>
                    <a:pt x="67" y="288"/>
                  </a:cubicBezTo>
                  <a:cubicBezTo>
                    <a:pt x="66" y="288"/>
                    <a:pt x="66" y="287"/>
                    <a:pt x="66" y="286"/>
                  </a:cubicBezTo>
                  <a:cubicBezTo>
                    <a:pt x="67" y="286"/>
                    <a:pt x="68" y="286"/>
                    <a:pt x="68" y="287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68" y="287"/>
                    <a:pt x="69" y="288"/>
                    <a:pt x="69" y="286"/>
                  </a:cubicBezTo>
                  <a:cubicBezTo>
                    <a:pt x="69" y="289"/>
                    <a:pt x="69" y="289"/>
                    <a:pt x="69" y="289"/>
                  </a:cubicBezTo>
                  <a:cubicBezTo>
                    <a:pt x="70" y="288"/>
                    <a:pt x="71" y="288"/>
                    <a:pt x="72" y="288"/>
                  </a:cubicBezTo>
                  <a:cubicBezTo>
                    <a:pt x="71" y="290"/>
                    <a:pt x="69" y="291"/>
                    <a:pt x="71" y="292"/>
                  </a:cubicBezTo>
                  <a:cubicBezTo>
                    <a:pt x="73" y="291"/>
                    <a:pt x="73" y="291"/>
                    <a:pt x="73" y="291"/>
                  </a:cubicBezTo>
                  <a:cubicBezTo>
                    <a:pt x="74" y="291"/>
                    <a:pt x="74" y="292"/>
                    <a:pt x="74" y="293"/>
                  </a:cubicBezTo>
                  <a:cubicBezTo>
                    <a:pt x="76" y="294"/>
                    <a:pt x="77" y="289"/>
                    <a:pt x="79" y="291"/>
                  </a:cubicBezTo>
                  <a:cubicBezTo>
                    <a:pt x="78" y="293"/>
                    <a:pt x="78" y="293"/>
                    <a:pt x="79" y="294"/>
                  </a:cubicBezTo>
                  <a:cubicBezTo>
                    <a:pt x="79" y="293"/>
                    <a:pt x="79" y="293"/>
                    <a:pt x="80" y="293"/>
                  </a:cubicBezTo>
                  <a:cubicBezTo>
                    <a:pt x="80" y="292"/>
                    <a:pt x="79" y="294"/>
                    <a:pt x="79" y="293"/>
                  </a:cubicBezTo>
                  <a:cubicBezTo>
                    <a:pt x="79" y="291"/>
                    <a:pt x="80" y="292"/>
                    <a:pt x="80" y="292"/>
                  </a:cubicBezTo>
                  <a:cubicBezTo>
                    <a:pt x="81" y="296"/>
                    <a:pt x="86" y="294"/>
                    <a:pt x="88" y="296"/>
                  </a:cubicBezTo>
                  <a:cubicBezTo>
                    <a:pt x="88" y="294"/>
                    <a:pt x="90" y="295"/>
                    <a:pt x="90" y="295"/>
                  </a:cubicBezTo>
                  <a:cubicBezTo>
                    <a:pt x="90" y="297"/>
                    <a:pt x="92" y="294"/>
                    <a:pt x="93" y="296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94" y="295"/>
                    <a:pt x="95" y="290"/>
                    <a:pt x="96" y="293"/>
                  </a:cubicBezTo>
                  <a:cubicBezTo>
                    <a:pt x="97" y="293"/>
                    <a:pt x="96" y="294"/>
                    <a:pt x="95" y="295"/>
                  </a:cubicBezTo>
                  <a:cubicBezTo>
                    <a:pt x="96" y="298"/>
                    <a:pt x="99" y="293"/>
                    <a:pt x="100" y="296"/>
                  </a:cubicBezTo>
                  <a:cubicBezTo>
                    <a:pt x="100" y="295"/>
                    <a:pt x="99" y="293"/>
                    <a:pt x="101" y="292"/>
                  </a:cubicBezTo>
                  <a:cubicBezTo>
                    <a:pt x="101" y="294"/>
                    <a:pt x="103" y="295"/>
                    <a:pt x="103" y="295"/>
                  </a:cubicBezTo>
                  <a:cubicBezTo>
                    <a:pt x="104" y="295"/>
                    <a:pt x="104" y="294"/>
                    <a:pt x="105" y="295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5" y="297"/>
                    <a:pt x="106" y="296"/>
                    <a:pt x="107" y="295"/>
                  </a:cubicBezTo>
                  <a:cubicBezTo>
                    <a:pt x="108" y="297"/>
                    <a:pt x="110" y="296"/>
                    <a:pt x="111" y="297"/>
                  </a:cubicBezTo>
                  <a:cubicBezTo>
                    <a:pt x="112" y="295"/>
                    <a:pt x="113" y="299"/>
                    <a:pt x="113" y="295"/>
                  </a:cubicBezTo>
                  <a:cubicBezTo>
                    <a:pt x="114" y="296"/>
                    <a:pt x="114" y="296"/>
                    <a:pt x="114" y="296"/>
                  </a:cubicBezTo>
                  <a:cubicBezTo>
                    <a:pt x="114" y="296"/>
                    <a:pt x="115" y="294"/>
                    <a:pt x="115" y="294"/>
                  </a:cubicBezTo>
                  <a:cubicBezTo>
                    <a:pt x="115" y="296"/>
                    <a:pt x="115" y="296"/>
                    <a:pt x="115" y="296"/>
                  </a:cubicBezTo>
                  <a:cubicBezTo>
                    <a:pt x="114" y="298"/>
                    <a:pt x="117" y="296"/>
                    <a:pt x="117" y="298"/>
                  </a:cubicBezTo>
                  <a:cubicBezTo>
                    <a:pt x="116" y="296"/>
                    <a:pt x="117" y="298"/>
                    <a:pt x="118" y="296"/>
                  </a:cubicBezTo>
                  <a:cubicBezTo>
                    <a:pt x="118" y="296"/>
                    <a:pt x="118" y="296"/>
                    <a:pt x="118" y="296"/>
                  </a:cubicBezTo>
                  <a:cubicBezTo>
                    <a:pt x="120" y="296"/>
                    <a:pt x="119" y="295"/>
                    <a:pt x="120" y="295"/>
                  </a:cubicBezTo>
                  <a:cubicBezTo>
                    <a:pt x="121" y="295"/>
                    <a:pt x="120" y="297"/>
                    <a:pt x="120" y="297"/>
                  </a:cubicBezTo>
                  <a:cubicBezTo>
                    <a:pt x="120" y="298"/>
                    <a:pt x="121" y="298"/>
                    <a:pt x="122" y="297"/>
                  </a:cubicBezTo>
                  <a:cubicBezTo>
                    <a:pt x="122" y="298"/>
                    <a:pt x="122" y="298"/>
                    <a:pt x="123" y="298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298"/>
                    <a:pt x="124" y="298"/>
                    <a:pt x="124" y="299"/>
                  </a:cubicBezTo>
                  <a:cubicBezTo>
                    <a:pt x="123" y="300"/>
                    <a:pt x="123" y="300"/>
                    <a:pt x="123" y="300"/>
                  </a:cubicBezTo>
                  <a:cubicBezTo>
                    <a:pt x="124" y="300"/>
                    <a:pt x="125" y="299"/>
                    <a:pt x="125" y="298"/>
                  </a:cubicBezTo>
                  <a:cubicBezTo>
                    <a:pt x="127" y="300"/>
                    <a:pt x="131" y="300"/>
                    <a:pt x="132" y="300"/>
                  </a:cubicBezTo>
                  <a:cubicBezTo>
                    <a:pt x="131" y="299"/>
                    <a:pt x="131" y="301"/>
                    <a:pt x="131" y="300"/>
                  </a:cubicBezTo>
                  <a:cubicBezTo>
                    <a:pt x="132" y="300"/>
                    <a:pt x="133" y="299"/>
                    <a:pt x="133" y="300"/>
                  </a:cubicBezTo>
                  <a:cubicBezTo>
                    <a:pt x="134" y="300"/>
                    <a:pt x="133" y="301"/>
                    <a:pt x="134" y="302"/>
                  </a:cubicBezTo>
                  <a:cubicBezTo>
                    <a:pt x="133" y="302"/>
                    <a:pt x="135" y="300"/>
                    <a:pt x="134" y="300"/>
                  </a:cubicBezTo>
                  <a:cubicBezTo>
                    <a:pt x="134" y="303"/>
                    <a:pt x="138" y="301"/>
                    <a:pt x="139" y="304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9" y="305"/>
                    <a:pt x="141" y="305"/>
                    <a:pt x="143" y="304"/>
                  </a:cubicBezTo>
                  <a:cubicBezTo>
                    <a:pt x="142" y="305"/>
                    <a:pt x="142" y="305"/>
                    <a:pt x="141" y="305"/>
                  </a:cubicBezTo>
                  <a:cubicBezTo>
                    <a:pt x="142" y="306"/>
                    <a:pt x="143" y="307"/>
                    <a:pt x="144" y="306"/>
                  </a:cubicBezTo>
                  <a:cubicBezTo>
                    <a:pt x="145" y="305"/>
                    <a:pt x="144" y="307"/>
                    <a:pt x="144" y="306"/>
                  </a:cubicBezTo>
                  <a:cubicBezTo>
                    <a:pt x="144" y="305"/>
                    <a:pt x="146" y="305"/>
                    <a:pt x="14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7" y="307"/>
                    <a:pt x="147" y="306"/>
                    <a:pt x="148" y="307"/>
                  </a:cubicBezTo>
                  <a:cubicBezTo>
                    <a:pt x="148" y="308"/>
                    <a:pt x="147" y="307"/>
                    <a:pt x="147" y="308"/>
                  </a:cubicBezTo>
                  <a:cubicBezTo>
                    <a:pt x="145" y="310"/>
                    <a:pt x="147" y="311"/>
                    <a:pt x="147" y="311"/>
                  </a:cubicBezTo>
                  <a:cubicBezTo>
                    <a:pt x="149" y="311"/>
                    <a:pt x="149" y="311"/>
                    <a:pt x="149" y="311"/>
                  </a:cubicBezTo>
                  <a:cubicBezTo>
                    <a:pt x="150" y="311"/>
                    <a:pt x="148" y="312"/>
                    <a:pt x="148" y="312"/>
                  </a:cubicBezTo>
                  <a:cubicBezTo>
                    <a:pt x="154" y="312"/>
                    <a:pt x="154" y="312"/>
                    <a:pt x="154" y="312"/>
                  </a:cubicBezTo>
                  <a:cubicBezTo>
                    <a:pt x="153" y="312"/>
                    <a:pt x="152" y="314"/>
                    <a:pt x="151" y="314"/>
                  </a:cubicBezTo>
                  <a:cubicBezTo>
                    <a:pt x="152" y="315"/>
                    <a:pt x="155" y="315"/>
                    <a:pt x="157" y="315"/>
                  </a:cubicBezTo>
                  <a:cubicBezTo>
                    <a:pt x="157" y="316"/>
                    <a:pt x="158" y="317"/>
                    <a:pt x="159" y="318"/>
                  </a:cubicBezTo>
                  <a:cubicBezTo>
                    <a:pt x="158" y="319"/>
                    <a:pt x="159" y="317"/>
                    <a:pt x="158" y="318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6" y="318"/>
                    <a:pt x="154" y="320"/>
                    <a:pt x="153" y="320"/>
                  </a:cubicBezTo>
                  <a:cubicBezTo>
                    <a:pt x="155" y="320"/>
                    <a:pt x="154" y="323"/>
                    <a:pt x="154" y="325"/>
                  </a:cubicBezTo>
                  <a:cubicBezTo>
                    <a:pt x="157" y="323"/>
                    <a:pt x="156" y="326"/>
                    <a:pt x="159" y="325"/>
                  </a:cubicBezTo>
                  <a:cubicBezTo>
                    <a:pt x="160" y="327"/>
                    <a:pt x="157" y="327"/>
                    <a:pt x="156" y="328"/>
                  </a:cubicBezTo>
                  <a:cubicBezTo>
                    <a:pt x="158" y="329"/>
                    <a:pt x="158" y="331"/>
                    <a:pt x="158" y="333"/>
                  </a:cubicBezTo>
                  <a:cubicBezTo>
                    <a:pt x="158" y="333"/>
                    <a:pt x="158" y="333"/>
                    <a:pt x="158" y="333"/>
                  </a:cubicBezTo>
                  <a:cubicBezTo>
                    <a:pt x="159" y="334"/>
                    <a:pt x="158" y="337"/>
                    <a:pt x="161" y="338"/>
                  </a:cubicBezTo>
                  <a:cubicBezTo>
                    <a:pt x="160" y="338"/>
                    <a:pt x="160" y="338"/>
                    <a:pt x="159" y="338"/>
                  </a:cubicBezTo>
                  <a:cubicBezTo>
                    <a:pt x="159" y="340"/>
                    <a:pt x="163" y="338"/>
                    <a:pt x="162" y="340"/>
                  </a:cubicBezTo>
                  <a:cubicBezTo>
                    <a:pt x="160" y="339"/>
                    <a:pt x="160" y="339"/>
                    <a:pt x="160" y="339"/>
                  </a:cubicBezTo>
                  <a:cubicBezTo>
                    <a:pt x="162" y="340"/>
                    <a:pt x="160" y="342"/>
                    <a:pt x="162" y="343"/>
                  </a:cubicBezTo>
                  <a:cubicBezTo>
                    <a:pt x="161" y="343"/>
                    <a:pt x="161" y="343"/>
                    <a:pt x="160" y="343"/>
                  </a:cubicBezTo>
                  <a:cubicBezTo>
                    <a:pt x="161" y="344"/>
                    <a:pt x="161" y="345"/>
                    <a:pt x="163" y="346"/>
                  </a:cubicBezTo>
                  <a:cubicBezTo>
                    <a:pt x="162" y="347"/>
                    <a:pt x="161" y="346"/>
                    <a:pt x="160" y="346"/>
                  </a:cubicBezTo>
                  <a:cubicBezTo>
                    <a:pt x="160" y="347"/>
                    <a:pt x="163" y="347"/>
                    <a:pt x="162" y="348"/>
                  </a:cubicBezTo>
                  <a:cubicBezTo>
                    <a:pt x="162" y="349"/>
                    <a:pt x="161" y="349"/>
                    <a:pt x="161" y="349"/>
                  </a:cubicBezTo>
                  <a:cubicBezTo>
                    <a:pt x="162" y="350"/>
                    <a:pt x="162" y="351"/>
                    <a:pt x="163" y="352"/>
                  </a:cubicBezTo>
                  <a:cubicBezTo>
                    <a:pt x="162" y="352"/>
                    <a:pt x="162" y="353"/>
                    <a:pt x="161" y="353"/>
                  </a:cubicBezTo>
                  <a:cubicBezTo>
                    <a:pt x="161" y="360"/>
                    <a:pt x="162" y="366"/>
                    <a:pt x="164" y="372"/>
                  </a:cubicBezTo>
                  <a:cubicBezTo>
                    <a:pt x="161" y="374"/>
                    <a:pt x="162" y="371"/>
                    <a:pt x="161" y="372"/>
                  </a:cubicBezTo>
                  <a:cubicBezTo>
                    <a:pt x="163" y="372"/>
                    <a:pt x="161" y="373"/>
                    <a:pt x="162" y="375"/>
                  </a:cubicBezTo>
                  <a:cubicBezTo>
                    <a:pt x="162" y="375"/>
                    <a:pt x="162" y="375"/>
                    <a:pt x="162" y="375"/>
                  </a:cubicBezTo>
                  <a:cubicBezTo>
                    <a:pt x="162" y="376"/>
                    <a:pt x="161" y="376"/>
                    <a:pt x="162" y="377"/>
                  </a:cubicBezTo>
                  <a:cubicBezTo>
                    <a:pt x="162" y="377"/>
                    <a:pt x="162" y="377"/>
                    <a:pt x="162" y="377"/>
                  </a:cubicBezTo>
                  <a:cubicBezTo>
                    <a:pt x="164" y="378"/>
                    <a:pt x="159" y="379"/>
                    <a:pt x="162" y="379"/>
                  </a:cubicBezTo>
                  <a:cubicBezTo>
                    <a:pt x="161" y="380"/>
                    <a:pt x="161" y="380"/>
                    <a:pt x="161" y="380"/>
                  </a:cubicBezTo>
                  <a:cubicBezTo>
                    <a:pt x="163" y="381"/>
                    <a:pt x="160" y="382"/>
                    <a:pt x="162" y="383"/>
                  </a:cubicBezTo>
                  <a:cubicBezTo>
                    <a:pt x="162" y="383"/>
                    <a:pt x="162" y="383"/>
                    <a:pt x="162" y="383"/>
                  </a:cubicBezTo>
                  <a:cubicBezTo>
                    <a:pt x="161" y="384"/>
                    <a:pt x="165" y="386"/>
                    <a:pt x="163" y="386"/>
                  </a:cubicBezTo>
                  <a:cubicBezTo>
                    <a:pt x="163" y="388"/>
                    <a:pt x="164" y="389"/>
                    <a:pt x="166" y="389"/>
                  </a:cubicBezTo>
                  <a:cubicBezTo>
                    <a:pt x="165" y="390"/>
                    <a:pt x="164" y="389"/>
                    <a:pt x="163" y="389"/>
                  </a:cubicBezTo>
                  <a:cubicBezTo>
                    <a:pt x="164" y="394"/>
                    <a:pt x="164" y="400"/>
                    <a:pt x="167" y="404"/>
                  </a:cubicBezTo>
                  <a:cubicBezTo>
                    <a:pt x="166" y="404"/>
                    <a:pt x="166" y="404"/>
                    <a:pt x="165" y="404"/>
                  </a:cubicBezTo>
                  <a:cubicBezTo>
                    <a:pt x="168" y="406"/>
                    <a:pt x="163" y="409"/>
                    <a:pt x="168" y="411"/>
                  </a:cubicBezTo>
                  <a:cubicBezTo>
                    <a:pt x="170" y="412"/>
                    <a:pt x="170" y="412"/>
                    <a:pt x="170" y="412"/>
                  </a:cubicBezTo>
                  <a:cubicBezTo>
                    <a:pt x="169" y="412"/>
                    <a:pt x="168" y="412"/>
                    <a:pt x="167" y="413"/>
                  </a:cubicBezTo>
                  <a:cubicBezTo>
                    <a:pt x="168" y="413"/>
                    <a:pt x="167" y="415"/>
                    <a:pt x="169" y="416"/>
                  </a:cubicBezTo>
                  <a:cubicBezTo>
                    <a:pt x="168" y="416"/>
                    <a:pt x="168" y="416"/>
                    <a:pt x="168" y="416"/>
                  </a:cubicBezTo>
                  <a:cubicBezTo>
                    <a:pt x="167" y="417"/>
                    <a:pt x="170" y="418"/>
                    <a:pt x="169" y="419"/>
                  </a:cubicBezTo>
                  <a:cubicBezTo>
                    <a:pt x="169" y="419"/>
                    <a:pt x="169" y="419"/>
                    <a:pt x="169" y="419"/>
                  </a:cubicBezTo>
                  <a:cubicBezTo>
                    <a:pt x="166" y="425"/>
                    <a:pt x="163" y="434"/>
                    <a:pt x="168" y="438"/>
                  </a:cubicBezTo>
                  <a:cubicBezTo>
                    <a:pt x="169" y="440"/>
                    <a:pt x="166" y="439"/>
                    <a:pt x="166" y="440"/>
                  </a:cubicBezTo>
                  <a:cubicBezTo>
                    <a:pt x="170" y="444"/>
                    <a:pt x="167" y="452"/>
                    <a:pt x="173" y="453"/>
                  </a:cubicBezTo>
                  <a:cubicBezTo>
                    <a:pt x="173" y="454"/>
                    <a:pt x="173" y="454"/>
                    <a:pt x="173" y="455"/>
                  </a:cubicBezTo>
                  <a:cubicBezTo>
                    <a:pt x="173" y="455"/>
                    <a:pt x="173" y="456"/>
                    <a:pt x="174" y="456"/>
                  </a:cubicBezTo>
                  <a:cubicBezTo>
                    <a:pt x="171" y="457"/>
                    <a:pt x="174" y="460"/>
                    <a:pt x="172" y="462"/>
                  </a:cubicBezTo>
                  <a:cubicBezTo>
                    <a:pt x="175" y="462"/>
                    <a:pt x="174" y="463"/>
                    <a:pt x="174" y="464"/>
                  </a:cubicBezTo>
                  <a:cubicBezTo>
                    <a:pt x="174" y="464"/>
                    <a:pt x="173" y="464"/>
                    <a:pt x="173" y="464"/>
                  </a:cubicBezTo>
                  <a:cubicBezTo>
                    <a:pt x="173" y="466"/>
                    <a:pt x="173" y="466"/>
                    <a:pt x="172" y="468"/>
                  </a:cubicBezTo>
                  <a:cubicBezTo>
                    <a:pt x="172" y="469"/>
                    <a:pt x="174" y="469"/>
                    <a:pt x="173" y="470"/>
                  </a:cubicBezTo>
                  <a:cubicBezTo>
                    <a:pt x="171" y="471"/>
                    <a:pt x="173" y="472"/>
                    <a:pt x="172" y="473"/>
                  </a:cubicBezTo>
                  <a:cubicBezTo>
                    <a:pt x="174" y="473"/>
                    <a:pt x="175" y="474"/>
                    <a:pt x="175" y="475"/>
                  </a:cubicBezTo>
                  <a:cubicBezTo>
                    <a:pt x="172" y="475"/>
                    <a:pt x="172" y="475"/>
                    <a:pt x="172" y="475"/>
                  </a:cubicBezTo>
                  <a:cubicBezTo>
                    <a:pt x="174" y="477"/>
                    <a:pt x="170" y="481"/>
                    <a:pt x="174" y="485"/>
                  </a:cubicBezTo>
                  <a:cubicBezTo>
                    <a:pt x="172" y="485"/>
                    <a:pt x="172" y="485"/>
                    <a:pt x="172" y="485"/>
                  </a:cubicBezTo>
                  <a:cubicBezTo>
                    <a:pt x="174" y="488"/>
                    <a:pt x="173" y="491"/>
                    <a:pt x="176" y="494"/>
                  </a:cubicBezTo>
                  <a:cubicBezTo>
                    <a:pt x="175" y="495"/>
                    <a:pt x="175" y="496"/>
                    <a:pt x="175" y="497"/>
                  </a:cubicBezTo>
                  <a:cubicBezTo>
                    <a:pt x="176" y="498"/>
                    <a:pt x="176" y="499"/>
                    <a:pt x="178" y="499"/>
                  </a:cubicBezTo>
                  <a:cubicBezTo>
                    <a:pt x="178" y="500"/>
                    <a:pt x="177" y="500"/>
                    <a:pt x="177" y="500"/>
                  </a:cubicBezTo>
                  <a:cubicBezTo>
                    <a:pt x="176" y="501"/>
                    <a:pt x="174" y="504"/>
                    <a:pt x="177" y="504"/>
                  </a:cubicBezTo>
                  <a:cubicBezTo>
                    <a:pt x="175" y="505"/>
                    <a:pt x="175" y="505"/>
                    <a:pt x="175" y="505"/>
                  </a:cubicBezTo>
                  <a:cubicBezTo>
                    <a:pt x="177" y="506"/>
                    <a:pt x="179" y="507"/>
                    <a:pt x="177" y="508"/>
                  </a:cubicBezTo>
                  <a:cubicBezTo>
                    <a:pt x="178" y="509"/>
                    <a:pt x="179" y="510"/>
                    <a:pt x="181" y="509"/>
                  </a:cubicBezTo>
                  <a:cubicBezTo>
                    <a:pt x="181" y="510"/>
                    <a:pt x="178" y="510"/>
                    <a:pt x="180" y="510"/>
                  </a:cubicBezTo>
                  <a:cubicBezTo>
                    <a:pt x="178" y="510"/>
                    <a:pt x="178" y="510"/>
                    <a:pt x="178" y="510"/>
                  </a:cubicBezTo>
                  <a:cubicBezTo>
                    <a:pt x="177" y="513"/>
                    <a:pt x="179" y="515"/>
                    <a:pt x="180" y="518"/>
                  </a:cubicBezTo>
                  <a:cubicBezTo>
                    <a:pt x="178" y="519"/>
                    <a:pt x="181" y="520"/>
                    <a:pt x="179" y="522"/>
                  </a:cubicBezTo>
                  <a:cubicBezTo>
                    <a:pt x="181" y="523"/>
                    <a:pt x="179" y="525"/>
                    <a:pt x="182" y="525"/>
                  </a:cubicBezTo>
                  <a:cubicBezTo>
                    <a:pt x="181" y="525"/>
                    <a:pt x="181" y="525"/>
                    <a:pt x="181" y="525"/>
                  </a:cubicBezTo>
                  <a:cubicBezTo>
                    <a:pt x="181" y="526"/>
                    <a:pt x="181" y="528"/>
                    <a:pt x="180" y="530"/>
                  </a:cubicBezTo>
                  <a:cubicBezTo>
                    <a:pt x="180" y="531"/>
                    <a:pt x="182" y="530"/>
                    <a:pt x="183" y="531"/>
                  </a:cubicBezTo>
                  <a:cubicBezTo>
                    <a:pt x="182" y="531"/>
                    <a:pt x="182" y="531"/>
                    <a:pt x="182" y="531"/>
                  </a:cubicBezTo>
                  <a:cubicBezTo>
                    <a:pt x="183" y="532"/>
                    <a:pt x="185" y="532"/>
                    <a:pt x="186" y="532"/>
                  </a:cubicBezTo>
                  <a:cubicBezTo>
                    <a:pt x="185" y="533"/>
                    <a:pt x="186" y="533"/>
                    <a:pt x="185" y="533"/>
                  </a:cubicBezTo>
                  <a:cubicBezTo>
                    <a:pt x="185" y="533"/>
                    <a:pt x="183" y="533"/>
                    <a:pt x="181" y="532"/>
                  </a:cubicBezTo>
                  <a:cubicBezTo>
                    <a:pt x="181" y="534"/>
                    <a:pt x="184" y="534"/>
                    <a:pt x="182" y="535"/>
                  </a:cubicBezTo>
                  <a:cubicBezTo>
                    <a:pt x="182" y="536"/>
                    <a:pt x="182" y="536"/>
                    <a:pt x="184" y="536"/>
                  </a:cubicBezTo>
                  <a:cubicBezTo>
                    <a:pt x="184" y="536"/>
                    <a:pt x="183" y="537"/>
                    <a:pt x="182" y="537"/>
                  </a:cubicBezTo>
                  <a:cubicBezTo>
                    <a:pt x="183" y="537"/>
                    <a:pt x="183" y="538"/>
                    <a:pt x="184" y="538"/>
                  </a:cubicBezTo>
                  <a:cubicBezTo>
                    <a:pt x="184" y="538"/>
                    <a:pt x="184" y="537"/>
                    <a:pt x="184" y="537"/>
                  </a:cubicBezTo>
                  <a:cubicBezTo>
                    <a:pt x="185" y="537"/>
                    <a:pt x="185" y="538"/>
                    <a:pt x="187" y="538"/>
                  </a:cubicBezTo>
                  <a:cubicBezTo>
                    <a:pt x="187" y="537"/>
                    <a:pt x="186" y="537"/>
                    <a:pt x="186" y="537"/>
                  </a:cubicBezTo>
                  <a:cubicBezTo>
                    <a:pt x="188" y="537"/>
                    <a:pt x="188" y="538"/>
                    <a:pt x="187" y="538"/>
                  </a:cubicBezTo>
                  <a:cubicBezTo>
                    <a:pt x="186" y="539"/>
                    <a:pt x="185" y="538"/>
                    <a:pt x="184" y="539"/>
                  </a:cubicBezTo>
                  <a:cubicBezTo>
                    <a:pt x="188" y="540"/>
                    <a:pt x="188" y="540"/>
                    <a:pt x="188" y="540"/>
                  </a:cubicBezTo>
                  <a:cubicBezTo>
                    <a:pt x="186" y="540"/>
                    <a:pt x="187" y="539"/>
                    <a:pt x="189" y="539"/>
                  </a:cubicBezTo>
                  <a:cubicBezTo>
                    <a:pt x="188" y="538"/>
                    <a:pt x="188" y="538"/>
                    <a:pt x="188" y="538"/>
                  </a:cubicBezTo>
                  <a:cubicBezTo>
                    <a:pt x="189" y="538"/>
                    <a:pt x="189" y="538"/>
                    <a:pt x="189" y="538"/>
                  </a:cubicBezTo>
                  <a:cubicBezTo>
                    <a:pt x="189" y="537"/>
                    <a:pt x="190" y="536"/>
                    <a:pt x="189" y="535"/>
                  </a:cubicBezTo>
                  <a:cubicBezTo>
                    <a:pt x="187" y="536"/>
                    <a:pt x="187" y="536"/>
                    <a:pt x="187" y="536"/>
                  </a:cubicBezTo>
                  <a:cubicBezTo>
                    <a:pt x="187" y="535"/>
                    <a:pt x="185" y="535"/>
                    <a:pt x="187" y="534"/>
                  </a:cubicBezTo>
                  <a:cubicBezTo>
                    <a:pt x="187" y="534"/>
                    <a:pt x="188" y="534"/>
                    <a:pt x="189" y="534"/>
                  </a:cubicBezTo>
                  <a:cubicBezTo>
                    <a:pt x="189" y="534"/>
                    <a:pt x="188" y="533"/>
                    <a:pt x="188" y="533"/>
                  </a:cubicBezTo>
                  <a:cubicBezTo>
                    <a:pt x="191" y="533"/>
                    <a:pt x="191" y="533"/>
                    <a:pt x="191" y="533"/>
                  </a:cubicBezTo>
                  <a:cubicBezTo>
                    <a:pt x="187" y="533"/>
                    <a:pt x="189" y="532"/>
                    <a:pt x="189" y="531"/>
                  </a:cubicBezTo>
                  <a:cubicBezTo>
                    <a:pt x="189" y="531"/>
                    <a:pt x="189" y="531"/>
                    <a:pt x="189" y="531"/>
                  </a:cubicBezTo>
                  <a:cubicBezTo>
                    <a:pt x="190" y="530"/>
                    <a:pt x="188" y="532"/>
                    <a:pt x="188" y="531"/>
                  </a:cubicBezTo>
                  <a:cubicBezTo>
                    <a:pt x="188" y="530"/>
                    <a:pt x="191" y="530"/>
                    <a:pt x="192" y="530"/>
                  </a:cubicBezTo>
                  <a:cubicBezTo>
                    <a:pt x="191" y="529"/>
                    <a:pt x="189" y="527"/>
                    <a:pt x="191" y="526"/>
                  </a:cubicBezTo>
                  <a:cubicBezTo>
                    <a:pt x="190" y="525"/>
                    <a:pt x="189" y="524"/>
                    <a:pt x="188" y="524"/>
                  </a:cubicBezTo>
                  <a:cubicBezTo>
                    <a:pt x="188" y="523"/>
                    <a:pt x="191" y="523"/>
                    <a:pt x="190" y="523"/>
                  </a:cubicBezTo>
                  <a:cubicBezTo>
                    <a:pt x="190" y="523"/>
                    <a:pt x="191" y="522"/>
                    <a:pt x="192" y="522"/>
                  </a:cubicBezTo>
                  <a:cubicBezTo>
                    <a:pt x="191" y="522"/>
                    <a:pt x="192" y="521"/>
                    <a:pt x="190" y="522"/>
                  </a:cubicBezTo>
                  <a:cubicBezTo>
                    <a:pt x="190" y="520"/>
                    <a:pt x="191" y="519"/>
                    <a:pt x="190" y="518"/>
                  </a:cubicBezTo>
                  <a:cubicBezTo>
                    <a:pt x="190" y="518"/>
                    <a:pt x="192" y="518"/>
                    <a:pt x="193" y="518"/>
                  </a:cubicBezTo>
                  <a:cubicBezTo>
                    <a:pt x="191" y="517"/>
                    <a:pt x="190" y="516"/>
                    <a:pt x="190" y="515"/>
                  </a:cubicBezTo>
                  <a:cubicBezTo>
                    <a:pt x="189" y="515"/>
                    <a:pt x="189" y="516"/>
                    <a:pt x="187" y="516"/>
                  </a:cubicBezTo>
                  <a:cubicBezTo>
                    <a:pt x="187" y="516"/>
                    <a:pt x="186" y="516"/>
                    <a:pt x="186" y="515"/>
                  </a:cubicBezTo>
                  <a:cubicBezTo>
                    <a:pt x="188" y="515"/>
                    <a:pt x="191" y="515"/>
                    <a:pt x="191" y="514"/>
                  </a:cubicBezTo>
                  <a:cubicBezTo>
                    <a:pt x="193" y="514"/>
                    <a:pt x="190" y="515"/>
                    <a:pt x="193" y="515"/>
                  </a:cubicBezTo>
                  <a:cubicBezTo>
                    <a:pt x="195" y="515"/>
                    <a:pt x="196" y="517"/>
                    <a:pt x="194" y="517"/>
                  </a:cubicBezTo>
                  <a:cubicBezTo>
                    <a:pt x="197" y="518"/>
                    <a:pt x="195" y="516"/>
                    <a:pt x="197" y="516"/>
                  </a:cubicBezTo>
                  <a:cubicBezTo>
                    <a:pt x="197" y="516"/>
                    <a:pt x="195" y="515"/>
                    <a:pt x="195" y="514"/>
                  </a:cubicBezTo>
                  <a:cubicBezTo>
                    <a:pt x="194" y="514"/>
                    <a:pt x="194" y="515"/>
                    <a:pt x="193" y="514"/>
                  </a:cubicBezTo>
                  <a:cubicBezTo>
                    <a:pt x="190" y="514"/>
                    <a:pt x="194" y="513"/>
                    <a:pt x="194" y="513"/>
                  </a:cubicBezTo>
                  <a:cubicBezTo>
                    <a:pt x="195" y="513"/>
                    <a:pt x="195" y="513"/>
                    <a:pt x="195" y="513"/>
                  </a:cubicBezTo>
                  <a:cubicBezTo>
                    <a:pt x="196" y="512"/>
                    <a:pt x="194" y="512"/>
                    <a:pt x="194" y="511"/>
                  </a:cubicBezTo>
                  <a:cubicBezTo>
                    <a:pt x="197" y="511"/>
                    <a:pt x="195" y="513"/>
                    <a:pt x="197" y="513"/>
                  </a:cubicBezTo>
                  <a:cubicBezTo>
                    <a:pt x="199" y="512"/>
                    <a:pt x="199" y="512"/>
                    <a:pt x="199" y="512"/>
                  </a:cubicBezTo>
                  <a:cubicBezTo>
                    <a:pt x="199" y="511"/>
                    <a:pt x="196" y="512"/>
                    <a:pt x="197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0"/>
                    <a:pt x="197" y="510"/>
                    <a:pt x="197" y="510"/>
                  </a:cubicBezTo>
                  <a:cubicBezTo>
                    <a:pt x="196" y="510"/>
                    <a:pt x="194" y="510"/>
                    <a:pt x="195" y="511"/>
                  </a:cubicBezTo>
                  <a:cubicBezTo>
                    <a:pt x="191" y="511"/>
                    <a:pt x="194" y="511"/>
                    <a:pt x="193" y="510"/>
                  </a:cubicBezTo>
                  <a:cubicBezTo>
                    <a:pt x="192" y="509"/>
                    <a:pt x="194" y="510"/>
                    <a:pt x="192" y="510"/>
                  </a:cubicBezTo>
                  <a:cubicBezTo>
                    <a:pt x="190" y="510"/>
                    <a:pt x="190" y="510"/>
                    <a:pt x="190" y="509"/>
                  </a:cubicBezTo>
                  <a:cubicBezTo>
                    <a:pt x="190" y="508"/>
                    <a:pt x="192" y="509"/>
                    <a:pt x="193" y="508"/>
                  </a:cubicBezTo>
                  <a:cubicBezTo>
                    <a:pt x="193" y="508"/>
                    <a:pt x="193" y="509"/>
                    <a:pt x="192" y="509"/>
                  </a:cubicBezTo>
                  <a:cubicBezTo>
                    <a:pt x="194" y="510"/>
                    <a:pt x="196" y="508"/>
                    <a:pt x="197" y="509"/>
                  </a:cubicBezTo>
                  <a:cubicBezTo>
                    <a:pt x="198" y="508"/>
                    <a:pt x="196" y="508"/>
                    <a:pt x="196" y="508"/>
                  </a:cubicBezTo>
                  <a:cubicBezTo>
                    <a:pt x="195" y="508"/>
                    <a:pt x="194" y="508"/>
                    <a:pt x="193" y="508"/>
                  </a:cubicBezTo>
                  <a:cubicBezTo>
                    <a:pt x="188" y="507"/>
                    <a:pt x="197" y="507"/>
                    <a:pt x="196" y="506"/>
                  </a:cubicBezTo>
                  <a:cubicBezTo>
                    <a:pt x="193" y="506"/>
                    <a:pt x="191" y="504"/>
                    <a:pt x="188" y="506"/>
                  </a:cubicBezTo>
                  <a:cubicBezTo>
                    <a:pt x="187" y="505"/>
                    <a:pt x="187" y="505"/>
                    <a:pt x="187" y="505"/>
                  </a:cubicBezTo>
                  <a:cubicBezTo>
                    <a:pt x="189" y="505"/>
                    <a:pt x="189" y="504"/>
                    <a:pt x="191" y="504"/>
                  </a:cubicBezTo>
                  <a:cubicBezTo>
                    <a:pt x="191" y="504"/>
                    <a:pt x="191" y="504"/>
                    <a:pt x="191" y="504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195" y="504"/>
                    <a:pt x="196" y="503"/>
                    <a:pt x="197" y="503"/>
                  </a:cubicBezTo>
                  <a:cubicBezTo>
                    <a:pt x="196" y="502"/>
                    <a:pt x="195" y="503"/>
                    <a:pt x="194" y="502"/>
                  </a:cubicBezTo>
                  <a:cubicBezTo>
                    <a:pt x="195" y="502"/>
                    <a:pt x="195" y="502"/>
                    <a:pt x="196" y="502"/>
                  </a:cubicBezTo>
                  <a:cubicBezTo>
                    <a:pt x="195" y="502"/>
                    <a:pt x="193" y="503"/>
                    <a:pt x="193" y="502"/>
                  </a:cubicBezTo>
                  <a:cubicBezTo>
                    <a:pt x="193" y="501"/>
                    <a:pt x="195" y="500"/>
                    <a:pt x="195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5" y="501"/>
                    <a:pt x="198" y="501"/>
                    <a:pt x="197" y="500"/>
                  </a:cubicBezTo>
                  <a:cubicBezTo>
                    <a:pt x="196" y="500"/>
                    <a:pt x="194" y="500"/>
                    <a:pt x="193" y="500"/>
                  </a:cubicBezTo>
                  <a:cubicBezTo>
                    <a:pt x="192" y="499"/>
                    <a:pt x="194" y="499"/>
                    <a:pt x="193" y="499"/>
                  </a:cubicBezTo>
                  <a:cubicBezTo>
                    <a:pt x="195" y="500"/>
                    <a:pt x="195" y="500"/>
                    <a:pt x="195" y="500"/>
                  </a:cubicBezTo>
                  <a:cubicBezTo>
                    <a:pt x="194" y="499"/>
                    <a:pt x="198" y="499"/>
                    <a:pt x="197" y="498"/>
                  </a:cubicBezTo>
                  <a:cubicBezTo>
                    <a:pt x="195" y="498"/>
                    <a:pt x="195" y="498"/>
                    <a:pt x="195" y="498"/>
                  </a:cubicBezTo>
                  <a:cubicBezTo>
                    <a:pt x="196" y="498"/>
                    <a:pt x="196" y="498"/>
                    <a:pt x="197" y="498"/>
                  </a:cubicBezTo>
                  <a:cubicBezTo>
                    <a:pt x="196" y="498"/>
                    <a:pt x="196" y="497"/>
                    <a:pt x="196" y="497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3" y="496"/>
                    <a:pt x="196" y="496"/>
                  </a:cubicBezTo>
                  <a:cubicBezTo>
                    <a:pt x="193" y="496"/>
                    <a:pt x="196" y="496"/>
                    <a:pt x="194" y="497"/>
                  </a:cubicBezTo>
                  <a:cubicBezTo>
                    <a:pt x="192" y="497"/>
                    <a:pt x="193" y="496"/>
                    <a:pt x="192" y="496"/>
                  </a:cubicBezTo>
                  <a:cubicBezTo>
                    <a:pt x="195" y="496"/>
                    <a:pt x="192" y="495"/>
                    <a:pt x="192" y="495"/>
                  </a:cubicBezTo>
                  <a:cubicBezTo>
                    <a:pt x="193" y="494"/>
                    <a:pt x="194" y="494"/>
                    <a:pt x="194" y="494"/>
                  </a:cubicBezTo>
                  <a:cubicBezTo>
                    <a:pt x="193" y="494"/>
                    <a:pt x="193" y="494"/>
                    <a:pt x="193" y="494"/>
                  </a:cubicBezTo>
                  <a:cubicBezTo>
                    <a:pt x="196" y="493"/>
                    <a:pt x="192" y="493"/>
                    <a:pt x="193" y="492"/>
                  </a:cubicBezTo>
                  <a:cubicBezTo>
                    <a:pt x="194" y="492"/>
                    <a:pt x="195" y="492"/>
                    <a:pt x="196" y="492"/>
                  </a:cubicBezTo>
                  <a:cubicBezTo>
                    <a:pt x="193" y="493"/>
                    <a:pt x="193" y="491"/>
                    <a:pt x="191" y="491"/>
                  </a:cubicBezTo>
                  <a:cubicBezTo>
                    <a:pt x="192" y="490"/>
                    <a:pt x="194" y="492"/>
                    <a:pt x="196" y="491"/>
                  </a:cubicBezTo>
                  <a:cubicBezTo>
                    <a:pt x="194" y="491"/>
                    <a:pt x="197" y="490"/>
                    <a:pt x="195" y="490"/>
                  </a:cubicBezTo>
                  <a:cubicBezTo>
                    <a:pt x="194" y="491"/>
                    <a:pt x="193" y="490"/>
                    <a:pt x="192" y="490"/>
                  </a:cubicBezTo>
                  <a:cubicBezTo>
                    <a:pt x="192" y="489"/>
                    <a:pt x="193" y="490"/>
                    <a:pt x="194" y="489"/>
                  </a:cubicBezTo>
                  <a:cubicBezTo>
                    <a:pt x="193" y="489"/>
                    <a:pt x="191" y="488"/>
                    <a:pt x="191" y="489"/>
                  </a:cubicBezTo>
                  <a:cubicBezTo>
                    <a:pt x="191" y="488"/>
                    <a:pt x="189" y="488"/>
                    <a:pt x="190" y="487"/>
                  </a:cubicBezTo>
                  <a:cubicBezTo>
                    <a:pt x="192" y="487"/>
                    <a:pt x="191" y="488"/>
                    <a:pt x="192" y="488"/>
                  </a:cubicBezTo>
                  <a:cubicBezTo>
                    <a:pt x="192" y="487"/>
                    <a:pt x="188" y="488"/>
                    <a:pt x="187" y="487"/>
                  </a:cubicBezTo>
                  <a:cubicBezTo>
                    <a:pt x="187" y="487"/>
                    <a:pt x="184" y="487"/>
                    <a:pt x="183" y="486"/>
                  </a:cubicBezTo>
                  <a:cubicBezTo>
                    <a:pt x="183" y="485"/>
                    <a:pt x="184" y="487"/>
                    <a:pt x="186" y="486"/>
                  </a:cubicBezTo>
                  <a:cubicBezTo>
                    <a:pt x="185" y="486"/>
                    <a:pt x="185" y="486"/>
                    <a:pt x="185" y="486"/>
                  </a:cubicBezTo>
                  <a:cubicBezTo>
                    <a:pt x="188" y="485"/>
                    <a:pt x="190" y="487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3" y="486"/>
                    <a:pt x="194" y="485"/>
                    <a:pt x="194" y="484"/>
                  </a:cubicBezTo>
                  <a:cubicBezTo>
                    <a:pt x="192" y="484"/>
                    <a:pt x="194" y="485"/>
                    <a:pt x="193" y="485"/>
                  </a:cubicBezTo>
                  <a:cubicBezTo>
                    <a:pt x="192" y="484"/>
                    <a:pt x="190" y="484"/>
                    <a:pt x="191" y="483"/>
                  </a:cubicBezTo>
                  <a:cubicBezTo>
                    <a:pt x="192" y="484"/>
                    <a:pt x="193" y="483"/>
                    <a:pt x="194" y="483"/>
                  </a:cubicBezTo>
                  <a:cubicBezTo>
                    <a:pt x="195" y="483"/>
                    <a:pt x="192" y="483"/>
                    <a:pt x="193" y="48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4" y="480"/>
                    <a:pt x="194" y="478"/>
                    <a:pt x="190" y="476"/>
                  </a:cubicBezTo>
                  <a:cubicBezTo>
                    <a:pt x="191" y="475"/>
                    <a:pt x="191" y="475"/>
                    <a:pt x="193" y="474"/>
                  </a:cubicBezTo>
                  <a:cubicBezTo>
                    <a:pt x="192" y="474"/>
                    <a:pt x="191" y="474"/>
                    <a:pt x="191" y="473"/>
                  </a:cubicBezTo>
                  <a:cubicBezTo>
                    <a:pt x="193" y="473"/>
                    <a:pt x="193" y="473"/>
                    <a:pt x="193" y="473"/>
                  </a:cubicBezTo>
                  <a:cubicBezTo>
                    <a:pt x="194" y="472"/>
                    <a:pt x="192" y="472"/>
                    <a:pt x="191" y="471"/>
                  </a:cubicBezTo>
                  <a:cubicBezTo>
                    <a:pt x="193" y="471"/>
                    <a:pt x="193" y="471"/>
                    <a:pt x="193" y="471"/>
                  </a:cubicBezTo>
                  <a:cubicBezTo>
                    <a:pt x="194" y="471"/>
                    <a:pt x="192" y="470"/>
                    <a:pt x="191" y="470"/>
                  </a:cubicBezTo>
                  <a:cubicBezTo>
                    <a:pt x="193" y="470"/>
                    <a:pt x="193" y="470"/>
                    <a:pt x="193" y="470"/>
                  </a:cubicBezTo>
                  <a:cubicBezTo>
                    <a:pt x="191" y="470"/>
                    <a:pt x="191" y="470"/>
                    <a:pt x="191" y="470"/>
                  </a:cubicBezTo>
                  <a:cubicBezTo>
                    <a:pt x="191" y="469"/>
                    <a:pt x="191" y="468"/>
                    <a:pt x="193" y="469"/>
                  </a:cubicBezTo>
                  <a:cubicBezTo>
                    <a:pt x="193" y="469"/>
                    <a:pt x="192" y="468"/>
                    <a:pt x="192" y="468"/>
                  </a:cubicBezTo>
                  <a:cubicBezTo>
                    <a:pt x="193" y="468"/>
                    <a:pt x="193" y="467"/>
                    <a:pt x="193" y="466"/>
                  </a:cubicBezTo>
                  <a:cubicBezTo>
                    <a:pt x="192" y="466"/>
                    <a:pt x="191" y="466"/>
                    <a:pt x="190" y="466"/>
                  </a:cubicBezTo>
                  <a:cubicBezTo>
                    <a:pt x="188" y="465"/>
                    <a:pt x="190" y="466"/>
                    <a:pt x="189" y="465"/>
                  </a:cubicBezTo>
                  <a:cubicBezTo>
                    <a:pt x="190" y="465"/>
                    <a:pt x="191" y="465"/>
                    <a:pt x="192" y="465"/>
                  </a:cubicBezTo>
                  <a:cubicBezTo>
                    <a:pt x="195" y="465"/>
                    <a:pt x="192" y="462"/>
                    <a:pt x="193" y="461"/>
                  </a:cubicBezTo>
                  <a:cubicBezTo>
                    <a:pt x="192" y="460"/>
                    <a:pt x="192" y="460"/>
                    <a:pt x="192" y="460"/>
                  </a:cubicBezTo>
                  <a:cubicBezTo>
                    <a:pt x="195" y="460"/>
                    <a:pt x="193" y="459"/>
                    <a:pt x="194" y="458"/>
                  </a:cubicBezTo>
                  <a:cubicBezTo>
                    <a:pt x="193" y="458"/>
                    <a:pt x="191" y="457"/>
                    <a:pt x="191" y="456"/>
                  </a:cubicBezTo>
                  <a:cubicBezTo>
                    <a:pt x="189" y="455"/>
                    <a:pt x="193" y="457"/>
                    <a:pt x="195" y="457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5"/>
                    <a:pt x="193" y="454"/>
                    <a:pt x="194" y="454"/>
                  </a:cubicBezTo>
                  <a:cubicBezTo>
                    <a:pt x="194" y="454"/>
                    <a:pt x="194" y="454"/>
                    <a:pt x="194" y="454"/>
                  </a:cubicBezTo>
                  <a:cubicBezTo>
                    <a:pt x="195" y="454"/>
                    <a:pt x="196" y="455"/>
                    <a:pt x="196" y="454"/>
                  </a:cubicBezTo>
                  <a:cubicBezTo>
                    <a:pt x="194" y="453"/>
                    <a:pt x="196" y="453"/>
                    <a:pt x="194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4" y="451"/>
                    <a:pt x="194" y="451"/>
                    <a:pt x="194" y="451"/>
                  </a:cubicBezTo>
                  <a:cubicBezTo>
                    <a:pt x="195" y="451"/>
                    <a:pt x="195" y="451"/>
                    <a:pt x="195" y="451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7" y="452"/>
                    <a:pt x="195" y="452"/>
                    <a:pt x="194" y="451"/>
                  </a:cubicBezTo>
                  <a:cubicBezTo>
                    <a:pt x="193" y="450"/>
                    <a:pt x="195" y="450"/>
                    <a:pt x="195" y="451"/>
                  </a:cubicBezTo>
                  <a:cubicBezTo>
                    <a:pt x="196" y="451"/>
                    <a:pt x="195" y="451"/>
                    <a:pt x="195" y="451"/>
                  </a:cubicBezTo>
                  <a:cubicBezTo>
                    <a:pt x="196" y="452"/>
                    <a:pt x="196" y="451"/>
                    <a:pt x="196" y="452"/>
                  </a:cubicBezTo>
                  <a:cubicBezTo>
                    <a:pt x="196" y="451"/>
                    <a:pt x="195" y="450"/>
                    <a:pt x="195" y="450"/>
                  </a:cubicBezTo>
                  <a:cubicBezTo>
                    <a:pt x="195" y="451"/>
                    <a:pt x="196" y="450"/>
                    <a:pt x="197" y="451"/>
                  </a:cubicBezTo>
                  <a:cubicBezTo>
                    <a:pt x="196" y="450"/>
                    <a:pt x="197" y="450"/>
                    <a:pt x="196" y="450"/>
                  </a:cubicBezTo>
                  <a:cubicBezTo>
                    <a:pt x="196" y="450"/>
                    <a:pt x="195" y="449"/>
                    <a:pt x="194" y="449"/>
                  </a:cubicBezTo>
                  <a:cubicBezTo>
                    <a:pt x="194" y="448"/>
                    <a:pt x="194" y="448"/>
                    <a:pt x="195" y="448"/>
                  </a:cubicBezTo>
                  <a:cubicBezTo>
                    <a:pt x="195" y="449"/>
                    <a:pt x="195" y="449"/>
                    <a:pt x="195" y="449"/>
                  </a:cubicBezTo>
                  <a:cubicBezTo>
                    <a:pt x="195" y="448"/>
                    <a:pt x="196" y="448"/>
                    <a:pt x="194" y="447"/>
                  </a:cubicBezTo>
                  <a:cubicBezTo>
                    <a:pt x="196" y="449"/>
                    <a:pt x="196" y="449"/>
                    <a:pt x="196" y="449"/>
                  </a:cubicBezTo>
                  <a:cubicBezTo>
                    <a:pt x="196" y="448"/>
                    <a:pt x="196" y="448"/>
                    <a:pt x="196" y="447"/>
                  </a:cubicBezTo>
                  <a:cubicBezTo>
                    <a:pt x="197" y="448"/>
                    <a:pt x="198" y="450"/>
                    <a:pt x="199" y="450"/>
                  </a:cubicBezTo>
                  <a:cubicBezTo>
                    <a:pt x="198" y="448"/>
                    <a:pt x="198" y="448"/>
                    <a:pt x="198" y="448"/>
                  </a:cubicBezTo>
                  <a:cubicBezTo>
                    <a:pt x="199" y="448"/>
                    <a:pt x="199" y="448"/>
                    <a:pt x="199" y="449"/>
                  </a:cubicBezTo>
                  <a:cubicBezTo>
                    <a:pt x="200" y="449"/>
                    <a:pt x="198" y="444"/>
                    <a:pt x="199" y="445"/>
                  </a:cubicBezTo>
                  <a:cubicBezTo>
                    <a:pt x="200" y="447"/>
                    <a:pt x="200" y="447"/>
                    <a:pt x="201" y="447"/>
                  </a:cubicBezTo>
                  <a:cubicBezTo>
                    <a:pt x="200" y="446"/>
                    <a:pt x="200" y="446"/>
                    <a:pt x="200" y="446"/>
                  </a:cubicBezTo>
                  <a:cubicBezTo>
                    <a:pt x="200" y="446"/>
                    <a:pt x="201" y="448"/>
                    <a:pt x="200" y="447"/>
                  </a:cubicBezTo>
                  <a:cubicBezTo>
                    <a:pt x="199" y="446"/>
                    <a:pt x="200" y="446"/>
                    <a:pt x="200" y="445"/>
                  </a:cubicBezTo>
                  <a:cubicBezTo>
                    <a:pt x="200" y="446"/>
                    <a:pt x="201" y="447"/>
                    <a:pt x="202" y="447"/>
                  </a:cubicBezTo>
                  <a:cubicBezTo>
                    <a:pt x="202" y="447"/>
                    <a:pt x="202" y="447"/>
                    <a:pt x="202" y="447"/>
                  </a:cubicBezTo>
                  <a:cubicBezTo>
                    <a:pt x="205" y="449"/>
                    <a:pt x="200" y="450"/>
                    <a:pt x="204" y="454"/>
                  </a:cubicBezTo>
                  <a:cubicBezTo>
                    <a:pt x="205" y="456"/>
                    <a:pt x="206" y="463"/>
                    <a:pt x="206" y="463"/>
                  </a:cubicBezTo>
                  <a:cubicBezTo>
                    <a:pt x="214" y="451"/>
                    <a:pt x="212" y="449"/>
                    <a:pt x="214" y="446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6"/>
                    <a:pt x="214" y="446"/>
                    <a:pt x="214" y="446"/>
                  </a:cubicBezTo>
                  <a:cubicBezTo>
                    <a:pt x="214" y="446"/>
                    <a:pt x="215" y="446"/>
                    <a:pt x="215" y="446"/>
                  </a:cubicBezTo>
                  <a:cubicBezTo>
                    <a:pt x="215" y="446"/>
                    <a:pt x="215" y="447"/>
                    <a:pt x="216" y="445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5"/>
                    <a:pt x="217" y="443"/>
                    <a:pt x="217" y="443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7"/>
                    <a:pt x="217" y="446"/>
                    <a:pt x="217" y="447"/>
                  </a:cubicBezTo>
                  <a:cubicBezTo>
                    <a:pt x="217" y="445"/>
                    <a:pt x="217" y="447"/>
                    <a:pt x="218" y="445"/>
                  </a:cubicBezTo>
                  <a:cubicBezTo>
                    <a:pt x="218" y="445"/>
                    <a:pt x="218" y="445"/>
                    <a:pt x="218" y="445"/>
                  </a:cubicBezTo>
                  <a:cubicBezTo>
                    <a:pt x="219" y="445"/>
                    <a:pt x="219" y="444"/>
                    <a:pt x="220" y="444"/>
                  </a:cubicBezTo>
                  <a:cubicBezTo>
                    <a:pt x="220" y="444"/>
                    <a:pt x="219" y="446"/>
                    <a:pt x="219" y="446"/>
                  </a:cubicBezTo>
                  <a:cubicBezTo>
                    <a:pt x="219" y="447"/>
                    <a:pt x="219" y="447"/>
                    <a:pt x="220" y="447"/>
                  </a:cubicBezTo>
                  <a:cubicBezTo>
                    <a:pt x="220" y="447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6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8"/>
                  </a:cubicBezTo>
                  <a:cubicBezTo>
                    <a:pt x="220" y="449"/>
                    <a:pt x="220" y="449"/>
                    <a:pt x="220" y="449"/>
                  </a:cubicBezTo>
                  <a:cubicBezTo>
                    <a:pt x="220" y="449"/>
                    <a:pt x="221" y="448"/>
                    <a:pt x="221" y="447"/>
                  </a:cubicBezTo>
                  <a:cubicBezTo>
                    <a:pt x="222" y="449"/>
                    <a:pt x="224" y="448"/>
                    <a:pt x="225" y="448"/>
                  </a:cubicBezTo>
                  <a:cubicBezTo>
                    <a:pt x="225" y="448"/>
                    <a:pt x="224" y="449"/>
                    <a:pt x="225" y="449"/>
                  </a:cubicBezTo>
                  <a:cubicBezTo>
                    <a:pt x="225" y="449"/>
                    <a:pt x="226" y="448"/>
                    <a:pt x="226" y="449"/>
                  </a:cubicBezTo>
                  <a:cubicBezTo>
                    <a:pt x="226" y="448"/>
                    <a:pt x="225" y="450"/>
                    <a:pt x="225" y="450"/>
                  </a:cubicBezTo>
                  <a:cubicBezTo>
                    <a:pt x="225" y="451"/>
                    <a:pt x="226" y="449"/>
                    <a:pt x="226" y="449"/>
                  </a:cubicBezTo>
                  <a:cubicBezTo>
                    <a:pt x="225" y="452"/>
                    <a:pt x="229" y="450"/>
                    <a:pt x="229" y="452"/>
                  </a:cubicBezTo>
                  <a:cubicBezTo>
                    <a:pt x="229" y="451"/>
                    <a:pt x="228" y="452"/>
                    <a:pt x="227" y="452"/>
                  </a:cubicBezTo>
                  <a:cubicBezTo>
                    <a:pt x="228" y="452"/>
                    <a:pt x="229" y="452"/>
                    <a:pt x="232" y="452"/>
                  </a:cubicBezTo>
                  <a:cubicBezTo>
                    <a:pt x="230" y="453"/>
                    <a:pt x="230" y="453"/>
                    <a:pt x="230" y="453"/>
                  </a:cubicBezTo>
                  <a:cubicBezTo>
                    <a:pt x="230" y="453"/>
                    <a:pt x="231" y="453"/>
                    <a:pt x="232" y="453"/>
                  </a:cubicBezTo>
                  <a:cubicBezTo>
                    <a:pt x="233" y="452"/>
                    <a:pt x="234" y="452"/>
                    <a:pt x="234" y="452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5" y="453"/>
                    <a:pt x="235" y="452"/>
                    <a:pt x="236" y="453"/>
                  </a:cubicBezTo>
                  <a:cubicBezTo>
                    <a:pt x="235" y="454"/>
                    <a:pt x="235" y="453"/>
                    <a:pt x="234" y="454"/>
                  </a:cubicBezTo>
                  <a:cubicBezTo>
                    <a:pt x="232" y="455"/>
                    <a:pt x="233" y="456"/>
                    <a:pt x="233" y="456"/>
                  </a:cubicBezTo>
                  <a:cubicBezTo>
                    <a:pt x="235" y="456"/>
                    <a:pt x="235" y="456"/>
                    <a:pt x="235" y="456"/>
                  </a:cubicBezTo>
                  <a:cubicBezTo>
                    <a:pt x="236" y="456"/>
                    <a:pt x="234" y="457"/>
                    <a:pt x="234" y="457"/>
                  </a:cubicBezTo>
                  <a:cubicBezTo>
                    <a:pt x="239" y="456"/>
                    <a:pt x="239" y="456"/>
                    <a:pt x="239" y="456"/>
                  </a:cubicBezTo>
                  <a:cubicBezTo>
                    <a:pt x="238" y="456"/>
                    <a:pt x="237" y="458"/>
                    <a:pt x="236" y="457"/>
                  </a:cubicBezTo>
                  <a:cubicBezTo>
                    <a:pt x="237" y="458"/>
                    <a:pt x="240" y="458"/>
                    <a:pt x="241" y="458"/>
                  </a:cubicBezTo>
                  <a:cubicBezTo>
                    <a:pt x="241" y="459"/>
                    <a:pt x="243" y="459"/>
                    <a:pt x="243" y="460"/>
                  </a:cubicBezTo>
                  <a:cubicBezTo>
                    <a:pt x="242" y="460"/>
                    <a:pt x="243" y="459"/>
                    <a:pt x="242" y="460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0"/>
                    <a:pt x="238" y="461"/>
                    <a:pt x="237" y="461"/>
                  </a:cubicBezTo>
                  <a:cubicBezTo>
                    <a:pt x="238" y="462"/>
                    <a:pt x="238" y="463"/>
                    <a:pt x="237" y="464"/>
                  </a:cubicBezTo>
                  <a:cubicBezTo>
                    <a:pt x="240" y="463"/>
                    <a:pt x="239" y="465"/>
                    <a:pt x="242" y="465"/>
                  </a:cubicBezTo>
                  <a:cubicBezTo>
                    <a:pt x="242" y="466"/>
                    <a:pt x="240" y="466"/>
                    <a:pt x="239" y="466"/>
                  </a:cubicBezTo>
                  <a:cubicBezTo>
                    <a:pt x="240" y="467"/>
                    <a:pt x="240" y="468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70"/>
                    <a:pt x="240" y="472"/>
                    <a:pt x="242" y="472"/>
                  </a:cubicBezTo>
                  <a:cubicBezTo>
                    <a:pt x="241" y="472"/>
                    <a:pt x="241" y="472"/>
                    <a:pt x="241" y="472"/>
                  </a:cubicBezTo>
                  <a:cubicBezTo>
                    <a:pt x="240" y="473"/>
                    <a:pt x="244" y="472"/>
                    <a:pt x="243" y="474"/>
                  </a:cubicBezTo>
                  <a:cubicBezTo>
                    <a:pt x="242" y="473"/>
                    <a:pt x="242" y="473"/>
                    <a:pt x="242" y="473"/>
                  </a:cubicBezTo>
                  <a:cubicBezTo>
                    <a:pt x="243" y="474"/>
                    <a:pt x="241" y="475"/>
                    <a:pt x="243" y="476"/>
                  </a:cubicBezTo>
                  <a:cubicBezTo>
                    <a:pt x="242" y="476"/>
                    <a:pt x="242" y="476"/>
                    <a:pt x="241" y="475"/>
                  </a:cubicBezTo>
                  <a:cubicBezTo>
                    <a:pt x="242" y="476"/>
                    <a:pt x="242" y="477"/>
                    <a:pt x="243" y="478"/>
                  </a:cubicBezTo>
                  <a:cubicBezTo>
                    <a:pt x="241" y="478"/>
                    <a:pt x="241" y="478"/>
                    <a:pt x="241" y="478"/>
                  </a:cubicBezTo>
                  <a:cubicBezTo>
                    <a:pt x="240" y="478"/>
                    <a:pt x="244" y="478"/>
                    <a:pt x="243" y="479"/>
                  </a:cubicBezTo>
                  <a:cubicBezTo>
                    <a:pt x="243" y="479"/>
                    <a:pt x="242" y="480"/>
                    <a:pt x="242" y="480"/>
                  </a:cubicBezTo>
                  <a:cubicBezTo>
                    <a:pt x="243" y="480"/>
                    <a:pt x="243" y="481"/>
                    <a:pt x="243" y="481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1" y="486"/>
                    <a:pt x="241" y="490"/>
                    <a:pt x="243" y="494"/>
                  </a:cubicBezTo>
                  <a:cubicBezTo>
                    <a:pt x="240" y="494"/>
                    <a:pt x="241" y="493"/>
                    <a:pt x="240" y="493"/>
                  </a:cubicBezTo>
                  <a:cubicBezTo>
                    <a:pt x="242" y="493"/>
                    <a:pt x="240" y="494"/>
                    <a:pt x="241" y="495"/>
                  </a:cubicBezTo>
                  <a:cubicBezTo>
                    <a:pt x="241" y="495"/>
                    <a:pt x="241" y="495"/>
                    <a:pt x="241" y="495"/>
                  </a:cubicBezTo>
                  <a:cubicBezTo>
                    <a:pt x="241" y="496"/>
                    <a:pt x="240" y="496"/>
                    <a:pt x="240" y="497"/>
                  </a:cubicBezTo>
                  <a:cubicBezTo>
                    <a:pt x="241" y="497"/>
                    <a:pt x="241" y="497"/>
                    <a:pt x="241" y="497"/>
                  </a:cubicBezTo>
                  <a:cubicBezTo>
                    <a:pt x="242" y="497"/>
                    <a:pt x="238" y="498"/>
                    <a:pt x="241" y="498"/>
                  </a:cubicBezTo>
                  <a:cubicBezTo>
                    <a:pt x="239" y="499"/>
                    <a:pt x="239" y="499"/>
                    <a:pt x="239" y="499"/>
                  </a:cubicBezTo>
                  <a:cubicBezTo>
                    <a:pt x="242" y="499"/>
                    <a:pt x="238" y="499"/>
                    <a:pt x="240" y="500"/>
                  </a:cubicBezTo>
                  <a:cubicBezTo>
                    <a:pt x="240" y="500"/>
                    <a:pt x="240" y="500"/>
                    <a:pt x="240" y="500"/>
                  </a:cubicBezTo>
                  <a:cubicBezTo>
                    <a:pt x="239" y="501"/>
                    <a:pt x="243" y="502"/>
                    <a:pt x="241" y="502"/>
                  </a:cubicBezTo>
                  <a:cubicBezTo>
                    <a:pt x="241" y="503"/>
                    <a:pt x="242" y="504"/>
                    <a:pt x="244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7"/>
                    <a:pt x="241" y="511"/>
                    <a:pt x="244" y="513"/>
                  </a:cubicBezTo>
                  <a:cubicBezTo>
                    <a:pt x="243" y="513"/>
                    <a:pt x="243" y="513"/>
                    <a:pt x="243" y="513"/>
                  </a:cubicBezTo>
                  <a:cubicBezTo>
                    <a:pt x="245" y="515"/>
                    <a:pt x="241" y="517"/>
                    <a:pt x="245" y="518"/>
                  </a:cubicBezTo>
                  <a:cubicBezTo>
                    <a:pt x="247" y="518"/>
                    <a:pt x="247" y="518"/>
                    <a:pt x="247" y="518"/>
                  </a:cubicBezTo>
                  <a:cubicBezTo>
                    <a:pt x="244" y="519"/>
                    <a:pt x="244" y="519"/>
                    <a:pt x="244" y="519"/>
                  </a:cubicBezTo>
                  <a:cubicBezTo>
                    <a:pt x="246" y="519"/>
                    <a:pt x="245" y="520"/>
                    <a:pt x="247" y="521"/>
                  </a:cubicBezTo>
                  <a:cubicBezTo>
                    <a:pt x="245" y="521"/>
                    <a:pt x="245" y="521"/>
                    <a:pt x="245" y="521"/>
                  </a:cubicBezTo>
                  <a:cubicBezTo>
                    <a:pt x="245" y="521"/>
                    <a:pt x="247" y="522"/>
                    <a:pt x="247" y="523"/>
                  </a:cubicBezTo>
                  <a:cubicBezTo>
                    <a:pt x="246" y="523"/>
                    <a:pt x="246" y="523"/>
                    <a:pt x="246" y="523"/>
                  </a:cubicBezTo>
                  <a:cubicBezTo>
                    <a:pt x="243" y="527"/>
                    <a:pt x="241" y="532"/>
                    <a:pt x="246" y="534"/>
                  </a:cubicBezTo>
                  <a:cubicBezTo>
                    <a:pt x="247" y="535"/>
                    <a:pt x="243" y="535"/>
                    <a:pt x="244" y="536"/>
                  </a:cubicBezTo>
                  <a:cubicBezTo>
                    <a:pt x="247" y="538"/>
                    <a:pt x="245" y="541"/>
                    <a:pt x="247" y="543"/>
                  </a:cubicBezTo>
                  <a:cubicBezTo>
                    <a:pt x="246" y="546"/>
                    <a:pt x="244" y="545"/>
                    <a:pt x="243" y="548"/>
                  </a:cubicBezTo>
                  <a:cubicBezTo>
                    <a:pt x="243" y="547"/>
                    <a:pt x="243" y="547"/>
                    <a:pt x="243" y="547"/>
                  </a:cubicBezTo>
                  <a:cubicBezTo>
                    <a:pt x="242" y="549"/>
                    <a:pt x="241" y="547"/>
                    <a:pt x="240" y="546"/>
                  </a:cubicBezTo>
                  <a:cubicBezTo>
                    <a:pt x="240" y="547"/>
                    <a:pt x="239" y="547"/>
                    <a:pt x="240" y="549"/>
                  </a:cubicBezTo>
                  <a:cubicBezTo>
                    <a:pt x="239" y="550"/>
                    <a:pt x="238" y="546"/>
                    <a:pt x="238" y="547"/>
                  </a:cubicBezTo>
                  <a:cubicBezTo>
                    <a:pt x="238" y="546"/>
                    <a:pt x="238" y="548"/>
                    <a:pt x="238" y="548"/>
                  </a:cubicBezTo>
                  <a:cubicBezTo>
                    <a:pt x="236" y="550"/>
                    <a:pt x="238" y="546"/>
                    <a:pt x="235" y="545"/>
                  </a:cubicBezTo>
                  <a:cubicBezTo>
                    <a:pt x="232" y="546"/>
                    <a:pt x="228" y="548"/>
                    <a:pt x="225" y="547"/>
                  </a:cubicBezTo>
                  <a:cubicBezTo>
                    <a:pt x="225" y="547"/>
                    <a:pt x="225" y="549"/>
                    <a:pt x="225" y="549"/>
                  </a:cubicBezTo>
                  <a:cubicBezTo>
                    <a:pt x="224" y="546"/>
                    <a:pt x="224" y="550"/>
                    <a:pt x="223" y="549"/>
                  </a:cubicBezTo>
                  <a:cubicBezTo>
                    <a:pt x="223" y="548"/>
                    <a:pt x="223" y="548"/>
                    <a:pt x="223" y="547"/>
                  </a:cubicBezTo>
                  <a:cubicBezTo>
                    <a:pt x="222" y="546"/>
                    <a:pt x="220" y="548"/>
                    <a:pt x="219" y="547"/>
                  </a:cubicBezTo>
                  <a:cubicBezTo>
                    <a:pt x="218" y="549"/>
                    <a:pt x="216" y="546"/>
                    <a:pt x="215" y="548"/>
                  </a:cubicBezTo>
                  <a:cubicBezTo>
                    <a:pt x="215" y="546"/>
                    <a:pt x="214" y="547"/>
                    <a:pt x="214" y="546"/>
                  </a:cubicBezTo>
                  <a:cubicBezTo>
                    <a:pt x="213" y="550"/>
                    <a:pt x="211" y="545"/>
                    <a:pt x="210" y="547"/>
                  </a:cubicBezTo>
                  <a:cubicBezTo>
                    <a:pt x="210" y="547"/>
                    <a:pt x="210" y="547"/>
                    <a:pt x="210" y="547"/>
                  </a:cubicBezTo>
                  <a:cubicBezTo>
                    <a:pt x="206" y="547"/>
                    <a:pt x="202" y="547"/>
                    <a:pt x="198" y="549"/>
                  </a:cubicBezTo>
                  <a:cubicBezTo>
                    <a:pt x="195" y="549"/>
                    <a:pt x="193" y="546"/>
                    <a:pt x="190" y="547"/>
                  </a:cubicBezTo>
                  <a:cubicBezTo>
                    <a:pt x="190" y="548"/>
                    <a:pt x="190" y="549"/>
                    <a:pt x="190" y="549"/>
                  </a:cubicBezTo>
                  <a:cubicBezTo>
                    <a:pt x="189" y="549"/>
                    <a:pt x="190" y="548"/>
                    <a:pt x="190" y="547"/>
                  </a:cubicBezTo>
                  <a:cubicBezTo>
                    <a:pt x="188" y="549"/>
                    <a:pt x="187" y="547"/>
                    <a:pt x="185" y="547"/>
                  </a:cubicBezTo>
                  <a:cubicBezTo>
                    <a:pt x="185" y="548"/>
                    <a:pt x="184" y="548"/>
                    <a:pt x="185" y="549"/>
                  </a:cubicBezTo>
                  <a:cubicBezTo>
                    <a:pt x="183" y="546"/>
                    <a:pt x="181" y="550"/>
                    <a:pt x="179" y="548"/>
                  </a:cubicBezTo>
                  <a:cubicBezTo>
                    <a:pt x="179" y="552"/>
                    <a:pt x="178" y="550"/>
                    <a:pt x="177" y="551"/>
                  </a:cubicBezTo>
                  <a:cubicBezTo>
                    <a:pt x="177" y="551"/>
                    <a:pt x="177" y="550"/>
                    <a:pt x="177" y="549"/>
                  </a:cubicBezTo>
                  <a:cubicBezTo>
                    <a:pt x="175" y="550"/>
                    <a:pt x="175" y="550"/>
                    <a:pt x="173" y="549"/>
                  </a:cubicBezTo>
                  <a:cubicBezTo>
                    <a:pt x="172" y="549"/>
                    <a:pt x="172" y="551"/>
                    <a:pt x="171" y="551"/>
                  </a:cubicBezTo>
                  <a:cubicBezTo>
                    <a:pt x="171" y="548"/>
                    <a:pt x="170" y="550"/>
                    <a:pt x="169" y="550"/>
                  </a:cubicBezTo>
                  <a:cubicBezTo>
                    <a:pt x="169" y="552"/>
                    <a:pt x="168" y="553"/>
                    <a:pt x="167" y="552"/>
                  </a:cubicBezTo>
                  <a:cubicBezTo>
                    <a:pt x="168" y="549"/>
                    <a:pt x="168" y="549"/>
                    <a:pt x="168" y="549"/>
                  </a:cubicBezTo>
                  <a:cubicBezTo>
                    <a:pt x="165" y="551"/>
                    <a:pt x="162" y="548"/>
                    <a:pt x="159" y="551"/>
                  </a:cubicBezTo>
                  <a:cubicBezTo>
                    <a:pt x="159" y="549"/>
                    <a:pt x="159" y="549"/>
                    <a:pt x="159" y="549"/>
                  </a:cubicBezTo>
                  <a:cubicBezTo>
                    <a:pt x="156" y="550"/>
                    <a:pt x="154" y="548"/>
                    <a:pt x="151" y="549"/>
                  </a:cubicBezTo>
                  <a:cubicBezTo>
                    <a:pt x="150" y="548"/>
                    <a:pt x="150" y="547"/>
                    <a:pt x="149" y="547"/>
                  </a:cubicBezTo>
                  <a:cubicBezTo>
                    <a:pt x="148" y="548"/>
                    <a:pt x="148" y="548"/>
                    <a:pt x="146" y="549"/>
                  </a:cubicBezTo>
                  <a:cubicBezTo>
                    <a:pt x="146" y="549"/>
                    <a:pt x="146" y="548"/>
                    <a:pt x="147" y="547"/>
                  </a:cubicBezTo>
                  <a:cubicBezTo>
                    <a:pt x="146" y="546"/>
                    <a:pt x="147" y="544"/>
                    <a:pt x="145" y="545"/>
                  </a:cubicBezTo>
                  <a:cubicBezTo>
                    <a:pt x="146" y="545"/>
                    <a:pt x="146" y="545"/>
                    <a:pt x="146" y="545"/>
                  </a:cubicBezTo>
                  <a:cubicBezTo>
                    <a:pt x="145" y="545"/>
                    <a:pt x="143" y="545"/>
                    <a:pt x="144" y="544"/>
                  </a:cubicBezTo>
                  <a:cubicBezTo>
                    <a:pt x="143" y="544"/>
                    <a:pt x="142" y="543"/>
                    <a:pt x="140" y="544"/>
                  </a:cubicBezTo>
                  <a:cubicBezTo>
                    <a:pt x="140" y="543"/>
                    <a:pt x="143" y="543"/>
                    <a:pt x="141" y="543"/>
                  </a:cubicBezTo>
                  <a:cubicBezTo>
                    <a:pt x="143" y="543"/>
                    <a:pt x="143" y="543"/>
                    <a:pt x="143" y="543"/>
                  </a:cubicBezTo>
                  <a:cubicBezTo>
                    <a:pt x="143" y="541"/>
                    <a:pt x="142" y="539"/>
                    <a:pt x="142" y="537"/>
                  </a:cubicBezTo>
                  <a:cubicBezTo>
                    <a:pt x="145" y="537"/>
                    <a:pt x="142" y="534"/>
                    <a:pt x="144" y="534"/>
                  </a:cubicBezTo>
                  <a:cubicBezTo>
                    <a:pt x="143" y="533"/>
                    <a:pt x="146" y="532"/>
                    <a:pt x="143" y="530"/>
                  </a:cubicBezTo>
                  <a:cubicBezTo>
                    <a:pt x="144" y="531"/>
                    <a:pt x="144" y="531"/>
                    <a:pt x="144" y="531"/>
                  </a:cubicBezTo>
                  <a:cubicBezTo>
                    <a:pt x="145" y="530"/>
                    <a:pt x="146" y="528"/>
                    <a:pt x="147" y="527"/>
                  </a:cubicBezTo>
                  <a:cubicBezTo>
                    <a:pt x="148" y="527"/>
                    <a:pt x="146" y="526"/>
                    <a:pt x="146" y="525"/>
                  </a:cubicBezTo>
                  <a:cubicBezTo>
                    <a:pt x="147" y="525"/>
                    <a:pt x="147" y="525"/>
                    <a:pt x="147" y="525"/>
                  </a:cubicBezTo>
                  <a:cubicBezTo>
                    <a:pt x="147" y="524"/>
                    <a:pt x="145" y="523"/>
                    <a:pt x="145" y="522"/>
                  </a:cubicBezTo>
                  <a:cubicBezTo>
                    <a:pt x="146" y="522"/>
                    <a:pt x="145" y="521"/>
                    <a:pt x="146" y="521"/>
                  </a:cubicBezTo>
                  <a:cubicBezTo>
                    <a:pt x="146" y="522"/>
                    <a:pt x="147" y="523"/>
                    <a:pt x="149" y="525"/>
                  </a:cubicBezTo>
                  <a:cubicBezTo>
                    <a:pt x="150" y="525"/>
                    <a:pt x="147" y="522"/>
                    <a:pt x="149" y="523"/>
                  </a:cubicBezTo>
                  <a:cubicBezTo>
                    <a:pt x="150" y="522"/>
                    <a:pt x="150" y="521"/>
                    <a:pt x="149" y="520"/>
                  </a:cubicBezTo>
                  <a:cubicBezTo>
                    <a:pt x="149" y="521"/>
                    <a:pt x="150" y="520"/>
                    <a:pt x="150" y="521"/>
                  </a:cubicBezTo>
                  <a:cubicBezTo>
                    <a:pt x="151" y="521"/>
                    <a:pt x="151" y="520"/>
                    <a:pt x="151" y="520"/>
                  </a:cubicBezTo>
                  <a:cubicBezTo>
                    <a:pt x="150" y="520"/>
                    <a:pt x="150" y="520"/>
                    <a:pt x="150" y="520"/>
                  </a:cubicBezTo>
                  <a:cubicBezTo>
                    <a:pt x="149" y="519"/>
                    <a:pt x="150" y="518"/>
                    <a:pt x="148" y="517"/>
                  </a:cubicBezTo>
                  <a:cubicBezTo>
                    <a:pt x="148" y="517"/>
                    <a:pt x="149" y="518"/>
                    <a:pt x="148" y="518"/>
                  </a:cubicBezTo>
                  <a:cubicBezTo>
                    <a:pt x="147" y="517"/>
                    <a:pt x="148" y="516"/>
                    <a:pt x="149" y="516"/>
                  </a:cubicBezTo>
                  <a:cubicBezTo>
                    <a:pt x="150" y="517"/>
                    <a:pt x="150" y="519"/>
                    <a:pt x="151" y="519"/>
                  </a:cubicBezTo>
                  <a:cubicBezTo>
                    <a:pt x="150" y="515"/>
                    <a:pt x="150" y="515"/>
                    <a:pt x="150" y="515"/>
                  </a:cubicBezTo>
                  <a:cubicBezTo>
                    <a:pt x="150" y="516"/>
                    <a:pt x="149" y="516"/>
                    <a:pt x="148" y="515"/>
                  </a:cubicBezTo>
                  <a:cubicBezTo>
                    <a:pt x="148" y="516"/>
                    <a:pt x="148" y="516"/>
                    <a:pt x="148" y="516"/>
                  </a:cubicBezTo>
                  <a:cubicBezTo>
                    <a:pt x="147" y="515"/>
                    <a:pt x="147" y="515"/>
                    <a:pt x="147" y="515"/>
                  </a:cubicBezTo>
                  <a:cubicBezTo>
                    <a:pt x="147" y="516"/>
                    <a:pt x="145" y="516"/>
                    <a:pt x="145" y="517"/>
                  </a:cubicBezTo>
                  <a:cubicBezTo>
                    <a:pt x="147" y="518"/>
                    <a:pt x="147" y="518"/>
                    <a:pt x="147" y="518"/>
                  </a:cubicBezTo>
                  <a:cubicBezTo>
                    <a:pt x="146" y="519"/>
                    <a:pt x="147" y="521"/>
                    <a:pt x="146" y="520"/>
                  </a:cubicBezTo>
                  <a:cubicBezTo>
                    <a:pt x="145" y="519"/>
                    <a:pt x="145" y="519"/>
                    <a:pt x="144" y="519"/>
                  </a:cubicBezTo>
                  <a:cubicBezTo>
                    <a:pt x="144" y="519"/>
                    <a:pt x="144" y="519"/>
                    <a:pt x="144" y="519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5" y="520"/>
                    <a:pt x="142" y="520"/>
                    <a:pt x="142" y="521"/>
                  </a:cubicBezTo>
                  <a:cubicBezTo>
                    <a:pt x="142" y="520"/>
                    <a:pt x="142" y="520"/>
                    <a:pt x="142" y="520"/>
                  </a:cubicBezTo>
                  <a:cubicBezTo>
                    <a:pt x="140" y="521"/>
                    <a:pt x="143" y="521"/>
                    <a:pt x="143" y="522"/>
                  </a:cubicBezTo>
                  <a:cubicBezTo>
                    <a:pt x="142" y="522"/>
                    <a:pt x="140" y="520"/>
                    <a:pt x="139" y="520"/>
                  </a:cubicBezTo>
                  <a:cubicBezTo>
                    <a:pt x="138" y="521"/>
                    <a:pt x="139" y="524"/>
                    <a:pt x="137" y="524"/>
                  </a:cubicBezTo>
                  <a:cubicBezTo>
                    <a:pt x="136" y="525"/>
                    <a:pt x="137" y="526"/>
                    <a:pt x="137" y="528"/>
                  </a:cubicBezTo>
                  <a:cubicBezTo>
                    <a:pt x="137" y="529"/>
                    <a:pt x="135" y="527"/>
                    <a:pt x="136" y="528"/>
                  </a:cubicBezTo>
                  <a:cubicBezTo>
                    <a:pt x="135" y="527"/>
                    <a:pt x="134" y="527"/>
                    <a:pt x="133" y="527"/>
                  </a:cubicBezTo>
                  <a:cubicBezTo>
                    <a:pt x="134" y="527"/>
                    <a:pt x="132" y="528"/>
                    <a:pt x="135" y="529"/>
                  </a:cubicBezTo>
                  <a:cubicBezTo>
                    <a:pt x="133" y="529"/>
                    <a:pt x="132" y="532"/>
                    <a:pt x="133" y="533"/>
                  </a:cubicBezTo>
                  <a:cubicBezTo>
                    <a:pt x="133" y="533"/>
                    <a:pt x="131" y="532"/>
                    <a:pt x="130" y="532"/>
                  </a:cubicBezTo>
                  <a:cubicBezTo>
                    <a:pt x="131" y="534"/>
                    <a:pt x="132" y="535"/>
                    <a:pt x="131" y="536"/>
                  </a:cubicBezTo>
                  <a:cubicBezTo>
                    <a:pt x="133" y="537"/>
                    <a:pt x="133" y="536"/>
                    <a:pt x="135" y="537"/>
                  </a:cubicBezTo>
                  <a:cubicBezTo>
                    <a:pt x="135" y="537"/>
                    <a:pt x="136" y="537"/>
                    <a:pt x="136" y="537"/>
                  </a:cubicBezTo>
                  <a:cubicBezTo>
                    <a:pt x="134" y="537"/>
                    <a:pt x="131" y="537"/>
                    <a:pt x="131" y="538"/>
                  </a:cubicBezTo>
                  <a:cubicBezTo>
                    <a:pt x="128" y="538"/>
                    <a:pt x="132" y="536"/>
                    <a:pt x="129" y="536"/>
                  </a:cubicBezTo>
                  <a:cubicBezTo>
                    <a:pt x="126" y="535"/>
                    <a:pt x="127" y="533"/>
                    <a:pt x="128" y="533"/>
                  </a:cubicBezTo>
                  <a:cubicBezTo>
                    <a:pt x="126" y="531"/>
                    <a:pt x="128" y="533"/>
                    <a:pt x="126" y="533"/>
                  </a:cubicBezTo>
                  <a:cubicBezTo>
                    <a:pt x="126" y="534"/>
                    <a:pt x="127" y="535"/>
                    <a:pt x="127" y="536"/>
                  </a:cubicBezTo>
                  <a:cubicBezTo>
                    <a:pt x="128" y="537"/>
                    <a:pt x="128" y="536"/>
                    <a:pt x="129" y="537"/>
                  </a:cubicBezTo>
                  <a:cubicBezTo>
                    <a:pt x="131" y="539"/>
                    <a:pt x="127" y="539"/>
                    <a:pt x="127" y="539"/>
                  </a:cubicBezTo>
                  <a:cubicBezTo>
                    <a:pt x="126" y="538"/>
                    <a:pt x="126" y="538"/>
                    <a:pt x="126" y="538"/>
                  </a:cubicBezTo>
                  <a:cubicBezTo>
                    <a:pt x="125" y="539"/>
                    <a:pt x="127" y="540"/>
                    <a:pt x="127" y="541"/>
                  </a:cubicBezTo>
                  <a:cubicBezTo>
                    <a:pt x="124" y="541"/>
                    <a:pt x="126" y="539"/>
                    <a:pt x="124" y="538"/>
                  </a:cubicBezTo>
                  <a:cubicBezTo>
                    <a:pt x="122" y="539"/>
                    <a:pt x="122" y="539"/>
                    <a:pt x="122" y="539"/>
                  </a:cubicBezTo>
                  <a:cubicBezTo>
                    <a:pt x="122" y="542"/>
                    <a:pt x="125" y="540"/>
                    <a:pt x="124" y="542"/>
                  </a:cubicBezTo>
                  <a:cubicBezTo>
                    <a:pt x="123" y="542"/>
                    <a:pt x="123" y="542"/>
                    <a:pt x="123" y="542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5" y="543"/>
                    <a:pt x="127" y="543"/>
                    <a:pt x="126" y="542"/>
                  </a:cubicBezTo>
                  <a:cubicBezTo>
                    <a:pt x="130" y="542"/>
                    <a:pt x="127" y="543"/>
                    <a:pt x="128" y="544"/>
                  </a:cubicBezTo>
                  <a:cubicBezTo>
                    <a:pt x="130" y="545"/>
                    <a:pt x="127" y="544"/>
                    <a:pt x="129" y="543"/>
                  </a:cubicBezTo>
                  <a:cubicBezTo>
                    <a:pt x="131" y="543"/>
                    <a:pt x="131" y="544"/>
                    <a:pt x="131" y="545"/>
                  </a:cubicBezTo>
                  <a:cubicBezTo>
                    <a:pt x="132" y="546"/>
                    <a:pt x="130" y="546"/>
                    <a:pt x="129" y="547"/>
                  </a:cubicBezTo>
                  <a:cubicBezTo>
                    <a:pt x="128" y="546"/>
                    <a:pt x="128" y="545"/>
                    <a:pt x="129" y="545"/>
                  </a:cubicBezTo>
                  <a:cubicBezTo>
                    <a:pt x="127" y="544"/>
                    <a:pt x="125" y="547"/>
                    <a:pt x="124" y="546"/>
                  </a:cubicBezTo>
                  <a:cubicBezTo>
                    <a:pt x="123" y="548"/>
                    <a:pt x="125" y="547"/>
                    <a:pt x="126" y="548"/>
                  </a:cubicBezTo>
                  <a:cubicBezTo>
                    <a:pt x="126" y="547"/>
                    <a:pt x="128" y="547"/>
                    <a:pt x="128" y="547"/>
                  </a:cubicBezTo>
                  <a:cubicBezTo>
                    <a:pt x="133" y="548"/>
                    <a:pt x="125" y="549"/>
                    <a:pt x="127" y="551"/>
                  </a:cubicBezTo>
                  <a:cubicBezTo>
                    <a:pt x="130" y="550"/>
                    <a:pt x="132" y="552"/>
                    <a:pt x="134" y="549"/>
                  </a:cubicBezTo>
                  <a:cubicBezTo>
                    <a:pt x="135" y="549"/>
                    <a:pt x="136" y="550"/>
                    <a:pt x="136" y="550"/>
                  </a:cubicBezTo>
                  <a:cubicBezTo>
                    <a:pt x="134" y="551"/>
                    <a:pt x="135" y="552"/>
                    <a:pt x="133" y="552"/>
                  </a:cubicBezTo>
                  <a:cubicBezTo>
                    <a:pt x="133" y="553"/>
                    <a:pt x="133" y="553"/>
                    <a:pt x="133" y="553"/>
                  </a:cubicBezTo>
                  <a:cubicBezTo>
                    <a:pt x="130" y="553"/>
                    <a:pt x="130" y="553"/>
                    <a:pt x="130" y="553"/>
                  </a:cubicBezTo>
                  <a:cubicBezTo>
                    <a:pt x="130" y="554"/>
                    <a:pt x="129" y="557"/>
                    <a:pt x="129" y="558"/>
                  </a:cubicBezTo>
                  <a:cubicBezTo>
                    <a:pt x="130" y="558"/>
                    <a:pt x="130" y="556"/>
                    <a:pt x="131" y="557"/>
                  </a:cubicBezTo>
                  <a:cubicBezTo>
                    <a:pt x="130" y="557"/>
                    <a:pt x="130" y="559"/>
                    <a:pt x="131" y="559"/>
                  </a:cubicBezTo>
                  <a:cubicBezTo>
                    <a:pt x="130" y="558"/>
                    <a:pt x="133" y="557"/>
                    <a:pt x="134" y="557"/>
                  </a:cubicBezTo>
                  <a:cubicBezTo>
                    <a:pt x="134" y="558"/>
                    <a:pt x="134" y="560"/>
                    <a:pt x="133" y="560"/>
                  </a:cubicBezTo>
                  <a:cubicBezTo>
                    <a:pt x="131" y="561"/>
                    <a:pt x="131" y="561"/>
                    <a:pt x="131" y="561"/>
                  </a:cubicBezTo>
                  <a:cubicBezTo>
                    <a:pt x="133" y="560"/>
                    <a:pt x="131" y="562"/>
                    <a:pt x="132" y="562"/>
                  </a:cubicBezTo>
                  <a:cubicBezTo>
                    <a:pt x="133" y="561"/>
                    <a:pt x="135" y="560"/>
                    <a:pt x="136" y="559"/>
                  </a:cubicBezTo>
                  <a:cubicBezTo>
                    <a:pt x="137" y="559"/>
                    <a:pt x="136" y="561"/>
                    <a:pt x="137" y="561"/>
                  </a:cubicBezTo>
                  <a:cubicBezTo>
                    <a:pt x="135" y="561"/>
                    <a:pt x="135" y="561"/>
                    <a:pt x="135" y="561"/>
                  </a:cubicBezTo>
                  <a:cubicBezTo>
                    <a:pt x="136" y="562"/>
                    <a:pt x="133" y="564"/>
                    <a:pt x="135" y="564"/>
                  </a:cubicBezTo>
                  <a:cubicBezTo>
                    <a:pt x="136" y="563"/>
                    <a:pt x="136" y="563"/>
                    <a:pt x="136" y="563"/>
                  </a:cubicBezTo>
                  <a:cubicBezTo>
                    <a:pt x="136" y="564"/>
                    <a:pt x="136" y="564"/>
                    <a:pt x="135" y="564"/>
                  </a:cubicBezTo>
                  <a:close/>
                  <a:moveTo>
                    <a:pt x="181" y="303"/>
                  </a:move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lose/>
                  <a:moveTo>
                    <a:pt x="191" y="308"/>
                  </a:moveTo>
                  <a:cubicBezTo>
                    <a:pt x="190" y="307"/>
                    <a:pt x="190" y="306"/>
                    <a:pt x="190" y="306"/>
                  </a:cubicBezTo>
                  <a:cubicBezTo>
                    <a:pt x="191" y="308"/>
                    <a:pt x="191" y="308"/>
                    <a:pt x="191" y="308"/>
                  </a:cubicBezTo>
                  <a:cubicBezTo>
                    <a:pt x="191" y="308"/>
                    <a:pt x="191" y="308"/>
                    <a:pt x="191" y="308"/>
                  </a:cubicBezTo>
                  <a:close/>
                  <a:moveTo>
                    <a:pt x="199" y="323"/>
                  </a:moveTo>
                  <a:cubicBezTo>
                    <a:pt x="199" y="323"/>
                    <a:pt x="199" y="323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200" y="324"/>
                    <a:pt x="200" y="324"/>
                  </a:cubicBezTo>
                  <a:cubicBezTo>
                    <a:pt x="200" y="324"/>
                    <a:pt x="200" y="324"/>
                    <a:pt x="200" y="324"/>
                  </a:cubicBezTo>
                  <a:cubicBezTo>
                    <a:pt x="198" y="324"/>
                    <a:pt x="198" y="324"/>
                    <a:pt x="199" y="323"/>
                  </a:cubicBezTo>
                  <a:close/>
                  <a:moveTo>
                    <a:pt x="198" y="307"/>
                  </a:moveTo>
                  <a:cubicBezTo>
                    <a:pt x="198" y="307"/>
                    <a:pt x="198" y="307"/>
                    <a:pt x="198" y="307"/>
                  </a:cubicBezTo>
                  <a:cubicBezTo>
                    <a:pt x="198" y="307"/>
                    <a:pt x="198" y="306"/>
                    <a:pt x="198" y="306"/>
                  </a:cubicBezTo>
                  <a:cubicBezTo>
                    <a:pt x="198" y="307"/>
                    <a:pt x="198" y="307"/>
                    <a:pt x="198" y="307"/>
                  </a:cubicBezTo>
                  <a:cubicBezTo>
                    <a:pt x="197" y="308"/>
                    <a:pt x="197" y="304"/>
                    <a:pt x="197" y="307"/>
                  </a:cubicBezTo>
                  <a:cubicBezTo>
                    <a:pt x="197" y="305"/>
                    <a:pt x="197" y="305"/>
                    <a:pt x="197" y="305"/>
                  </a:cubicBezTo>
                  <a:cubicBezTo>
                    <a:pt x="196" y="308"/>
                    <a:pt x="196" y="304"/>
                    <a:pt x="196" y="306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195" y="305"/>
                    <a:pt x="194" y="309"/>
                    <a:pt x="194" y="307"/>
                  </a:cubicBezTo>
                  <a:cubicBezTo>
                    <a:pt x="194" y="307"/>
                    <a:pt x="193" y="307"/>
                    <a:pt x="193" y="309"/>
                  </a:cubicBezTo>
                  <a:cubicBezTo>
                    <a:pt x="193" y="307"/>
                    <a:pt x="193" y="307"/>
                    <a:pt x="193" y="307"/>
                  </a:cubicBezTo>
                  <a:cubicBezTo>
                    <a:pt x="192" y="307"/>
                    <a:pt x="192" y="307"/>
                    <a:pt x="191" y="308"/>
                  </a:cubicBezTo>
                  <a:cubicBezTo>
                    <a:pt x="191" y="307"/>
                    <a:pt x="191" y="307"/>
                    <a:pt x="191" y="307"/>
                  </a:cubicBezTo>
                  <a:cubicBezTo>
                    <a:pt x="190" y="306"/>
                    <a:pt x="189" y="304"/>
                    <a:pt x="189" y="304"/>
                  </a:cubicBezTo>
                  <a:cubicBezTo>
                    <a:pt x="188" y="302"/>
                    <a:pt x="189" y="304"/>
                    <a:pt x="189" y="303"/>
                  </a:cubicBezTo>
                  <a:cubicBezTo>
                    <a:pt x="189" y="302"/>
                    <a:pt x="189" y="303"/>
                    <a:pt x="188" y="302"/>
                  </a:cubicBezTo>
                  <a:cubicBezTo>
                    <a:pt x="188" y="300"/>
                    <a:pt x="188" y="300"/>
                    <a:pt x="188" y="300"/>
                  </a:cubicBezTo>
                  <a:cubicBezTo>
                    <a:pt x="188" y="300"/>
                    <a:pt x="189" y="302"/>
                    <a:pt x="190" y="303"/>
                  </a:cubicBezTo>
                  <a:cubicBezTo>
                    <a:pt x="190" y="303"/>
                    <a:pt x="190" y="303"/>
                    <a:pt x="189" y="302"/>
                  </a:cubicBezTo>
                  <a:cubicBezTo>
                    <a:pt x="190" y="304"/>
                    <a:pt x="191" y="305"/>
                    <a:pt x="191" y="307"/>
                  </a:cubicBezTo>
                  <a:cubicBezTo>
                    <a:pt x="192" y="308"/>
                    <a:pt x="190" y="305"/>
                    <a:pt x="191" y="305"/>
                  </a:cubicBezTo>
                  <a:cubicBezTo>
                    <a:pt x="191" y="306"/>
                    <a:pt x="190" y="304"/>
                    <a:pt x="190" y="303"/>
                  </a:cubicBezTo>
                  <a:cubicBezTo>
                    <a:pt x="188" y="298"/>
                    <a:pt x="192" y="306"/>
                    <a:pt x="192" y="305"/>
                  </a:cubicBezTo>
                  <a:cubicBezTo>
                    <a:pt x="190" y="302"/>
                    <a:pt x="191" y="301"/>
                    <a:pt x="189" y="298"/>
                  </a:cubicBezTo>
                  <a:cubicBezTo>
                    <a:pt x="189" y="297"/>
                    <a:pt x="189" y="296"/>
                    <a:pt x="189" y="297"/>
                  </a:cubicBezTo>
                  <a:cubicBezTo>
                    <a:pt x="190" y="299"/>
                    <a:pt x="190" y="298"/>
                    <a:pt x="190" y="300"/>
                  </a:cubicBezTo>
                  <a:cubicBezTo>
                    <a:pt x="191" y="300"/>
                    <a:pt x="191" y="300"/>
                    <a:pt x="191" y="300"/>
                  </a:cubicBezTo>
                  <a:cubicBezTo>
                    <a:pt x="191" y="302"/>
                    <a:pt x="191" y="302"/>
                    <a:pt x="191" y="302"/>
                  </a:cubicBezTo>
                  <a:cubicBezTo>
                    <a:pt x="193" y="306"/>
                    <a:pt x="193" y="306"/>
                    <a:pt x="193" y="306"/>
                  </a:cubicBezTo>
                  <a:cubicBezTo>
                    <a:pt x="193" y="305"/>
                    <a:pt x="192" y="304"/>
                    <a:pt x="193" y="303"/>
                  </a:cubicBezTo>
                  <a:cubicBezTo>
                    <a:pt x="193" y="304"/>
                    <a:pt x="193" y="305"/>
                    <a:pt x="193" y="305"/>
                  </a:cubicBezTo>
                  <a:cubicBezTo>
                    <a:pt x="193" y="304"/>
                    <a:pt x="192" y="302"/>
                    <a:pt x="192" y="302"/>
                  </a:cubicBezTo>
                  <a:cubicBezTo>
                    <a:pt x="193" y="301"/>
                    <a:pt x="194" y="303"/>
                    <a:pt x="194" y="304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4"/>
                    <a:pt x="194" y="306"/>
                    <a:pt x="194" y="306"/>
                  </a:cubicBezTo>
                  <a:cubicBezTo>
                    <a:pt x="194" y="304"/>
                    <a:pt x="194" y="303"/>
                    <a:pt x="193" y="301"/>
                  </a:cubicBezTo>
                  <a:cubicBezTo>
                    <a:pt x="193" y="301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4" y="303"/>
                    <a:pt x="195" y="306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5" y="304"/>
                    <a:pt x="195" y="305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5"/>
                    <a:pt x="196" y="305"/>
                    <a:pt x="196" y="305"/>
                  </a:cubicBezTo>
                  <a:cubicBezTo>
                    <a:pt x="196" y="304"/>
                    <a:pt x="195" y="302"/>
                    <a:pt x="196" y="304"/>
                  </a:cubicBezTo>
                  <a:cubicBezTo>
                    <a:pt x="195" y="301"/>
                    <a:pt x="196" y="304"/>
                    <a:pt x="195" y="303"/>
                  </a:cubicBezTo>
                  <a:cubicBezTo>
                    <a:pt x="194" y="301"/>
                    <a:pt x="195" y="301"/>
                    <a:pt x="195" y="301"/>
                  </a:cubicBezTo>
                  <a:cubicBezTo>
                    <a:pt x="196" y="303"/>
                    <a:pt x="195" y="301"/>
                    <a:pt x="196" y="301"/>
                  </a:cubicBezTo>
                  <a:cubicBezTo>
                    <a:pt x="196" y="302"/>
                    <a:pt x="196" y="302"/>
                    <a:pt x="196" y="303"/>
                  </a:cubicBezTo>
                  <a:cubicBezTo>
                    <a:pt x="196" y="301"/>
                    <a:pt x="196" y="301"/>
                    <a:pt x="196" y="301"/>
                  </a:cubicBezTo>
                  <a:cubicBezTo>
                    <a:pt x="197" y="304"/>
                    <a:pt x="196" y="300"/>
                    <a:pt x="197" y="301"/>
                  </a:cubicBezTo>
                  <a:cubicBezTo>
                    <a:pt x="197" y="302"/>
                    <a:pt x="197" y="303"/>
                    <a:pt x="198" y="304"/>
                  </a:cubicBezTo>
                  <a:cubicBezTo>
                    <a:pt x="197" y="301"/>
                    <a:pt x="197" y="301"/>
                    <a:pt x="196" y="299"/>
                  </a:cubicBezTo>
                  <a:cubicBezTo>
                    <a:pt x="197" y="300"/>
                    <a:pt x="197" y="302"/>
                    <a:pt x="198" y="304"/>
                  </a:cubicBezTo>
                  <a:cubicBezTo>
                    <a:pt x="198" y="302"/>
                    <a:pt x="199" y="305"/>
                    <a:pt x="198" y="302"/>
                  </a:cubicBezTo>
                  <a:cubicBezTo>
                    <a:pt x="198" y="302"/>
                    <a:pt x="198" y="301"/>
                    <a:pt x="197" y="300"/>
                  </a:cubicBezTo>
                  <a:cubicBezTo>
                    <a:pt x="198" y="300"/>
                    <a:pt x="198" y="301"/>
                    <a:pt x="198" y="302"/>
                  </a:cubicBezTo>
                  <a:cubicBezTo>
                    <a:pt x="198" y="301"/>
                    <a:pt x="198" y="299"/>
                    <a:pt x="198" y="299"/>
                  </a:cubicBezTo>
                  <a:cubicBezTo>
                    <a:pt x="198" y="299"/>
                    <a:pt x="198" y="296"/>
                    <a:pt x="198" y="298"/>
                  </a:cubicBezTo>
                  <a:cubicBezTo>
                    <a:pt x="199" y="300"/>
                    <a:pt x="198" y="299"/>
                    <a:pt x="198" y="300"/>
                  </a:cubicBezTo>
                  <a:cubicBezTo>
                    <a:pt x="199" y="300"/>
                    <a:pt x="198" y="296"/>
                    <a:pt x="198" y="295"/>
                  </a:cubicBezTo>
                  <a:cubicBezTo>
                    <a:pt x="198" y="294"/>
                    <a:pt x="197" y="291"/>
                    <a:pt x="197" y="290"/>
                  </a:cubicBezTo>
                  <a:cubicBezTo>
                    <a:pt x="198" y="291"/>
                    <a:pt x="197" y="291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9" y="296"/>
                    <a:pt x="198" y="298"/>
                    <a:pt x="199" y="300"/>
                  </a:cubicBezTo>
                  <a:cubicBezTo>
                    <a:pt x="199" y="299"/>
                    <a:pt x="199" y="299"/>
                    <a:pt x="199" y="299"/>
                  </a:cubicBezTo>
                  <a:cubicBezTo>
                    <a:pt x="200" y="302"/>
                    <a:pt x="200" y="302"/>
                    <a:pt x="200" y="302"/>
                  </a:cubicBezTo>
                  <a:cubicBezTo>
                    <a:pt x="200" y="300"/>
                    <a:pt x="200" y="301"/>
                    <a:pt x="200" y="301"/>
                  </a:cubicBezTo>
                  <a:cubicBezTo>
                    <a:pt x="200" y="299"/>
                    <a:pt x="200" y="302"/>
                    <a:pt x="200" y="300"/>
                  </a:cubicBezTo>
                  <a:cubicBezTo>
                    <a:pt x="200" y="300"/>
                    <a:pt x="200" y="297"/>
                    <a:pt x="200" y="298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302"/>
                    <a:pt x="201" y="299"/>
                    <a:pt x="201" y="300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2" y="301"/>
                    <a:pt x="203" y="301"/>
                    <a:pt x="204" y="297"/>
                  </a:cubicBezTo>
                  <a:cubicBezTo>
                    <a:pt x="204" y="298"/>
                    <a:pt x="204" y="299"/>
                    <a:pt x="205" y="300"/>
                  </a:cubicBezTo>
                  <a:cubicBezTo>
                    <a:pt x="205" y="299"/>
                    <a:pt x="205" y="298"/>
                    <a:pt x="205" y="298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6" y="301"/>
                    <a:pt x="206" y="299"/>
                    <a:pt x="206" y="298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7" y="300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7"/>
                    <a:pt x="207" y="297"/>
                    <a:pt x="207" y="299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9"/>
                    <a:pt x="208" y="299"/>
                    <a:pt x="209" y="298"/>
                  </a:cubicBezTo>
                  <a:cubicBezTo>
                    <a:pt x="209" y="298"/>
                    <a:pt x="209" y="297"/>
                    <a:pt x="209" y="296"/>
                  </a:cubicBezTo>
                  <a:cubicBezTo>
                    <a:pt x="209" y="293"/>
                    <a:pt x="209" y="296"/>
                    <a:pt x="209" y="295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300"/>
                    <a:pt x="210" y="298"/>
                    <a:pt x="211" y="299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300"/>
                    <a:pt x="212" y="297"/>
                    <a:pt x="212" y="299"/>
                  </a:cubicBezTo>
                  <a:cubicBezTo>
                    <a:pt x="213" y="298"/>
                    <a:pt x="213" y="295"/>
                    <a:pt x="214" y="295"/>
                  </a:cubicBezTo>
                  <a:cubicBezTo>
                    <a:pt x="214" y="293"/>
                    <a:pt x="213" y="298"/>
                    <a:pt x="213" y="299"/>
                  </a:cubicBezTo>
                  <a:cubicBezTo>
                    <a:pt x="213" y="298"/>
                    <a:pt x="214" y="298"/>
                    <a:pt x="214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4" y="297"/>
                    <a:pt x="215" y="296"/>
                    <a:pt x="215" y="297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5" y="298"/>
                    <a:pt x="214" y="299"/>
                    <a:pt x="215" y="299"/>
                  </a:cubicBezTo>
                  <a:cubicBezTo>
                    <a:pt x="215" y="297"/>
                    <a:pt x="215" y="298"/>
                    <a:pt x="216" y="297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300"/>
                    <a:pt x="216" y="297"/>
                    <a:pt x="216" y="297"/>
                  </a:cubicBezTo>
                  <a:cubicBezTo>
                    <a:pt x="217" y="296"/>
                    <a:pt x="216" y="297"/>
                    <a:pt x="216" y="298"/>
                  </a:cubicBezTo>
                  <a:cubicBezTo>
                    <a:pt x="216" y="298"/>
                    <a:pt x="216" y="297"/>
                    <a:pt x="216" y="298"/>
                  </a:cubicBezTo>
                  <a:cubicBezTo>
                    <a:pt x="215" y="299"/>
                    <a:pt x="216" y="298"/>
                    <a:pt x="215" y="299"/>
                  </a:cubicBezTo>
                  <a:cubicBezTo>
                    <a:pt x="215" y="299"/>
                    <a:pt x="216" y="297"/>
                    <a:pt x="216" y="298"/>
                  </a:cubicBezTo>
                  <a:cubicBezTo>
                    <a:pt x="216" y="298"/>
                    <a:pt x="217" y="298"/>
                    <a:pt x="216" y="299"/>
                  </a:cubicBezTo>
                  <a:cubicBezTo>
                    <a:pt x="216" y="298"/>
                    <a:pt x="216" y="299"/>
                    <a:pt x="217" y="298"/>
                  </a:cubicBezTo>
                  <a:cubicBezTo>
                    <a:pt x="217" y="298"/>
                    <a:pt x="217" y="297"/>
                    <a:pt x="217" y="296"/>
                  </a:cubicBezTo>
                  <a:cubicBezTo>
                    <a:pt x="218" y="296"/>
                    <a:pt x="218" y="296"/>
                    <a:pt x="218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8" y="296"/>
                    <a:pt x="218" y="297"/>
                    <a:pt x="218" y="296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7"/>
                    <a:pt x="218" y="297"/>
                    <a:pt x="219" y="297"/>
                  </a:cubicBezTo>
                  <a:cubicBezTo>
                    <a:pt x="218" y="298"/>
                    <a:pt x="216" y="300"/>
                    <a:pt x="216" y="300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7" y="300"/>
                  </a:cubicBezTo>
                  <a:cubicBezTo>
                    <a:pt x="217" y="301"/>
                    <a:pt x="220" y="296"/>
                    <a:pt x="220" y="298"/>
                  </a:cubicBezTo>
                  <a:cubicBezTo>
                    <a:pt x="218" y="299"/>
                    <a:pt x="218" y="299"/>
                    <a:pt x="218" y="300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8" y="300"/>
                    <a:pt x="219" y="299"/>
                  </a:cubicBezTo>
                  <a:cubicBezTo>
                    <a:pt x="219" y="298"/>
                    <a:pt x="219" y="298"/>
                    <a:pt x="220" y="298"/>
                  </a:cubicBezTo>
                  <a:cubicBezTo>
                    <a:pt x="217" y="301"/>
                    <a:pt x="219" y="300"/>
                    <a:pt x="218" y="301"/>
                  </a:cubicBezTo>
                  <a:cubicBezTo>
                    <a:pt x="220" y="300"/>
                    <a:pt x="219" y="301"/>
                    <a:pt x="219" y="301"/>
                  </a:cubicBezTo>
                  <a:cubicBezTo>
                    <a:pt x="217" y="302"/>
                    <a:pt x="220" y="301"/>
                    <a:pt x="218" y="302"/>
                  </a:cubicBezTo>
                  <a:cubicBezTo>
                    <a:pt x="221" y="300"/>
                    <a:pt x="221" y="300"/>
                    <a:pt x="221" y="300"/>
                  </a:cubicBezTo>
                  <a:cubicBezTo>
                    <a:pt x="219" y="301"/>
                    <a:pt x="224" y="299"/>
                    <a:pt x="222" y="300"/>
                  </a:cubicBezTo>
                  <a:cubicBezTo>
                    <a:pt x="221" y="301"/>
                    <a:pt x="220" y="301"/>
                    <a:pt x="220" y="301"/>
                  </a:cubicBezTo>
                  <a:cubicBezTo>
                    <a:pt x="217" y="303"/>
                    <a:pt x="222" y="301"/>
                    <a:pt x="219" y="302"/>
                  </a:cubicBezTo>
                  <a:cubicBezTo>
                    <a:pt x="223" y="301"/>
                    <a:pt x="223" y="301"/>
                    <a:pt x="223" y="301"/>
                  </a:cubicBezTo>
                  <a:cubicBezTo>
                    <a:pt x="222" y="302"/>
                    <a:pt x="221" y="302"/>
                    <a:pt x="220" y="303"/>
                  </a:cubicBezTo>
                  <a:cubicBezTo>
                    <a:pt x="221" y="302"/>
                    <a:pt x="221" y="302"/>
                    <a:pt x="221" y="303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19" y="303"/>
                    <a:pt x="220" y="303"/>
                    <a:pt x="221" y="303"/>
                  </a:cubicBezTo>
                  <a:cubicBezTo>
                    <a:pt x="219" y="303"/>
                    <a:pt x="221" y="304"/>
                    <a:pt x="219" y="304"/>
                  </a:cubicBezTo>
                  <a:cubicBezTo>
                    <a:pt x="222" y="304"/>
                    <a:pt x="218" y="304"/>
                    <a:pt x="222" y="304"/>
                  </a:cubicBezTo>
                  <a:cubicBezTo>
                    <a:pt x="221" y="304"/>
                    <a:pt x="221" y="304"/>
                    <a:pt x="221" y="304"/>
                  </a:cubicBezTo>
                  <a:cubicBezTo>
                    <a:pt x="222" y="304"/>
                    <a:pt x="223" y="304"/>
                    <a:pt x="224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5"/>
                    <a:pt x="221" y="304"/>
                    <a:pt x="221" y="304"/>
                  </a:cubicBezTo>
                  <a:cubicBezTo>
                    <a:pt x="221" y="304"/>
                    <a:pt x="221" y="305"/>
                    <a:pt x="221" y="305"/>
                  </a:cubicBezTo>
                  <a:cubicBezTo>
                    <a:pt x="219" y="305"/>
                    <a:pt x="221" y="305"/>
                    <a:pt x="220" y="305"/>
                  </a:cubicBezTo>
                  <a:cubicBezTo>
                    <a:pt x="222" y="305"/>
                    <a:pt x="220" y="305"/>
                    <a:pt x="221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1" y="305"/>
                    <a:pt x="221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3" y="306"/>
                    <a:pt x="223" y="306"/>
                    <a:pt x="223" y="306"/>
                  </a:cubicBezTo>
                  <a:cubicBezTo>
                    <a:pt x="223" y="306"/>
                    <a:pt x="222" y="306"/>
                    <a:pt x="222" y="306"/>
                  </a:cubicBezTo>
                  <a:cubicBezTo>
                    <a:pt x="222" y="306"/>
                    <a:pt x="221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0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7"/>
                    <a:pt x="221" y="307"/>
                    <a:pt x="222" y="307"/>
                  </a:cubicBezTo>
                  <a:cubicBezTo>
                    <a:pt x="222" y="307"/>
                    <a:pt x="221" y="307"/>
                    <a:pt x="221" y="307"/>
                  </a:cubicBezTo>
                  <a:cubicBezTo>
                    <a:pt x="221" y="307"/>
                    <a:pt x="221" y="307"/>
                    <a:pt x="221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10"/>
                    <a:pt x="222" y="309"/>
                    <a:pt x="222" y="309"/>
                  </a:cubicBezTo>
                  <a:cubicBezTo>
                    <a:pt x="222" y="310"/>
                    <a:pt x="222" y="312"/>
                    <a:pt x="222" y="311"/>
                  </a:cubicBezTo>
                  <a:cubicBezTo>
                    <a:pt x="222" y="311"/>
                    <a:pt x="222" y="311"/>
                    <a:pt x="222" y="311"/>
                  </a:cubicBezTo>
                  <a:cubicBezTo>
                    <a:pt x="222" y="311"/>
                    <a:pt x="222" y="312"/>
                    <a:pt x="221" y="312"/>
                  </a:cubicBezTo>
                  <a:cubicBezTo>
                    <a:pt x="221" y="311"/>
                    <a:pt x="221" y="311"/>
                    <a:pt x="221" y="310"/>
                  </a:cubicBezTo>
                  <a:cubicBezTo>
                    <a:pt x="221" y="308"/>
                    <a:pt x="221" y="309"/>
                    <a:pt x="220" y="309"/>
                  </a:cubicBezTo>
                  <a:cubicBezTo>
                    <a:pt x="220" y="310"/>
                    <a:pt x="220" y="310"/>
                    <a:pt x="220" y="310"/>
                  </a:cubicBezTo>
                  <a:cubicBezTo>
                    <a:pt x="220" y="311"/>
                    <a:pt x="220" y="309"/>
                    <a:pt x="220" y="309"/>
                  </a:cubicBezTo>
                  <a:cubicBezTo>
                    <a:pt x="219" y="314"/>
                    <a:pt x="219" y="314"/>
                    <a:pt x="219" y="314"/>
                  </a:cubicBezTo>
                  <a:cubicBezTo>
                    <a:pt x="219" y="313"/>
                    <a:pt x="219" y="311"/>
                    <a:pt x="219" y="310"/>
                  </a:cubicBezTo>
                  <a:cubicBezTo>
                    <a:pt x="219" y="311"/>
                    <a:pt x="218" y="314"/>
                    <a:pt x="217" y="315"/>
                  </a:cubicBezTo>
                  <a:cubicBezTo>
                    <a:pt x="217" y="315"/>
                    <a:pt x="216" y="316"/>
                    <a:pt x="216" y="316"/>
                  </a:cubicBezTo>
                  <a:cubicBezTo>
                    <a:pt x="216" y="314"/>
                    <a:pt x="216" y="316"/>
                    <a:pt x="216" y="315"/>
                  </a:cubicBezTo>
                  <a:cubicBezTo>
                    <a:pt x="216" y="313"/>
                    <a:pt x="216" y="313"/>
                    <a:pt x="216" y="313"/>
                  </a:cubicBezTo>
                  <a:cubicBezTo>
                    <a:pt x="217" y="313"/>
                    <a:pt x="217" y="311"/>
                    <a:pt x="217" y="310"/>
                  </a:cubicBezTo>
                  <a:cubicBezTo>
                    <a:pt x="217" y="311"/>
                    <a:pt x="216" y="309"/>
                    <a:pt x="216" y="309"/>
                  </a:cubicBezTo>
                  <a:cubicBezTo>
                    <a:pt x="215" y="312"/>
                    <a:pt x="215" y="310"/>
                    <a:pt x="214" y="313"/>
                  </a:cubicBezTo>
                  <a:cubicBezTo>
                    <a:pt x="214" y="313"/>
                    <a:pt x="214" y="311"/>
                    <a:pt x="214" y="310"/>
                  </a:cubicBezTo>
                  <a:cubicBezTo>
                    <a:pt x="213" y="311"/>
                    <a:pt x="213" y="310"/>
                    <a:pt x="212" y="310"/>
                  </a:cubicBezTo>
                  <a:cubicBezTo>
                    <a:pt x="213" y="310"/>
                    <a:pt x="213" y="310"/>
                    <a:pt x="213" y="310"/>
                  </a:cubicBezTo>
                  <a:cubicBezTo>
                    <a:pt x="212" y="310"/>
                    <a:pt x="211" y="309"/>
                    <a:pt x="210" y="312"/>
                  </a:cubicBezTo>
                  <a:cubicBezTo>
                    <a:pt x="211" y="310"/>
                    <a:pt x="211" y="310"/>
                    <a:pt x="211" y="310"/>
                  </a:cubicBezTo>
                  <a:cubicBezTo>
                    <a:pt x="210" y="309"/>
                    <a:pt x="210" y="313"/>
                    <a:pt x="209" y="312"/>
                  </a:cubicBezTo>
                  <a:cubicBezTo>
                    <a:pt x="210" y="310"/>
                    <a:pt x="210" y="310"/>
                    <a:pt x="210" y="310"/>
                  </a:cubicBezTo>
                  <a:cubicBezTo>
                    <a:pt x="209" y="312"/>
                    <a:pt x="209" y="309"/>
                    <a:pt x="208" y="311"/>
                  </a:cubicBezTo>
                  <a:cubicBezTo>
                    <a:pt x="209" y="310"/>
                    <a:pt x="209" y="310"/>
                    <a:pt x="209" y="310"/>
                  </a:cubicBezTo>
                  <a:cubicBezTo>
                    <a:pt x="208" y="310"/>
                    <a:pt x="208" y="310"/>
                    <a:pt x="207" y="311"/>
                  </a:cubicBezTo>
                  <a:cubicBezTo>
                    <a:pt x="208" y="309"/>
                    <a:pt x="208" y="309"/>
                    <a:pt x="208" y="309"/>
                  </a:cubicBezTo>
                  <a:cubicBezTo>
                    <a:pt x="208" y="308"/>
                    <a:pt x="207" y="311"/>
                    <a:pt x="207" y="311"/>
                  </a:cubicBezTo>
                  <a:cubicBezTo>
                    <a:pt x="207" y="310"/>
                    <a:pt x="207" y="309"/>
                    <a:pt x="207" y="309"/>
                  </a:cubicBezTo>
                  <a:cubicBezTo>
                    <a:pt x="206" y="310"/>
                    <a:pt x="206" y="310"/>
                    <a:pt x="205" y="311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3" y="308"/>
                    <a:pt x="201" y="307"/>
                    <a:pt x="199" y="309"/>
                  </a:cubicBezTo>
                  <a:cubicBezTo>
                    <a:pt x="199" y="306"/>
                    <a:pt x="199" y="308"/>
                    <a:pt x="199" y="306"/>
                  </a:cubicBezTo>
                  <a:cubicBezTo>
                    <a:pt x="199" y="308"/>
                    <a:pt x="199" y="306"/>
                    <a:pt x="198" y="307"/>
                  </a:cubicBezTo>
                  <a:close/>
                  <a:moveTo>
                    <a:pt x="221" y="306"/>
                  </a:move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6"/>
                    <a:pt x="222" y="306"/>
                  </a:cubicBezTo>
                  <a:cubicBezTo>
                    <a:pt x="222" y="306"/>
                    <a:pt x="221" y="306"/>
                    <a:pt x="221" y="306"/>
                  </a:cubicBezTo>
                  <a:close/>
                  <a:moveTo>
                    <a:pt x="222" y="306"/>
                  </a:moveTo>
                  <a:cubicBezTo>
                    <a:pt x="222" y="306"/>
                    <a:pt x="222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2" y="306"/>
                    <a:pt x="222" y="306"/>
                    <a:pt x="222" y="306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6"/>
                    <a:pt x="222" y="307"/>
                    <a:pt x="222" y="307"/>
                  </a:cubicBezTo>
                  <a:close/>
                  <a:moveTo>
                    <a:pt x="382" y="181"/>
                  </a:moveTo>
                  <a:cubicBezTo>
                    <a:pt x="383" y="179"/>
                    <a:pt x="383" y="179"/>
                    <a:pt x="383" y="179"/>
                  </a:cubicBezTo>
                  <a:cubicBezTo>
                    <a:pt x="384" y="180"/>
                    <a:pt x="384" y="181"/>
                    <a:pt x="384" y="182"/>
                  </a:cubicBezTo>
                  <a:cubicBezTo>
                    <a:pt x="385" y="180"/>
                    <a:pt x="387" y="181"/>
                    <a:pt x="387" y="180"/>
                  </a:cubicBezTo>
                  <a:cubicBezTo>
                    <a:pt x="388" y="180"/>
                    <a:pt x="387" y="181"/>
                    <a:pt x="387" y="181"/>
                  </a:cubicBezTo>
                  <a:cubicBezTo>
                    <a:pt x="388" y="181"/>
                    <a:pt x="391" y="180"/>
                    <a:pt x="392" y="181"/>
                  </a:cubicBezTo>
                  <a:cubicBezTo>
                    <a:pt x="391" y="182"/>
                    <a:pt x="391" y="182"/>
                    <a:pt x="391" y="182"/>
                  </a:cubicBezTo>
                  <a:cubicBezTo>
                    <a:pt x="393" y="184"/>
                    <a:pt x="393" y="186"/>
                    <a:pt x="393" y="188"/>
                  </a:cubicBezTo>
                  <a:cubicBezTo>
                    <a:pt x="389" y="186"/>
                    <a:pt x="384" y="185"/>
                    <a:pt x="380" y="183"/>
                  </a:cubicBezTo>
                  <a:cubicBezTo>
                    <a:pt x="381" y="183"/>
                    <a:pt x="382" y="183"/>
                    <a:pt x="382" y="181"/>
                  </a:cubicBezTo>
                  <a:close/>
                  <a:moveTo>
                    <a:pt x="262" y="151"/>
                  </a:moveTo>
                  <a:cubicBezTo>
                    <a:pt x="262" y="150"/>
                    <a:pt x="262" y="150"/>
                    <a:pt x="262" y="150"/>
                  </a:cubicBezTo>
                  <a:cubicBezTo>
                    <a:pt x="262" y="150"/>
                    <a:pt x="262" y="150"/>
                    <a:pt x="262" y="150"/>
                  </a:cubicBezTo>
                  <a:cubicBezTo>
                    <a:pt x="263" y="148"/>
                    <a:pt x="264" y="146"/>
                    <a:pt x="264" y="144"/>
                  </a:cubicBezTo>
                  <a:cubicBezTo>
                    <a:pt x="265" y="144"/>
                    <a:pt x="265" y="145"/>
                    <a:pt x="265" y="146"/>
                  </a:cubicBezTo>
                  <a:cubicBezTo>
                    <a:pt x="267" y="141"/>
                    <a:pt x="267" y="135"/>
                    <a:pt x="267" y="130"/>
                  </a:cubicBezTo>
                  <a:cubicBezTo>
                    <a:pt x="268" y="130"/>
                    <a:pt x="268" y="131"/>
                    <a:pt x="269" y="133"/>
                  </a:cubicBezTo>
                  <a:cubicBezTo>
                    <a:pt x="271" y="128"/>
                    <a:pt x="267" y="127"/>
                    <a:pt x="269" y="122"/>
                  </a:cubicBezTo>
                  <a:cubicBezTo>
                    <a:pt x="270" y="121"/>
                    <a:pt x="271" y="118"/>
                    <a:pt x="271" y="119"/>
                  </a:cubicBezTo>
                  <a:cubicBezTo>
                    <a:pt x="271" y="117"/>
                    <a:pt x="272" y="109"/>
                    <a:pt x="271" y="107"/>
                  </a:cubicBezTo>
                  <a:cubicBezTo>
                    <a:pt x="272" y="106"/>
                    <a:pt x="272" y="105"/>
                    <a:pt x="273" y="103"/>
                  </a:cubicBezTo>
                  <a:cubicBezTo>
                    <a:pt x="274" y="104"/>
                    <a:pt x="274" y="105"/>
                    <a:pt x="275" y="107"/>
                  </a:cubicBezTo>
                  <a:cubicBezTo>
                    <a:pt x="274" y="107"/>
                    <a:pt x="273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8"/>
                    <a:pt x="272" y="108"/>
                    <a:pt x="272" y="108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2" y="133"/>
                    <a:pt x="272" y="145"/>
                    <a:pt x="271" y="156"/>
                  </a:cubicBezTo>
                  <a:cubicBezTo>
                    <a:pt x="271" y="160"/>
                    <a:pt x="271" y="162"/>
                    <a:pt x="270" y="164"/>
                  </a:cubicBezTo>
                  <a:cubicBezTo>
                    <a:pt x="268" y="161"/>
                    <a:pt x="265" y="157"/>
                    <a:pt x="265" y="152"/>
                  </a:cubicBezTo>
                  <a:cubicBezTo>
                    <a:pt x="265" y="155"/>
                    <a:pt x="263" y="153"/>
                    <a:pt x="262" y="151"/>
                  </a:cubicBezTo>
                  <a:cubicBezTo>
                    <a:pt x="262" y="151"/>
                    <a:pt x="262" y="151"/>
                    <a:pt x="262" y="151"/>
                  </a:cubicBezTo>
                  <a:close/>
                  <a:moveTo>
                    <a:pt x="212" y="121"/>
                  </a:moveTo>
                  <a:cubicBezTo>
                    <a:pt x="212" y="118"/>
                    <a:pt x="212" y="116"/>
                    <a:pt x="213" y="114"/>
                  </a:cubicBezTo>
                  <a:cubicBezTo>
                    <a:pt x="215" y="119"/>
                    <a:pt x="215" y="127"/>
                    <a:pt x="213" y="134"/>
                  </a:cubicBezTo>
                  <a:cubicBezTo>
                    <a:pt x="212" y="129"/>
                    <a:pt x="211" y="125"/>
                    <a:pt x="212" y="121"/>
                  </a:cubicBezTo>
                  <a:close/>
                  <a:moveTo>
                    <a:pt x="191" y="185"/>
                  </a:moveTo>
                  <a:cubicBezTo>
                    <a:pt x="191" y="185"/>
                    <a:pt x="191" y="184"/>
                    <a:pt x="191" y="185"/>
                  </a:cubicBezTo>
                  <a:cubicBezTo>
                    <a:pt x="190" y="185"/>
                    <a:pt x="190" y="184"/>
                    <a:pt x="190" y="184"/>
                  </a:cubicBezTo>
                  <a:cubicBezTo>
                    <a:pt x="190" y="184"/>
                    <a:pt x="191" y="184"/>
                    <a:pt x="191" y="185"/>
                  </a:cubicBezTo>
                  <a:close/>
                  <a:moveTo>
                    <a:pt x="148" y="192"/>
                  </a:moveTo>
                  <a:cubicBezTo>
                    <a:pt x="148" y="191"/>
                    <a:pt x="148" y="192"/>
                    <a:pt x="148" y="192"/>
                  </a:cubicBezTo>
                  <a:cubicBezTo>
                    <a:pt x="148" y="192"/>
                    <a:pt x="148" y="192"/>
                    <a:pt x="148" y="191"/>
                  </a:cubicBezTo>
                  <a:cubicBezTo>
                    <a:pt x="148" y="191"/>
                    <a:pt x="148" y="192"/>
                    <a:pt x="148" y="192"/>
                  </a:cubicBezTo>
                  <a:close/>
                  <a:moveTo>
                    <a:pt x="134" y="148"/>
                  </a:moveTo>
                  <a:cubicBezTo>
                    <a:pt x="136" y="149"/>
                    <a:pt x="136" y="149"/>
                    <a:pt x="136" y="149"/>
                  </a:cubicBezTo>
                  <a:cubicBezTo>
                    <a:pt x="135" y="142"/>
                    <a:pt x="136" y="133"/>
                    <a:pt x="139" y="125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40" y="124"/>
                    <a:pt x="140" y="124"/>
                    <a:pt x="139" y="124"/>
                  </a:cubicBezTo>
                  <a:cubicBezTo>
                    <a:pt x="140" y="123"/>
                    <a:pt x="140" y="123"/>
                    <a:pt x="140" y="122"/>
                  </a:cubicBezTo>
                  <a:cubicBezTo>
                    <a:pt x="140" y="121"/>
                    <a:pt x="141" y="120"/>
                    <a:pt x="141" y="120"/>
                  </a:cubicBezTo>
                  <a:cubicBezTo>
                    <a:pt x="142" y="120"/>
                    <a:pt x="142" y="121"/>
                    <a:pt x="142" y="120"/>
                  </a:cubicBezTo>
                  <a:cubicBezTo>
                    <a:pt x="142" y="119"/>
                    <a:pt x="144" y="118"/>
                    <a:pt x="145" y="117"/>
                  </a:cubicBezTo>
                  <a:cubicBezTo>
                    <a:pt x="146" y="117"/>
                    <a:pt x="147" y="118"/>
                    <a:pt x="149" y="118"/>
                  </a:cubicBezTo>
                  <a:cubicBezTo>
                    <a:pt x="142" y="122"/>
                    <a:pt x="144" y="121"/>
                    <a:pt x="149" y="118"/>
                  </a:cubicBezTo>
                  <a:cubicBezTo>
                    <a:pt x="149" y="118"/>
                    <a:pt x="150" y="119"/>
                    <a:pt x="151" y="119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2" y="121"/>
                    <a:pt x="154" y="120"/>
                    <a:pt x="155" y="120"/>
                  </a:cubicBezTo>
                  <a:cubicBezTo>
                    <a:pt x="155" y="123"/>
                    <a:pt x="154" y="119"/>
                    <a:pt x="153" y="121"/>
                  </a:cubicBezTo>
                  <a:cubicBezTo>
                    <a:pt x="155" y="129"/>
                    <a:pt x="153" y="139"/>
                    <a:pt x="153" y="149"/>
                  </a:cubicBezTo>
                  <a:cubicBezTo>
                    <a:pt x="154" y="151"/>
                    <a:pt x="154" y="153"/>
                    <a:pt x="155" y="153"/>
                  </a:cubicBezTo>
                  <a:cubicBezTo>
                    <a:pt x="152" y="164"/>
                    <a:pt x="154" y="178"/>
                    <a:pt x="149" y="185"/>
                  </a:cubicBezTo>
                  <a:cubicBezTo>
                    <a:pt x="153" y="184"/>
                    <a:pt x="150" y="189"/>
                    <a:pt x="149" y="191"/>
                  </a:cubicBezTo>
                  <a:cubicBezTo>
                    <a:pt x="148" y="189"/>
                    <a:pt x="146" y="186"/>
                    <a:pt x="144" y="183"/>
                  </a:cubicBezTo>
                  <a:cubicBezTo>
                    <a:pt x="143" y="180"/>
                    <a:pt x="140" y="179"/>
                    <a:pt x="140" y="174"/>
                  </a:cubicBezTo>
                  <a:cubicBezTo>
                    <a:pt x="141" y="170"/>
                    <a:pt x="137" y="163"/>
                    <a:pt x="137" y="158"/>
                  </a:cubicBezTo>
                  <a:cubicBezTo>
                    <a:pt x="136" y="160"/>
                    <a:pt x="133" y="153"/>
                    <a:pt x="134" y="148"/>
                  </a:cubicBezTo>
                  <a:close/>
                  <a:moveTo>
                    <a:pt x="65" y="183"/>
                  </a:moveTo>
                  <a:cubicBezTo>
                    <a:pt x="65" y="185"/>
                    <a:pt x="63" y="186"/>
                    <a:pt x="63" y="187"/>
                  </a:cubicBezTo>
                  <a:cubicBezTo>
                    <a:pt x="63" y="187"/>
                    <a:pt x="63" y="187"/>
                    <a:pt x="63" y="187"/>
                  </a:cubicBezTo>
                  <a:cubicBezTo>
                    <a:pt x="64" y="186"/>
                    <a:pt x="64" y="186"/>
                    <a:pt x="63" y="186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4" y="183"/>
                    <a:pt x="65" y="183"/>
                    <a:pt x="65" y="183"/>
                  </a:cubicBezTo>
                  <a:close/>
                  <a:moveTo>
                    <a:pt x="63" y="185"/>
                  </a:moveTo>
                  <a:cubicBezTo>
                    <a:pt x="63" y="185"/>
                    <a:pt x="63" y="186"/>
                    <a:pt x="63" y="186"/>
                  </a:cubicBezTo>
                  <a:cubicBezTo>
                    <a:pt x="62" y="186"/>
                    <a:pt x="62" y="186"/>
                    <a:pt x="63" y="185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3" y="187"/>
                  </a:cubicBezTo>
                  <a:cubicBezTo>
                    <a:pt x="63" y="190"/>
                    <a:pt x="64" y="192"/>
                    <a:pt x="64" y="196"/>
                  </a:cubicBezTo>
                  <a:cubicBezTo>
                    <a:pt x="62" y="197"/>
                    <a:pt x="62" y="192"/>
                    <a:pt x="62" y="188"/>
                  </a:cubicBezTo>
                  <a:close/>
                  <a:moveTo>
                    <a:pt x="16" y="210"/>
                  </a:move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lose/>
                  <a:moveTo>
                    <a:pt x="17" y="208"/>
                  </a:moveTo>
                  <a:cubicBezTo>
                    <a:pt x="17" y="208"/>
                    <a:pt x="17" y="208"/>
                    <a:pt x="17" y="207"/>
                  </a:cubicBezTo>
                  <a:cubicBezTo>
                    <a:pt x="17" y="207"/>
                    <a:pt x="17" y="206"/>
                    <a:pt x="18" y="206"/>
                  </a:cubicBezTo>
                  <a:cubicBezTo>
                    <a:pt x="18" y="207"/>
                    <a:pt x="18" y="207"/>
                    <a:pt x="18" y="208"/>
                  </a:cubicBezTo>
                  <a:cubicBezTo>
                    <a:pt x="18" y="208"/>
                    <a:pt x="18" y="208"/>
                    <a:pt x="17" y="208"/>
                  </a:cubicBezTo>
                  <a:close/>
                  <a:moveTo>
                    <a:pt x="18" y="212"/>
                  </a:move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lose/>
                  <a:moveTo>
                    <a:pt x="19" y="213"/>
                  </a:move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lose/>
                  <a:moveTo>
                    <a:pt x="20" y="214"/>
                  </a:move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lose/>
                  <a:moveTo>
                    <a:pt x="21" y="217"/>
                  </a:moveTo>
                  <a:cubicBezTo>
                    <a:pt x="21" y="216"/>
                    <a:pt x="21" y="216"/>
                    <a:pt x="21" y="216"/>
                  </a:cubicBezTo>
                  <a:cubicBezTo>
                    <a:pt x="22" y="216"/>
                    <a:pt x="22" y="216"/>
                    <a:pt x="22" y="216"/>
                  </a:cubicBezTo>
                  <a:cubicBezTo>
                    <a:pt x="22" y="216"/>
                    <a:pt x="21" y="216"/>
                    <a:pt x="21" y="217"/>
                  </a:cubicBezTo>
                  <a:close/>
                  <a:moveTo>
                    <a:pt x="21" y="214"/>
                  </a:move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2" y="214"/>
                    <a:pt x="22" y="214"/>
                    <a:pt x="22" y="214"/>
                  </a:cubicBezTo>
                  <a:lnTo>
                    <a:pt x="21" y="214"/>
                  </a:lnTo>
                  <a:close/>
                  <a:moveTo>
                    <a:pt x="122" y="297"/>
                  </a:moveTo>
                  <a:cubicBezTo>
                    <a:pt x="122" y="297"/>
                    <a:pt x="122" y="297"/>
                    <a:pt x="122" y="297"/>
                  </a:cubicBezTo>
                  <a:cubicBezTo>
                    <a:pt x="122" y="297"/>
                    <a:pt x="122" y="297"/>
                    <a:pt x="122" y="297"/>
                  </a:cubicBezTo>
                  <a:close/>
                  <a:moveTo>
                    <a:pt x="123" y="297"/>
                  </a:moveTo>
                  <a:cubicBezTo>
                    <a:pt x="122" y="298"/>
                    <a:pt x="122" y="297"/>
                    <a:pt x="122" y="297"/>
                  </a:cubicBezTo>
                  <a:cubicBezTo>
                    <a:pt x="122" y="297"/>
                    <a:pt x="122" y="297"/>
                    <a:pt x="123" y="297"/>
                  </a:cubicBezTo>
                  <a:cubicBezTo>
                    <a:pt x="123" y="297"/>
                    <a:pt x="123" y="297"/>
                    <a:pt x="123" y="297"/>
                  </a:cubicBezTo>
                  <a:close/>
                  <a:moveTo>
                    <a:pt x="213" y="429"/>
                  </a:move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3" name="Freeform 437"/>
            <p:cNvSpPr/>
            <p:nvPr/>
          </p:nvSpPr>
          <p:spPr bwMode="auto">
            <a:xfrm>
              <a:off x="9994900" y="4794250"/>
              <a:ext cx="7937" cy="4763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0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4" name="Freeform 438"/>
            <p:cNvSpPr/>
            <p:nvPr/>
          </p:nvSpPr>
          <p:spPr bwMode="auto">
            <a:xfrm>
              <a:off x="10002838" y="4794250"/>
              <a:ext cx="6350" cy="7938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1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0" y="0"/>
                    <a:pt x="2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5" name="Freeform 439"/>
            <p:cNvSpPr/>
            <p:nvPr/>
          </p:nvSpPr>
          <p:spPr bwMode="auto">
            <a:xfrm>
              <a:off x="10387013" y="4486275"/>
              <a:ext cx="6350" cy="3175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6" name="Freeform 440"/>
            <p:cNvSpPr/>
            <p:nvPr/>
          </p:nvSpPr>
          <p:spPr bwMode="auto">
            <a:xfrm>
              <a:off x="10431463" y="4527550"/>
              <a:ext cx="7937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7" name="Freeform 441"/>
            <p:cNvSpPr/>
            <p:nvPr/>
          </p:nvSpPr>
          <p:spPr bwMode="auto">
            <a:xfrm>
              <a:off x="10055225" y="3929063"/>
              <a:ext cx="3175" cy="793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8" name="Freeform 442"/>
            <p:cNvSpPr/>
            <p:nvPr/>
          </p:nvSpPr>
          <p:spPr bwMode="auto">
            <a:xfrm>
              <a:off x="10272713" y="4711700"/>
              <a:ext cx="476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49" name="Freeform 443"/>
            <p:cNvSpPr/>
            <p:nvPr/>
          </p:nvSpPr>
          <p:spPr bwMode="auto">
            <a:xfrm>
              <a:off x="10269538" y="4673600"/>
              <a:ext cx="7937" cy="4763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0" y="1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0" name="Freeform 444"/>
            <p:cNvSpPr/>
            <p:nvPr/>
          </p:nvSpPr>
          <p:spPr bwMode="auto">
            <a:xfrm>
              <a:off x="10266363" y="4662488"/>
              <a:ext cx="3175" cy="476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1" name="Freeform 445"/>
            <p:cNvSpPr/>
            <p:nvPr/>
          </p:nvSpPr>
          <p:spPr bwMode="auto">
            <a:xfrm>
              <a:off x="10261600" y="4708525"/>
              <a:ext cx="7937" cy="3175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1" y="0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2" name="Freeform 446"/>
            <p:cNvSpPr/>
            <p:nvPr/>
          </p:nvSpPr>
          <p:spPr bwMode="auto">
            <a:xfrm>
              <a:off x="10220325" y="4818063"/>
              <a:ext cx="7937" cy="3175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3" name="Freeform 447"/>
            <p:cNvSpPr/>
            <p:nvPr/>
          </p:nvSpPr>
          <p:spPr bwMode="auto">
            <a:xfrm>
              <a:off x="10118725" y="4005263"/>
              <a:ext cx="7937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4" name="Freeform 448"/>
            <p:cNvSpPr/>
            <p:nvPr/>
          </p:nvSpPr>
          <p:spPr bwMode="auto">
            <a:xfrm>
              <a:off x="10255250" y="4745038"/>
              <a:ext cx="6350" cy="0"/>
            </a:xfrm>
            <a:custGeom>
              <a:avLst/>
              <a:gdLst>
                <a:gd name="T0" fmla="*/ 1 w 2"/>
                <a:gd name="T1" fmla="*/ 2 w 2"/>
                <a:gd name="T2" fmla="*/ 1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5" name="Freeform 449"/>
            <p:cNvSpPr/>
            <p:nvPr/>
          </p:nvSpPr>
          <p:spPr bwMode="auto">
            <a:xfrm>
              <a:off x="10220325" y="4810125"/>
              <a:ext cx="11112" cy="3175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6" name="Freeform 450"/>
            <p:cNvSpPr/>
            <p:nvPr/>
          </p:nvSpPr>
          <p:spPr bwMode="auto">
            <a:xfrm>
              <a:off x="10261600" y="474186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7" name="Freeform 451"/>
            <p:cNvSpPr/>
            <p:nvPr/>
          </p:nvSpPr>
          <p:spPr bwMode="auto">
            <a:xfrm>
              <a:off x="10258425" y="4730750"/>
              <a:ext cx="7937" cy="3175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58" name="Freeform 452"/>
            <p:cNvSpPr/>
            <p:nvPr/>
          </p:nvSpPr>
          <p:spPr bwMode="auto">
            <a:xfrm>
              <a:off x="10258425" y="4738688"/>
              <a:ext cx="14287" cy="3175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2 w 4"/>
                <a:gd name="T5" fmla="*/ 0 h 1"/>
                <a:gd name="T6" fmla="*/ 4 w 4"/>
                <a:gd name="T7" fmla="*/ 0 h 1"/>
                <a:gd name="T8" fmla="*/ 0 w 4"/>
                <a:gd name="T9" fmla="*/ 1 h 1"/>
                <a:gd name="T10" fmla="*/ 0 w 4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57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11</a:t>
            </a:fld>
            <a:endParaRPr lang="en-US" altLang="zh-TW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69108562"/>
              </p:ext>
            </p:extLst>
          </p:nvPr>
        </p:nvGraphicFramePr>
        <p:xfrm>
          <a:off x="742156" y="764704"/>
          <a:ext cx="7835523" cy="522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46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12</a:t>
            </a:fld>
            <a:endParaRPr lang="en-US" altLang="zh-TW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00974"/>
              </p:ext>
            </p:extLst>
          </p:nvPr>
        </p:nvGraphicFramePr>
        <p:xfrm>
          <a:off x="172045" y="980728"/>
          <a:ext cx="8773774" cy="466901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94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240">
                  <a:extLst>
                    <a:ext uri="{9D8B030D-6E8A-4147-A177-3AD203B41FA5}">
                      <a16:colId xmlns:a16="http://schemas.microsoft.com/office/drawing/2014/main" val="214305280"/>
                    </a:ext>
                  </a:extLst>
                </a:gridCol>
                <a:gridCol w="270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7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問題點</a:t>
                      </a:r>
                      <a:endParaRPr lang="zh-TW" altLang="en-US" sz="20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分析原因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改善對策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Due-date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54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1</a:t>
                      </a:r>
                      <a:endParaRPr lang="zh-TW" altLang="en-US" sz="2000" dirty="0"/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各站位作業內容分配不平均</a:t>
                      </a: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人員減少造成站位作業內容不平衡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進行工時研究，對作業內容進行調整，提升平衡率</a:t>
                      </a:r>
                      <a:endParaRPr lang="zh-TW" altLang="en-US" sz="1800" dirty="0"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u="none" strike="noStrike" dirty="0" smtClean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800" u="none" strike="noStrike" dirty="0" smtClean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-Jul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8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2</a:t>
                      </a:r>
                      <a:endParaRPr lang="zh-TW" altLang="en-US" sz="2000" dirty="0"/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物料供應不及時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支線半成品供應不及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計算</a:t>
                      </a:r>
                      <a:r>
                        <a:rPr lang="en-US" altLang="zh-TW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YPP</a:t>
                      </a:r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lang="en-US" altLang="zh-TW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每小時需求量，以物料盒限制拿取數量</a:t>
                      </a:r>
                      <a:endParaRPr lang="zh-TW" altLang="en-US" sz="1800" dirty="0"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16-Aug</a:t>
                      </a:r>
                      <a:endParaRPr lang="en-US" altLang="zh-TW" sz="1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56367"/>
                  </a:ext>
                </a:extLst>
              </a:tr>
              <a:tr h="486668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3</a:t>
                      </a:r>
                      <a:endParaRPr lang="zh-TW" altLang="en-US" sz="2000" dirty="0"/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作業員彎腰、走動次數多</a:t>
                      </a: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800" b="0" u="none" strike="noStrike" dirty="0" smtClean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檢測人員走動距離遠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</a:rPr>
                        <a:t>進行</a:t>
                      </a:r>
                      <a:r>
                        <a:rPr lang="en-US" altLang="zh-TW" sz="1800" dirty="0" smtClean="0">
                          <a:latin typeface="+mj-lt"/>
                          <a:ea typeface="標楷體" panose="03000509000000000000" pitchFamily="65" charset="-120"/>
                        </a:rPr>
                        <a:t>PHD</a:t>
                      </a:r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</a:rPr>
                        <a:t>線</a:t>
                      </a:r>
                      <a:r>
                        <a:rPr lang="en-US" altLang="zh-TW" sz="1800" dirty="0" smtClean="0">
                          <a:latin typeface="+mj-lt"/>
                          <a:ea typeface="標楷體" panose="03000509000000000000" pitchFamily="65" charset="-120"/>
                        </a:rPr>
                        <a:t>Layout</a:t>
                      </a:r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</a:rPr>
                        <a:t>改善</a:t>
                      </a:r>
                      <a:endParaRPr lang="zh-TW" altLang="en-US" sz="18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u="none" strike="noStrike" dirty="0" smtClean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en-US" sz="1800" u="none" strike="noStrike" dirty="0" smtClean="0"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-Jul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668">
                <a:tc vMerge="1">
                  <a:txBody>
                    <a:bodyPr/>
                    <a:lstStyle/>
                    <a:p>
                      <a:pPr algn="l" rtl="0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016" marR="9016" marT="9016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支線半成品需搬運次數多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</a:rPr>
                        <a:t>製作物料車減少需搬運人員</a:t>
                      </a:r>
                      <a:endParaRPr lang="zh-TW" altLang="en-US" sz="18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16-Aug</a:t>
                      </a:r>
                      <a:endParaRPr lang="en-US" altLang="zh-TW" sz="1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43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站位內作業內容中含有彎腰及走動之動作</a:t>
                      </a: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站位內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Layout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改善</a:t>
                      </a: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26-Jul</a:t>
                      </a:r>
                      <a:endParaRPr lang="en-US" altLang="zh-TW" sz="1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483863"/>
                  </a:ext>
                </a:extLst>
              </a:tr>
              <a:tr h="72434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 smtClean="0"/>
                        <a:t>4</a:t>
                      </a:r>
                      <a:endParaRPr lang="zh-TW" altLang="en-US" sz="2000" dirty="0"/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物料拿取不方便</a:t>
                      </a: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物料擺放位置不明確且不易拿取需花時間翻找物料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j-lt"/>
                          <a:ea typeface="標楷體" panose="03000509000000000000" pitchFamily="65" charset="-120"/>
                        </a:rPr>
                        <a:t>固定物料擺放位置且由水蜘蛛上料，減少找料上料時間</a:t>
                      </a:r>
                      <a:endParaRPr lang="zh-TW" altLang="en-US" sz="1800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19-Jul</a:t>
                      </a:r>
                      <a:endParaRPr lang="en-US" altLang="zh-TW" sz="1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016" marR="9016" marT="9016" marB="0" anchor="ctr">
                    <a:solidFill>
                      <a:srgbClr val="F3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937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0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13</a:t>
            </a:fld>
            <a:endParaRPr lang="en-US" altLang="zh-TW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151913378"/>
              </p:ext>
            </p:extLst>
          </p:nvPr>
        </p:nvGraphicFramePr>
        <p:xfrm>
          <a:off x="742156" y="764704"/>
          <a:ext cx="7835523" cy="522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矩形 8"/>
          <p:cNvSpPr/>
          <p:nvPr/>
        </p:nvSpPr>
        <p:spPr bwMode="auto">
          <a:xfrm>
            <a:off x="3059831" y="729505"/>
            <a:ext cx="5400601" cy="1763390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19" y="4106019"/>
            <a:ext cx="1761411" cy="188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160300"/>
              </p:ext>
            </p:extLst>
          </p:nvPr>
        </p:nvGraphicFramePr>
        <p:xfrm>
          <a:off x="251520" y="717620"/>
          <a:ext cx="8605838" cy="537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5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86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</a:t>
                      </a:r>
                      <a:endParaRPr lang="en-US" altLang="zh-CN" sz="16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片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將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S4-1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站位鎖兩個小料移至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S4-4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站位，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S4-4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電阻半成品移至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S4-3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</a:t>
                      </a:r>
                      <a:endParaRPr lang="en-US" altLang="zh-CN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2476679" y="2546072"/>
            <a:ext cx="583277" cy="833239"/>
            <a:chOff x="2300099" y="1700808"/>
            <a:chExt cx="1087341" cy="1553319"/>
          </a:xfrm>
        </p:grpSpPr>
        <p:sp>
          <p:nvSpPr>
            <p:cNvPr id="3" name="橢圓 2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4" name="等腰三角形 3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9" name="矩形 8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3" name="矩形 12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340775" y="2546072"/>
            <a:ext cx="583277" cy="833239"/>
            <a:chOff x="2300099" y="1700808"/>
            <a:chExt cx="1087341" cy="1553319"/>
          </a:xfrm>
        </p:grpSpPr>
        <p:sp>
          <p:nvSpPr>
            <p:cNvPr id="17" name="橢圓 16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8" name="等腰三角形 17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3" name="矩形 22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4132863" y="2546072"/>
            <a:ext cx="583277" cy="833239"/>
            <a:chOff x="2300099" y="1700808"/>
            <a:chExt cx="1087341" cy="1553319"/>
          </a:xfrm>
        </p:grpSpPr>
        <p:sp>
          <p:nvSpPr>
            <p:cNvPr id="25" name="橢圓 24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6" name="等腰三角形 25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7" name="矩形 26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8" name="矩形 27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9" name="矩形 28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4924951" y="2546072"/>
            <a:ext cx="583277" cy="833239"/>
            <a:chOff x="2300099" y="1700808"/>
            <a:chExt cx="1087341" cy="1553319"/>
          </a:xfrm>
        </p:grpSpPr>
        <p:sp>
          <p:nvSpPr>
            <p:cNvPr id="107" name="橢圓 106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08" name="等腰三角形 107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09" name="矩形 108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0" name="矩形 109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1" name="矩形 110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2" name="矩形 111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13" name="群組 112"/>
          <p:cNvGrpSpPr/>
          <p:nvPr/>
        </p:nvGrpSpPr>
        <p:grpSpPr>
          <a:xfrm>
            <a:off x="5717039" y="2546072"/>
            <a:ext cx="583277" cy="833239"/>
            <a:chOff x="2300099" y="1700808"/>
            <a:chExt cx="1087341" cy="1553319"/>
          </a:xfrm>
        </p:grpSpPr>
        <p:sp>
          <p:nvSpPr>
            <p:cNvPr id="114" name="橢圓 113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5" name="等腰三角形 114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6" name="矩形 115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7" name="矩形 116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8" name="矩形 117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9" name="矩形 118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20" name="群組 119"/>
          <p:cNvGrpSpPr/>
          <p:nvPr/>
        </p:nvGrpSpPr>
        <p:grpSpPr>
          <a:xfrm>
            <a:off x="6509127" y="2546072"/>
            <a:ext cx="583277" cy="833239"/>
            <a:chOff x="2300099" y="1700808"/>
            <a:chExt cx="1087341" cy="1553319"/>
          </a:xfrm>
        </p:grpSpPr>
        <p:sp>
          <p:nvSpPr>
            <p:cNvPr id="121" name="橢圓 120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2" name="等腰三角形 121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3" name="矩形 122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4" name="矩形 123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5" name="矩形 124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6" name="矩形 125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817535" y="150966"/>
            <a:ext cx="7744789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標楷體" panose="03000509000000000000" pitchFamily="65" charset="-120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comparison—</a:t>
            </a:r>
            <a:r>
              <a:rPr lang="en-US" altLang="zh-TW" sz="2800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ECRS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</a:t>
            </a:r>
            <a:r>
              <a:rPr lang="zh-CN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14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476679" y="334373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S4-1</a:t>
            </a:r>
            <a:endParaRPr lang="zh-TW" altLang="en-US" sz="1400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3340775" y="334373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S4-2</a:t>
            </a:r>
            <a:endParaRPr lang="zh-TW" altLang="en-US" sz="14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4132863" y="334471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S4-3</a:t>
            </a:r>
            <a:endParaRPr lang="zh-TW" altLang="en-US" sz="1400" dirty="0"/>
          </a:p>
        </p:txBody>
      </p:sp>
      <p:sp>
        <p:nvSpPr>
          <p:cNvPr id="134" name="文字方塊 133"/>
          <p:cNvSpPr txBox="1"/>
          <p:nvPr/>
        </p:nvSpPr>
        <p:spPr>
          <a:xfrm>
            <a:off x="4924951" y="334373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S4-4</a:t>
            </a:r>
            <a:endParaRPr lang="zh-TW" altLang="en-US" sz="1400" dirty="0"/>
          </a:p>
        </p:txBody>
      </p:sp>
      <p:sp>
        <p:nvSpPr>
          <p:cNvPr id="135" name="文字方塊 134"/>
          <p:cNvSpPr txBox="1"/>
          <p:nvPr/>
        </p:nvSpPr>
        <p:spPr>
          <a:xfrm>
            <a:off x="5717039" y="334373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S4-5</a:t>
            </a:r>
            <a:endParaRPr lang="zh-TW" altLang="en-US" sz="1400" dirty="0"/>
          </a:p>
        </p:txBody>
      </p:sp>
      <p:sp>
        <p:nvSpPr>
          <p:cNvPr id="136" name="文字方塊 135"/>
          <p:cNvSpPr txBox="1"/>
          <p:nvPr/>
        </p:nvSpPr>
        <p:spPr>
          <a:xfrm>
            <a:off x="6509127" y="3344717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S4-6</a:t>
            </a:r>
            <a:endParaRPr lang="zh-TW" altLang="en-US" sz="1400" dirty="0"/>
          </a:p>
        </p:txBody>
      </p:sp>
      <p:sp>
        <p:nvSpPr>
          <p:cNvPr id="220" name="矩形 219"/>
          <p:cNvSpPr/>
          <p:nvPr/>
        </p:nvSpPr>
        <p:spPr bwMode="auto">
          <a:xfrm>
            <a:off x="5332491" y="1160345"/>
            <a:ext cx="3429183" cy="118086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36" name="肘形接點 235"/>
          <p:cNvCxnSpPr>
            <a:stCxn id="220" idx="2"/>
          </p:cNvCxnSpPr>
          <p:nvPr/>
        </p:nvCxnSpPr>
        <p:spPr bwMode="auto">
          <a:xfrm rot="5400000">
            <a:off x="5884562" y="1789134"/>
            <a:ext cx="610450" cy="1714592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7" name="圖片 1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20" y="884185"/>
            <a:ext cx="2018982" cy="1514236"/>
          </a:xfrm>
          <a:prstGeom prst="rect">
            <a:avLst/>
          </a:prstGeom>
        </p:spPr>
      </p:pic>
      <p:pic>
        <p:nvPicPr>
          <p:cNvPr id="128" name="圖片 1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263" y="870414"/>
            <a:ext cx="2018982" cy="1514236"/>
          </a:xfrm>
          <a:prstGeom prst="rect">
            <a:avLst/>
          </a:prstGeom>
        </p:spPr>
      </p:pic>
      <p:sp>
        <p:nvSpPr>
          <p:cNvPr id="129" name="橢圓 128"/>
          <p:cNvSpPr/>
          <p:nvPr/>
        </p:nvSpPr>
        <p:spPr bwMode="auto">
          <a:xfrm>
            <a:off x="1463669" y="106963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0" name="橢圓 129"/>
          <p:cNvSpPr/>
          <p:nvPr/>
        </p:nvSpPr>
        <p:spPr bwMode="auto">
          <a:xfrm>
            <a:off x="2325072" y="1037957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1" name="橢圓 130"/>
          <p:cNvSpPr/>
          <p:nvPr/>
        </p:nvSpPr>
        <p:spPr bwMode="auto">
          <a:xfrm>
            <a:off x="3602788" y="112758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2" name="橢圓 131"/>
          <p:cNvSpPr/>
          <p:nvPr/>
        </p:nvSpPr>
        <p:spPr bwMode="auto">
          <a:xfrm>
            <a:off x="4686965" y="106963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33" name="矩形 132"/>
          <p:cNvSpPr/>
          <p:nvPr/>
        </p:nvSpPr>
        <p:spPr bwMode="auto">
          <a:xfrm>
            <a:off x="1027368" y="812915"/>
            <a:ext cx="4221036" cy="1615462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37" name="肘形接點 136"/>
          <p:cNvCxnSpPr>
            <a:endCxn id="4" idx="1"/>
          </p:cNvCxnSpPr>
          <p:nvPr/>
        </p:nvCxnSpPr>
        <p:spPr bwMode="auto">
          <a:xfrm rot="16200000" flipH="1">
            <a:off x="2162520" y="2461717"/>
            <a:ext cx="523278" cy="456598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8" name="圖片 1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404" y="1323119"/>
            <a:ext cx="1620000" cy="89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" name="圖片 1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521" y="1323119"/>
            <a:ext cx="1689883" cy="8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" name="圖片 1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199" y="3725305"/>
            <a:ext cx="2018982" cy="1514236"/>
          </a:xfrm>
          <a:prstGeom prst="rect">
            <a:avLst/>
          </a:prstGeom>
        </p:spPr>
      </p:pic>
      <p:pic>
        <p:nvPicPr>
          <p:cNvPr id="141" name="圖片 1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38" y="3725305"/>
            <a:ext cx="2018982" cy="1514236"/>
          </a:xfrm>
          <a:prstGeom prst="rect">
            <a:avLst/>
          </a:prstGeom>
        </p:spPr>
      </p:pic>
      <p:sp>
        <p:nvSpPr>
          <p:cNvPr id="142" name="橢圓 141"/>
          <p:cNvSpPr/>
          <p:nvPr/>
        </p:nvSpPr>
        <p:spPr bwMode="auto">
          <a:xfrm>
            <a:off x="5027148" y="391075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3" name="橢圓 142"/>
          <p:cNvSpPr/>
          <p:nvPr/>
        </p:nvSpPr>
        <p:spPr bwMode="auto">
          <a:xfrm>
            <a:off x="5888551" y="3879077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4" name="橢圓 143"/>
          <p:cNvSpPr/>
          <p:nvPr/>
        </p:nvSpPr>
        <p:spPr bwMode="auto">
          <a:xfrm>
            <a:off x="7166267" y="396870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45" name="橢圓 144"/>
          <p:cNvSpPr/>
          <p:nvPr/>
        </p:nvSpPr>
        <p:spPr bwMode="auto">
          <a:xfrm>
            <a:off x="8250444" y="3910752"/>
            <a:ext cx="396332" cy="437626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147" name="圖片 1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75" y="4048267"/>
            <a:ext cx="1620000" cy="89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" name="圖片 1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992" y="4048267"/>
            <a:ext cx="1689883" cy="8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" name="矩形 148"/>
          <p:cNvSpPr/>
          <p:nvPr/>
        </p:nvSpPr>
        <p:spPr bwMode="auto">
          <a:xfrm>
            <a:off x="1074994" y="3867015"/>
            <a:ext cx="3429183" cy="119139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50" name="矩形 149"/>
          <p:cNvSpPr/>
          <p:nvPr/>
        </p:nvSpPr>
        <p:spPr bwMode="auto">
          <a:xfrm>
            <a:off x="4608250" y="3683643"/>
            <a:ext cx="4184274" cy="161546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51" name="肘形接點 150"/>
          <p:cNvCxnSpPr>
            <a:stCxn id="150" idx="0"/>
            <a:endCxn id="110" idx="3"/>
          </p:cNvCxnSpPr>
          <p:nvPr/>
        </p:nvCxnSpPr>
        <p:spPr bwMode="auto">
          <a:xfrm rot="16200000" flipV="1">
            <a:off x="5793735" y="2776991"/>
            <a:ext cx="445408" cy="1367896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" name="肘形接點 151"/>
          <p:cNvCxnSpPr>
            <a:stCxn id="149" idx="0"/>
            <a:endCxn id="27" idx="1"/>
          </p:cNvCxnSpPr>
          <p:nvPr/>
        </p:nvCxnSpPr>
        <p:spPr bwMode="auto">
          <a:xfrm rot="5400000" flipH="1" flipV="1">
            <a:off x="3234723" y="2793098"/>
            <a:ext cx="628780" cy="1519055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2" name="圖表 31"/>
          <p:cNvGraphicFramePr/>
          <p:nvPr>
            <p:extLst>
              <p:ext uri="{D42A27DB-BD31-4B8C-83A1-F6EECF244321}">
                <p14:modId xmlns:p14="http://schemas.microsoft.com/office/powerpoint/2010/main" val="117494116"/>
              </p:ext>
            </p:extLst>
          </p:nvPr>
        </p:nvGraphicFramePr>
        <p:xfrm>
          <a:off x="251519" y="949213"/>
          <a:ext cx="4282306" cy="4349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4" name="圖表 83"/>
          <p:cNvGraphicFramePr/>
          <p:nvPr>
            <p:extLst>
              <p:ext uri="{D42A27DB-BD31-4B8C-83A1-F6EECF244321}">
                <p14:modId xmlns:p14="http://schemas.microsoft.com/office/powerpoint/2010/main" val="3934505506"/>
              </p:ext>
            </p:extLst>
          </p:nvPr>
        </p:nvGraphicFramePr>
        <p:xfrm>
          <a:off x="4588275" y="962793"/>
          <a:ext cx="4321435" cy="435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6" name="文字方塊 85"/>
          <p:cNvSpPr txBox="1"/>
          <p:nvPr/>
        </p:nvSpPr>
        <p:spPr>
          <a:xfrm>
            <a:off x="7789027" y="1037456"/>
            <a:ext cx="1003497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</a:rPr>
              <a:t>91%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  <p:sp>
        <p:nvSpPr>
          <p:cNvPr id="91" name="文字方塊 90"/>
          <p:cNvSpPr txBox="1"/>
          <p:nvPr/>
        </p:nvSpPr>
        <p:spPr>
          <a:xfrm>
            <a:off x="3372801" y="1037000"/>
            <a:ext cx="1003497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rgbClr val="00B050"/>
                </a:solidFill>
              </a:rPr>
              <a:t>86%</a:t>
            </a:r>
            <a:endParaRPr lang="zh-TW" altLang="en-US" sz="3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0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50" grpId="0" animBg="1"/>
      <p:bldGraphic spid="32" grpId="0">
        <p:bldAsOne/>
      </p:bldGraphic>
      <p:bldGraphic spid="84" grpId="0">
        <p:bldAsOne/>
      </p:bldGraphic>
      <p:bldP spid="86" grpId="0" animBg="1"/>
      <p:bldP spid="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355461"/>
              </p:ext>
            </p:extLst>
          </p:nvPr>
        </p:nvGraphicFramePr>
        <p:xfrm>
          <a:off x="251520" y="740931"/>
          <a:ext cx="8605838" cy="537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5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86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</a:t>
                      </a:r>
                      <a:endParaRPr lang="en-US" altLang="zh-CN" sz="16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片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</a:t>
                      </a:r>
                      <a:endParaRPr lang="en-US" altLang="zh-CN" sz="16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9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將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A3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站位感應器移至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A4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站位，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A4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站位馬達移至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A5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站位，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A6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顆螺絲移至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A10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</a:t>
                      </a:r>
                      <a:endParaRPr lang="en-US" altLang="zh-CN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2394746" y="2569383"/>
            <a:ext cx="583277" cy="833239"/>
            <a:chOff x="2300099" y="1700808"/>
            <a:chExt cx="1087341" cy="1553319"/>
          </a:xfrm>
        </p:grpSpPr>
        <p:sp>
          <p:nvSpPr>
            <p:cNvPr id="3" name="橢圓 2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4" name="等腰三角形 3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4" name="矩形 13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" name="矩形 15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9" name="矩形 8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3" name="矩形 12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052111" y="2569383"/>
            <a:ext cx="583277" cy="833239"/>
            <a:chOff x="2300099" y="1700808"/>
            <a:chExt cx="1087341" cy="1553319"/>
          </a:xfrm>
        </p:grpSpPr>
        <p:sp>
          <p:nvSpPr>
            <p:cNvPr id="17" name="橢圓 16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8" name="等腰三角形 17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9" name="矩形 18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0" name="矩形 19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3" name="矩形 22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709065" y="2569383"/>
            <a:ext cx="583277" cy="833239"/>
            <a:chOff x="2300099" y="1700808"/>
            <a:chExt cx="1087341" cy="1553319"/>
          </a:xfrm>
        </p:grpSpPr>
        <p:sp>
          <p:nvSpPr>
            <p:cNvPr id="25" name="橢圓 24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6" name="等腰三角形 25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7" name="矩形 26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8" name="矩形 27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9" name="矩形 28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4356150" y="2569383"/>
            <a:ext cx="583277" cy="833239"/>
            <a:chOff x="2300099" y="1700808"/>
            <a:chExt cx="1087341" cy="1553319"/>
          </a:xfrm>
        </p:grpSpPr>
        <p:sp>
          <p:nvSpPr>
            <p:cNvPr id="107" name="橢圓 106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08" name="等腰三角形 107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09" name="矩形 108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0" name="矩形 109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1" name="矩形 110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2" name="矩形 111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13" name="群組 112"/>
          <p:cNvGrpSpPr/>
          <p:nvPr/>
        </p:nvGrpSpPr>
        <p:grpSpPr>
          <a:xfrm>
            <a:off x="5013515" y="2569383"/>
            <a:ext cx="583277" cy="833239"/>
            <a:chOff x="2300099" y="1700808"/>
            <a:chExt cx="1087341" cy="1553319"/>
          </a:xfrm>
        </p:grpSpPr>
        <p:sp>
          <p:nvSpPr>
            <p:cNvPr id="114" name="橢圓 113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5" name="等腰三角形 114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6" name="矩形 115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7" name="矩形 116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8" name="矩形 117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19" name="矩形 118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20" name="群組 119"/>
          <p:cNvGrpSpPr/>
          <p:nvPr/>
        </p:nvGrpSpPr>
        <p:grpSpPr>
          <a:xfrm>
            <a:off x="5670469" y="2569383"/>
            <a:ext cx="583277" cy="833239"/>
            <a:chOff x="2300099" y="1700808"/>
            <a:chExt cx="1087341" cy="1553319"/>
          </a:xfrm>
        </p:grpSpPr>
        <p:sp>
          <p:nvSpPr>
            <p:cNvPr id="121" name="橢圓 120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2" name="等腰三角形 121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3" name="矩形 122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4" name="矩形 123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5" name="矩形 124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26" name="矩形 125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57" name="群組 156"/>
          <p:cNvGrpSpPr/>
          <p:nvPr/>
        </p:nvGrpSpPr>
        <p:grpSpPr>
          <a:xfrm>
            <a:off x="6286585" y="2569383"/>
            <a:ext cx="583277" cy="833239"/>
            <a:chOff x="2300099" y="1700808"/>
            <a:chExt cx="1087341" cy="1553319"/>
          </a:xfrm>
        </p:grpSpPr>
        <p:sp>
          <p:nvSpPr>
            <p:cNvPr id="158" name="橢圓 157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59" name="等腰三角形 158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0" name="矩形 159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1" name="矩形 160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2" name="矩形 161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3" name="矩形 162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grpSp>
        <p:nvGrpSpPr>
          <p:cNvPr id="165" name="群組 164"/>
          <p:cNvGrpSpPr/>
          <p:nvPr/>
        </p:nvGrpSpPr>
        <p:grpSpPr>
          <a:xfrm>
            <a:off x="6912743" y="2560663"/>
            <a:ext cx="583277" cy="833239"/>
            <a:chOff x="2300099" y="1700808"/>
            <a:chExt cx="1087341" cy="1553319"/>
          </a:xfrm>
        </p:grpSpPr>
        <p:sp>
          <p:nvSpPr>
            <p:cNvPr id="166" name="橢圓 165"/>
            <p:cNvSpPr/>
            <p:nvPr/>
          </p:nvSpPr>
          <p:spPr bwMode="auto">
            <a:xfrm>
              <a:off x="2555776" y="1700808"/>
              <a:ext cx="576064" cy="576064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7" name="等腰三角形 166"/>
            <p:cNvSpPr/>
            <p:nvPr/>
          </p:nvSpPr>
          <p:spPr bwMode="auto">
            <a:xfrm>
              <a:off x="2411760" y="1988840"/>
              <a:ext cx="864096" cy="93610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8" name="矩形 167"/>
            <p:cNvSpPr/>
            <p:nvPr/>
          </p:nvSpPr>
          <p:spPr bwMode="auto">
            <a:xfrm>
              <a:off x="2627784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69" name="矩形 168"/>
            <p:cNvSpPr/>
            <p:nvPr/>
          </p:nvSpPr>
          <p:spPr bwMode="auto">
            <a:xfrm>
              <a:off x="2915816" y="2728141"/>
              <a:ext cx="144016" cy="52598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70" name="矩形 169"/>
            <p:cNvSpPr/>
            <p:nvPr/>
          </p:nvSpPr>
          <p:spPr bwMode="auto">
            <a:xfrm rot="3777078">
              <a:off x="2562114" y="2065723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171" name="矩形 170"/>
            <p:cNvSpPr/>
            <p:nvPr/>
          </p:nvSpPr>
          <p:spPr bwMode="auto">
            <a:xfrm rot="7020000">
              <a:off x="2994088" y="2065722"/>
              <a:ext cx="131338" cy="655367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817535" y="150966"/>
            <a:ext cx="7744789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標楷體" panose="03000509000000000000" pitchFamily="65" charset="-120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comparison—</a:t>
            </a:r>
            <a:r>
              <a:rPr lang="en-US" altLang="zh-TW" sz="2800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ECRS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</a:t>
            </a:r>
            <a:r>
              <a:rPr lang="zh-CN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15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394746" y="336704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A3</a:t>
            </a:r>
            <a:endParaRPr lang="zh-TW" altLang="en-US" sz="1400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3052111" y="336704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A4</a:t>
            </a:r>
            <a:endParaRPr lang="zh-TW" altLang="en-US" sz="14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3709065" y="336802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A5</a:t>
            </a:r>
            <a:endParaRPr lang="zh-TW" altLang="en-US" sz="1400" dirty="0"/>
          </a:p>
        </p:txBody>
      </p:sp>
      <p:cxnSp>
        <p:nvCxnSpPr>
          <p:cNvPr id="55" name="肘形接點 54"/>
          <p:cNvCxnSpPr>
            <a:endCxn id="3" idx="2"/>
          </p:cNvCxnSpPr>
          <p:nvPr/>
        </p:nvCxnSpPr>
        <p:spPr bwMode="auto">
          <a:xfrm>
            <a:off x="1441029" y="2438474"/>
            <a:ext cx="1090869" cy="285417"/>
          </a:xfrm>
          <a:prstGeom prst="bentConnector3">
            <a:avLst>
              <a:gd name="adj1" fmla="val 3236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4" name="文字方塊 133"/>
          <p:cNvSpPr txBox="1"/>
          <p:nvPr/>
        </p:nvSpPr>
        <p:spPr>
          <a:xfrm>
            <a:off x="4356150" y="336704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A6</a:t>
            </a:r>
            <a:endParaRPr lang="zh-TW" altLang="en-US" sz="1400" dirty="0"/>
          </a:p>
        </p:txBody>
      </p:sp>
      <p:sp>
        <p:nvSpPr>
          <p:cNvPr id="135" name="文字方塊 134"/>
          <p:cNvSpPr txBox="1"/>
          <p:nvPr/>
        </p:nvSpPr>
        <p:spPr>
          <a:xfrm>
            <a:off x="5013515" y="336704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A7</a:t>
            </a:r>
            <a:endParaRPr lang="zh-TW" altLang="en-US" sz="1400" dirty="0"/>
          </a:p>
        </p:txBody>
      </p:sp>
      <p:sp>
        <p:nvSpPr>
          <p:cNvPr id="136" name="文字方塊 135"/>
          <p:cNvSpPr txBox="1"/>
          <p:nvPr/>
        </p:nvSpPr>
        <p:spPr>
          <a:xfrm>
            <a:off x="5670469" y="336802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A8</a:t>
            </a:r>
            <a:endParaRPr lang="zh-TW" altLang="en-US" sz="1400" dirty="0"/>
          </a:p>
        </p:txBody>
      </p:sp>
      <p:sp>
        <p:nvSpPr>
          <p:cNvPr id="164" name="文字方塊 163"/>
          <p:cNvSpPr txBox="1"/>
          <p:nvPr/>
        </p:nvSpPr>
        <p:spPr>
          <a:xfrm>
            <a:off x="6286585" y="336802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A9</a:t>
            </a:r>
            <a:endParaRPr lang="zh-TW" altLang="en-US" sz="1400" dirty="0"/>
          </a:p>
        </p:txBody>
      </p:sp>
      <p:sp>
        <p:nvSpPr>
          <p:cNvPr id="172" name="文字方塊 171"/>
          <p:cNvSpPr txBox="1"/>
          <p:nvPr/>
        </p:nvSpPr>
        <p:spPr>
          <a:xfrm>
            <a:off x="6912743" y="3359308"/>
            <a:ext cx="580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A10</a:t>
            </a:r>
            <a:endParaRPr lang="zh-TW" altLang="en-US" sz="1400" dirty="0"/>
          </a:p>
        </p:txBody>
      </p:sp>
      <p:sp>
        <p:nvSpPr>
          <p:cNvPr id="206" name="矩形 205"/>
          <p:cNvSpPr/>
          <p:nvPr/>
        </p:nvSpPr>
        <p:spPr bwMode="auto">
          <a:xfrm>
            <a:off x="1060841" y="3655708"/>
            <a:ext cx="2193473" cy="159433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7" name="矩形 206"/>
          <p:cNvSpPr/>
          <p:nvPr/>
        </p:nvSpPr>
        <p:spPr bwMode="auto">
          <a:xfrm>
            <a:off x="6450722" y="3667085"/>
            <a:ext cx="2327934" cy="158295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208" name="群組 207"/>
          <p:cNvGrpSpPr>
            <a:grpSpLocks/>
          </p:cNvGrpSpPr>
          <p:nvPr/>
        </p:nvGrpSpPr>
        <p:grpSpPr bwMode="auto">
          <a:xfrm>
            <a:off x="3429483" y="3825778"/>
            <a:ext cx="2774667" cy="1296739"/>
            <a:chOff x="0" y="0"/>
            <a:chExt cx="4008120" cy="2522220"/>
          </a:xfrm>
        </p:grpSpPr>
        <p:pic>
          <p:nvPicPr>
            <p:cNvPr id="209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08120" cy="252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" name="Rounded Rectangular Callout 22"/>
            <p:cNvSpPr/>
            <p:nvPr/>
          </p:nvSpPr>
          <p:spPr>
            <a:xfrm>
              <a:off x="2308341" y="824553"/>
              <a:ext cx="241327" cy="274851"/>
            </a:xfrm>
            <a:prstGeom prst="wedgeRoundRectCallout">
              <a:avLst>
                <a:gd name="adj1" fmla="val 10560"/>
                <a:gd name="adj2" fmla="val 175252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 dirty="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1</a:t>
              </a:r>
            </a:p>
          </p:txBody>
        </p:sp>
        <p:sp>
          <p:nvSpPr>
            <p:cNvPr id="211" name="Rounded Rectangular Callout 22"/>
            <p:cNvSpPr/>
            <p:nvPr/>
          </p:nvSpPr>
          <p:spPr>
            <a:xfrm>
              <a:off x="545608" y="1634640"/>
              <a:ext cx="251819" cy="274851"/>
            </a:xfrm>
            <a:prstGeom prst="wedgeRoundRectCallout">
              <a:avLst>
                <a:gd name="adj1" fmla="val -95273"/>
                <a:gd name="adj2" fmla="val -33512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12" name="Rounded Rectangular Callout 22"/>
            <p:cNvSpPr/>
            <p:nvPr/>
          </p:nvSpPr>
          <p:spPr>
            <a:xfrm>
              <a:off x="1447960" y="1461050"/>
              <a:ext cx="241327" cy="260385"/>
            </a:xfrm>
            <a:prstGeom prst="wedgeRoundRectCallout">
              <a:avLst>
                <a:gd name="adj1" fmla="val 7033"/>
                <a:gd name="adj2" fmla="val -106580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13" name="Rounded Rectangular Callout 22"/>
            <p:cNvSpPr/>
            <p:nvPr/>
          </p:nvSpPr>
          <p:spPr>
            <a:xfrm>
              <a:off x="1951598" y="1591242"/>
              <a:ext cx="241327" cy="245919"/>
            </a:xfrm>
            <a:prstGeom prst="wedgeRoundRectCallout">
              <a:avLst>
                <a:gd name="adj1" fmla="val 130493"/>
                <a:gd name="adj2" fmla="val 60879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14" name="Rounded Rectangular Callout 22"/>
            <p:cNvSpPr/>
            <p:nvPr/>
          </p:nvSpPr>
          <p:spPr>
            <a:xfrm>
              <a:off x="3357587" y="1244062"/>
              <a:ext cx="251819" cy="303783"/>
            </a:xfrm>
            <a:prstGeom prst="wedgeRoundRectCallout">
              <a:avLst>
                <a:gd name="adj1" fmla="val 77588"/>
                <a:gd name="adj2" fmla="val -12636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15" name="Rounded Rectangular Callout 22"/>
            <p:cNvSpPr/>
            <p:nvPr/>
          </p:nvSpPr>
          <p:spPr>
            <a:xfrm>
              <a:off x="3431035" y="1793764"/>
              <a:ext cx="283296" cy="260385"/>
            </a:xfrm>
            <a:prstGeom prst="wedgeRoundRectCallout">
              <a:avLst>
                <a:gd name="adj1" fmla="val 98755"/>
                <a:gd name="adj2" fmla="val -54389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</p:grpSp>
      <p:pic>
        <p:nvPicPr>
          <p:cNvPr id="216" name="圖片 2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37" y="3726121"/>
            <a:ext cx="2091980" cy="145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" name="矩形 217"/>
          <p:cNvSpPr/>
          <p:nvPr/>
        </p:nvSpPr>
        <p:spPr bwMode="auto">
          <a:xfrm flipH="1">
            <a:off x="3379831" y="3668807"/>
            <a:ext cx="2950645" cy="158123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19" name="矩形 218"/>
          <p:cNvSpPr/>
          <p:nvPr/>
        </p:nvSpPr>
        <p:spPr bwMode="auto">
          <a:xfrm>
            <a:off x="1043859" y="844138"/>
            <a:ext cx="2193473" cy="1594336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20" name="矩形 219"/>
          <p:cNvSpPr/>
          <p:nvPr/>
        </p:nvSpPr>
        <p:spPr bwMode="auto">
          <a:xfrm>
            <a:off x="6433740" y="855515"/>
            <a:ext cx="2327934" cy="1582959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grpSp>
        <p:nvGrpSpPr>
          <p:cNvPr id="221" name="群組 220"/>
          <p:cNvGrpSpPr>
            <a:grpSpLocks/>
          </p:cNvGrpSpPr>
          <p:nvPr/>
        </p:nvGrpSpPr>
        <p:grpSpPr bwMode="auto">
          <a:xfrm>
            <a:off x="3412501" y="1014208"/>
            <a:ext cx="2774667" cy="1296739"/>
            <a:chOff x="0" y="0"/>
            <a:chExt cx="4008120" cy="2522220"/>
          </a:xfrm>
        </p:grpSpPr>
        <p:pic>
          <p:nvPicPr>
            <p:cNvPr id="222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08120" cy="252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Rounded Rectangular Callout 22"/>
            <p:cNvSpPr/>
            <p:nvPr/>
          </p:nvSpPr>
          <p:spPr>
            <a:xfrm>
              <a:off x="2308341" y="824553"/>
              <a:ext cx="241327" cy="274851"/>
            </a:xfrm>
            <a:prstGeom prst="wedgeRoundRectCallout">
              <a:avLst>
                <a:gd name="adj1" fmla="val 10560"/>
                <a:gd name="adj2" fmla="val 175252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 dirty="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1</a:t>
              </a:r>
            </a:p>
          </p:txBody>
        </p:sp>
        <p:sp>
          <p:nvSpPr>
            <p:cNvPr id="224" name="Rounded Rectangular Callout 22"/>
            <p:cNvSpPr/>
            <p:nvPr/>
          </p:nvSpPr>
          <p:spPr>
            <a:xfrm>
              <a:off x="545608" y="1634640"/>
              <a:ext cx="251819" cy="274851"/>
            </a:xfrm>
            <a:prstGeom prst="wedgeRoundRectCallout">
              <a:avLst>
                <a:gd name="adj1" fmla="val -95273"/>
                <a:gd name="adj2" fmla="val -33512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25" name="Rounded Rectangular Callout 22"/>
            <p:cNvSpPr/>
            <p:nvPr/>
          </p:nvSpPr>
          <p:spPr>
            <a:xfrm>
              <a:off x="1447960" y="1461050"/>
              <a:ext cx="241327" cy="260385"/>
            </a:xfrm>
            <a:prstGeom prst="wedgeRoundRectCallout">
              <a:avLst>
                <a:gd name="adj1" fmla="val 7033"/>
                <a:gd name="adj2" fmla="val -106580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26" name="Rounded Rectangular Callout 22"/>
            <p:cNvSpPr/>
            <p:nvPr/>
          </p:nvSpPr>
          <p:spPr>
            <a:xfrm>
              <a:off x="1951598" y="1591242"/>
              <a:ext cx="241327" cy="245919"/>
            </a:xfrm>
            <a:prstGeom prst="wedgeRoundRectCallout">
              <a:avLst>
                <a:gd name="adj1" fmla="val 130493"/>
                <a:gd name="adj2" fmla="val 60879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27" name="Rounded Rectangular Callout 22"/>
            <p:cNvSpPr/>
            <p:nvPr/>
          </p:nvSpPr>
          <p:spPr>
            <a:xfrm>
              <a:off x="3357587" y="1244062"/>
              <a:ext cx="251819" cy="303783"/>
            </a:xfrm>
            <a:prstGeom prst="wedgeRoundRectCallout">
              <a:avLst>
                <a:gd name="adj1" fmla="val 77588"/>
                <a:gd name="adj2" fmla="val -12636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  <p:sp>
          <p:nvSpPr>
            <p:cNvPr id="228" name="Rounded Rectangular Callout 22"/>
            <p:cNvSpPr/>
            <p:nvPr/>
          </p:nvSpPr>
          <p:spPr>
            <a:xfrm>
              <a:off x="3431035" y="1793764"/>
              <a:ext cx="283296" cy="260385"/>
            </a:xfrm>
            <a:prstGeom prst="wedgeRoundRectCallout">
              <a:avLst>
                <a:gd name="adj1" fmla="val 98755"/>
                <a:gd name="adj2" fmla="val -54389"/>
                <a:gd name="adj3" fmla="val 16667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200" kern="1200">
                  <a:solidFill>
                    <a:schemeClr val="tx1"/>
                  </a:solidFill>
                  <a:latin typeface="+mn-lt"/>
                  <a:ea typeface="+mn-ea"/>
                  <a:cs typeface="Arial" charset="0"/>
                </a:rPr>
                <a:t>2</a:t>
              </a:r>
            </a:p>
          </p:txBody>
        </p:sp>
      </p:grpSp>
      <p:pic>
        <p:nvPicPr>
          <p:cNvPr id="229" name="圖片 2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55" y="914551"/>
            <a:ext cx="2091980" cy="145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" name="矩形 230"/>
          <p:cNvSpPr/>
          <p:nvPr/>
        </p:nvSpPr>
        <p:spPr bwMode="auto">
          <a:xfrm flipH="1">
            <a:off x="3362849" y="857237"/>
            <a:ext cx="2950645" cy="1581237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33" name="肘形接點 232"/>
          <p:cNvCxnSpPr>
            <a:endCxn id="17" idx="6"/>
          </p:cNvCxnSpPr>
          <p:nvPr/>
        </p:nvCxnSpPr>
        <p:spPr bwMode="auto">
          <a:xfrm rot="10800000" flipV="1">
            <a:off x="3498278" y="2438121"/>
            <a:ext cx="432432" cy="2857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6" name="肘形接點 235"/>
          <p:cNvCxnSpPr>
            <a:endCxn id="107" idx="6"/>
          </p:cNvCxnSpPr>
          <p:nvPr/>
        </p:nvCxnSpPr>
        <p:spPr bwMode="auto">
          <a:xfrm rot="10800000" flipV="1">
            <a:off x="4802318" y="2437735"/>
            <a:ext cx="2064379" cy="286156"/>
          </a:xfrm>
          <a:prstGeom prst="bentConnector3">
            <a:avLst>
              <a:gd name="adj1" fmla="val -5484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" name="肘形接點 238"/>
          <p:cNvCxnSpPr>
            <a:stCxn id="206" idx="0"/>
            <a:endCxn id="18" idx="1"/>
          </p:cNvCxnSpPr>
          <p:nvPr/>
        </p:nvCxnSpPr>
        <p:spPr bwMode="auto">
          <a:xfrm rot="5400000" flipH="1" flipV="1">
            <a:off x="2352363" y="2780181"/>
            <a:ext cx="680742" cy="1070312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1" name="肘形接點 240"/>
          <p:cNvCxnSpPr>
            <a:stCxn id="207" idx="0"/>
            <a:endCxn id="167" idx="5"/>
          </p:cNvCxnSpPr>
          <p:nvPr/>
        </p:nvCxnSpPr>
        <p:spPr bwMode="auto">
          <a:xfrm rot="16200000" flipV="1">
            <a:off x="7117067" y="3169463"/>
            <a:ext cx="700839" cy="294406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2" name="肘形接點 271"/>
          <p:cNvCxnSpPr/>
          <p:nvPr/>
        </p:nvCxnSpPr>
        <p:spPr bwMode="auto">
          <a:xfrm rot="16200000" flipV="1">
            <a:off x="3811549" y="3187323"/>
            <a:ext cx="700839" cy="294406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82" name="群組 281"/>
          <p:cNvGrpSpPr/>
          <p:nvPr/>
        </p:nvGrpSpPr>
        <p:grpSpPr>
          <a:xfrm>
            <a:off x="6506563" y="885522"/>
            <a:ext cx="2173776" cy="1529796"/>
            <a:chOff x="6434431" y="864314"/>
            <a:chExt cx="2173776" cy="1529796"/>
          </a:xfrm>
        </p:grpSpPr>
        <p:pic>
          <p:nvPicPr>
            <p:cNvPr id="230" name="圖片 2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67"/>
            <a:stretch/>
          </p:blipFill>
          <p:spPr>
            <a:xfrm>
              <a:off x="6434431" y="864314"/>
              <a:ext cx="2173776" cy="1529796"/>
            </a:xfrm>
            <a:prstGeom prst="rect">
              <a:avLst/>
            </a:prstGeom>
          </p:spPr>
        </p:pic>
        <p:sp>
          <p:nvSpPr>
            <p:cNvPr id="277" name="橢圓 276"/>
            <p:cNvSpPr/>
            <p:nvPr/>
          </p:nvSpPr>
          <p:spPr bwMode="auto">
            <a:xfrm>
              <a:off x="8197207" y="1263965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78" name="橢圓 277"/>
            <p:cNvSpPr/>
            <p:nvPr/>
          </p:nvSpPr>
          <p:spPr bwMode="auto">
            <a:xfrm>
              <a:off x="6960821" y="2061405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79" name="橢圓 278"/>
            <p:cNvSpPr/>
            <p:nvPr/>
          </p:nvSpPr>
          <p:spPr bwMode="auto">
            <a:xfrm>
              <a:off x="7488101" y="2047899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80" name="橢圓 279"/>
            <p:cNvSpPr/>
            <p:nvPr/>
          </p:nvSpPr>
          <p:spPr bwMode="auto">
            <a:xfrm>
              <a:off x="8034404" y="2047899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81" name="橢圓 280"/>
            <p:cNvSpPr/>
            <p:nvPr/>
          </p:nvSpPr>
          <p:spPr bwMode="auto">
            <a:xfrm>
              <a:off x="8300047" y="1755901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</p:grpSp>
      <p:grpSp>
        <p:nvGrpSpPr>
          <p:cNvPr id="290" name="群組 289"/>
          <p:cNvGrpSpPr/>
          <p:nvPr/>
        </p:nvGrpSpPr>
        <p:grpSpPr>
          <a:xfrm>
            <a:off x="6503198" y="3697789"/>
            <a:ext cx="2173776" cy="1529796"/>
            <a:chOff x="6434431" y="864314"/>
            <a:chExt cx="2173776" cy="1529796"/>
          </a:xfrm>
        </p:grpSpPr>
        <p:pic>
          <p:nvPicPr>
            <p:cNvPr id="291" name="圖片 29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67"/>
            <a:stretch/>
          </p:blipFill>
          <p:spPr>
            <a:xfrm>
              <a:off x="6434431" y="864314"/>
              <a:ext cx="2173776" cy="1529796"/>
            </a:xfrm>
            <a:prstGeom prst="rect">
              <a:avLst/>
            </a:prstGeom>
          </p:spPr>
        </p:pic>
        <p:sp>
          <p:nvSpPr>
            <p:cNvPr id="292" name="橢圓 291"/>
            <p:cNvSpPr/>
            <p:nvPr/>
          </p:nvSpPr>
          <p:spPr bwMode="auto">
            <a:xfrm>
              <a:off x="8197207" y="1263965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93" name="橢圓 292"/>
            <p:cNvSpPr/>
            <p:nvPr/>
          </p:nvSpPr>
          <p:spPr bwMode="auto">
            <a:xfrm>
              <a:off x="6960821" y="2061405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94" name="橢圓 293"/>
            <p:cNvSpPr/>
            <p:nvPr/>
          </p:nvSpPr>
          <p:spPr bwMode="auto">
            <a:xfrm>
              <a:off x="7488101" y="2047899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95" name="橢圓 294"/>
            <p:cNvSpPr/>
            <p:nvPr/>
          </p:nvSpPr>
          <p:spPr bwMode="auto">
            <a:xfrm>
              <a:off x="8034404" y="2047899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296" name="橢圓 295"/>
            <p:cNvSpPr/>
            <p:nvPr/>
          </p:nvSpPr>
          <p:spPr bwMode="auto">
            <a:xfrm>
              <a:off x="8300047" y="1755901"/>
              <a:ext cx="265643" cy="218818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</p:grpSp>
      <p:graphicFrame>
        <p:nvGraphicFramePr>
          <p:cNvPr id="127" name="圖表 126"/>
          <p:cNvGraphicFramePr/>
          <p:nvPr>
            <p:extLst>
              <p:ext uri="{D42A27DB-BD31-4B8C-83A1-F6EECF244321}">
                <p14:modId xmlns:p14="http://schemas.microsoft.com/office/powerpoint/2010/main" val="2555222369"/>
              </p:ext>
            </p:extLst>
          </p:nvPr>
        </p:nvGraphicFramePr>
        <p:xfrm>
          <a:off x="251519" y="949213"/>
          <a:ext cx="4282306" cy="4349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8" name="圖表 127"/>
          <p:cNvGraphicFramePr/>
          <p:nvPr>
            <p:extLst>
              <p:ext uri="{D42A27DB-BD31-4B8C-83A1-F6EECF244321}">
                <p14:modId xmlns:p14="http://schemas.microsoft.com/office/powerpoint/2010/main" val="3567005582"/>
              </p:ext>
            </p:extLst>
          </p:nvPr>
        </p:nvGraphicFramePr>
        <p:xfrm>
          <a:off x="4588275" y="962793"/>
          <a:ext cx="4321435" cy="435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9" name="文字方塊 128"/>
          <p:cNvSpPr txBox="1"/>
          <p:nvPr/>
        </p:nvSpPr>
        <p:spPr>
          <a:xfrm>
            <a:off x="7789027" y="1037456"/>
            <a:ext cx="1003497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</a:rPr>
              <a:t>91%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  <p:sp>
        <p:nvSpPr>
          <p:cNvPr id="130" name="文字方塊 129"/>
          <p:cNvSpPr txBox="1"/>
          <p:nvPr/>
        </p:nvSpPr>
        <p:spPr>
          <a:xfrm>
            <a:off x="3372801" y="1037000"/>
            <a:ext cx="1003497" cy="5539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rgbClr val="00B050"/>
                </a:solidFill>
              </a:rPr>
              <a:t>81%</a:t>
            </a:r>
            <a:endParaRPr lang="zh-TW" altLang="en-US" sz="3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3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207" grpId="0" animBg="1"/>
      <p:bldP spid="218" grpId="0" animBg="1"/>
      <p:bldGraphic spid="127" grpId="0">
        <p:bldAsOne/>
      </p:bldGraphic>
      <p:bldGraphic spid="128" grpId="0">
        <p:bldAsOne/>
      </p:bldGraphic>
      <p:bldP spid="129" grpId="0" animBg="1"/>
      <p:bldP spid="1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844906"/>
              </p:ext>
            </p:extLst>
          </p:nvPr>
        </p:nvGraphicFramePr>
        <p:xfrm>
          <a:off x="264057" y="794254"/>
          <a:ext cx="8605838" cy="5227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19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3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片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678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RR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及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LR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站位一次做大量左導軌或大量右導軌，導軌需供給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YPP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主線以及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PHD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線，每次拿取數量不一，時常缺左導軌或右導軌，導致後續需再進行加工</a:t>
                      </a:r>
                      <a:endParaRPr lang="en-US" altLang="zh-TW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限制做左右導軌輪替的數量為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32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個</a:t>
                      </a:r>
                      <a:endParaRPr lang="en-US" altLang="zh-TW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限制主線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1hr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拿取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8-12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個</a:t>
                      </a:r>
                      <a:endParaRPr lang="en-US" altLang="zh-TW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限制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PHD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線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1hr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拿取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20-24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個</a:t>
                      </a:r>
                      <a:endParaRPr lang="en-US" altLang="zh-CN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PHD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以及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YPP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主線缺導軌情形</a:t>
                      </a:r>
                      <a:endParaRPr lang="en-US" altLang="zh-TW" sz="1600" b="1" kern="12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5" y="150966"/>
            <a:ext cx="7858121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</a:rPr>
              <a:t>comparison—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製程管理改</a:t>
            </a:r>
            <a:r>
              <a:rPr lang="zh-CN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>
                <a:latin typeface="+mj-lt"/>
              </a:rPr>
              <a:pPr/>
              <a:t>16</a:t>
            </a:fld>
            <a:endParaRPr lang="en-US" altLang="zh-TW">
              <a:latin typeface="+mj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3323"/>
          <a:stretch/>
        </p:blipFill>
        <p:spPr>
          <a:xfrm>
            <a:off x="5076056" y="1263326"/>
            <a:ext cx="3599601" cy="2520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5076056" y="2492896"/>
            <a:ext cx="3616419" cy="129586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1"/>
          <a:stretch/>
        </p:blipFill>
        <p:spPr>
          <a:xfrm rot="5400000">
            <a:off x="4887006" y="1406958"/>
            <a:ext cx="2520000" cy="223273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531" y="1263326"/>
            <a:ext cx="3360000" cy="2520000"/>
          </a:xfrm>
          <a:prstGeom prst="rect">
            <a:avLst/>
          </a:prstGeom>
        </p:spPr>
      </p:pic>
      <p:cxnSp>
        <p:nvCxnSpPr>
          <p:cNvPr id="13" name="直線單箭頭接點 12"/>
          <p:cNvCxnSpPr/>
          <p:nvPr/>
        </p:nvCxnSpPr>
        <p:spPr bwMode="auto">
          <a:xfrm>
            <a:off x="1627240" y="1386695"/>
            <a:ext cx="504056" cy="50949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線單箭頭接點 15"/>
          <p:cNvCxnSpPr/>
          <p:nvPr/>
        </p:nvCxnSpPr>
        <p:spPr bwMode="auto">
          <a:xfrm>
            <a:off x="3233015" y="1121591"/>
            <a:ext cx="504056" cy="50949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線單箭頭接點 16"/>
          <p:cNvCxnSpPr/>
          <p:nvPr/>
        </p:nvCxnSpPr>
        <p:spPr bwMode="auto">
          <a:xfrm>
            <a:off x="2539880" y="1171994"/>
            <a:ext cx="504056" cy="50949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線單箭頭接點 17"/>
          <p:cNvCxnSpPr/>
          <p:nvPr/>
        </p:nvCxnSpPr>
        <p:spPr bwMode="auto">
          <a:xfrm>
            <a:off x="2067298" y="1259240"/>
            <a:ext cx="504056" cy="50949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橢圓 14"/>
          <p:cNvSpPr/>
          <p:nvPr/>
        </p:nvSpPr>
        <p:spPr bwMode="auto">
          <a:xfrm>
            <a:off x="1229531" y="2583118"/>
            <a:ext cx="530771" cy="48584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1742709" y="2511110"/>
            <a:ext cx="530771" cy="48584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2411760" y="2439102"/>
            <a:ext cx="530771" cy="48584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3519190" y="2286403"/>
            <a:ext cx="530771" cy="48584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592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17</a:t>
            </a:fld>
            <a:endParaRPr lang="en-US" altLang="zh-TW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163623309"/>
              </p:ext>
            </p:extLst>
          </p:nvPr>
        </p:nvGraphicFramePr>
        <p:xfrm>
          <a:off x="742156" y="764704"/>
          <a:ext cx="7835523" cy="522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矩形 8"/>
          <p:cNvSpPr/>
          <p:nvPr/>
        </p:nvSpPr>
        <p:spPr bwMode="auto">
          <a:xfrm>
            <a:off x="3059832" y="2494850"/>
            <a:ext cx="5400601" cy="1763390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6" y="917934"/>
            <a:ext cx="1953990" cy="1903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4" r="18824"/>
          <a:stretch/>
        </p:blipFill>
        <p:spPr>
          <a:xfrm>
            <a:off x="152376" y="4005064"/>
            <a:ext cx="2113234" cy="215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8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702989"/>
              </p:ext>
            </p:extLst>
          </p:nvPr>
        </p:nvGraphicFramePr>
        <p:xfrm>
          <a:off x="286642" y="715954"/>
          <a:ext cx="8605838" cy="5377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0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3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片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測試人員需要先走動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4m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去拿取進紙夾，再走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3m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回測試站位，測試完畢再走動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2m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進行整體測試</a:t>
                      </a:r>
                      <a:endParaRPr lang="en-US" altLang="zh-TW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將流水線位置前移，再將測試進紙夾機器移至流水線站位末端，測試人員走動距離約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1m</a:t>
                      </a:r>
                      <a:endParaRPr lang="en-US" altLang="zh-CN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減少走動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距離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7m</a:t>
                      </a:r>
                      <a:endParaRPr lang="en-US" altLang="zh-CN" sz="1600" b="1" kern="12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6" y="150966"/>
            <a:ext cx="7498880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</a:rPr>
              <a:t>comparison—Layout</a:t>
            </a:r>
            <a:r>
              <a:rPr lang="zh-CN" altLang="en-US" sz="2800" dirty="0">
                <a:solidFill>
                  <a:srgbClr val="0000FF"/>
                </a:solidFill>
                <a:ea typeface="標楷體" panose="03000509000000000000" pitchFamily="65" charset="-120"/>
              </a:rPr>
              <a:t>改善</a:t>
            </a:r>
            <a:endParaRPr lang="zh-TW" altLang="en-US" sz="2800" dirty="0">
              <a:solidFill>
                <a:srgbClr val="0000FF"/>
              </a:solidFill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>
                <a:latin typeface="+mj-lt"/>
              </a:rPr>
              <a:pPr/>
              <a:t>18</a:t>
            </a:fld>
            <a:endParaRPr lang="en-US" altLang="zh-TW">
              <a:latin typeface="+mj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97" y="1162118"/>
            <a:ext cx="3360000" cy="252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32" y="1124744"/>
            <a:ext cx="3360000" cy="2520000"/>
          </a:xfrm>
          <a:prstGeom prst="rect">
            <a:avLst/>
          </a:prstGeom>
        </p:spPr>
      </p:pic>
      <p:cxnSp>
        <p:nvCxnSpPr>
          <p:cNvPr id="37" name="直線接點 36"/>
          <p:cNvCxnSpPr/>
          <p:nvPr/>
        </p:nvCxnSpPr>
        <p:spPr bwMode="auto">
          <a:xfrm flipH="1" flipV="1">
            <a:off x="3167086" y="1964910"/>
            <a:ext cx="353903" cy="122294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文字方塊 38"/>
          <p:cNvSpPr txBox="1"/>
          <p:nvPr/>
        </p:nvSpPr>
        <p:spPr>
          <a:xfrm>
            <a:off x="3303448" y="2329570"/>
            <a:ext cx="75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4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</a:rPr>
              <a:t>m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3" name="直線接點 12"/>
          <p:cNvCxnSpPr/>
          <p:nvPr/>
        </p:nvCxnSpPr>
        <p:spPr bwMode="auto">
          <a:xfrm flipH="1">
            <a:off x="2663030" y="1988840"/>
            <a:ext cx="504056" cy="50405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線接點 16"/>
          <p:cNvCxnSpPr/>
          <p:nvPr/>
        </p:nvCxnSpPr>
        <p:spPr bwMode="auto">
          <a:xfrm flipH="1" flipV="1">
            <a:off x="2663030" y="2492896"/>
            <a:ext cx="864096" cy="7200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直線接點 21"/>
          <p:cNvCxnSpPr/>
          <p:nvPr/>
        </p:nvCxnSpPr>
        <p:spPr bwMode="auto">
          <a:xfrm flipV="1">
            <a:off x="7271542" y="2492896"/>
            <a:ext cx="0" cy="6119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文字方塊 23"/>
          <p:cNvSpPr txBox="1"/>
          <p:nvPr/>
        </p:nvSpPr>
        <p:spPr>
          <a:xfrm>
            <a:off x="2561091" y="1780243"/>
            <a:ext cx="75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+mj-lt"/>
              </a:rPr>
              <a:t>3m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652149" y="2752309"/>
            <a:ext cx="75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</a:rPr>
              <a:t>m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6695478" y="2567643"/>
            <a:ext cx="75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</a:rPr>
              <a:t>m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圖片 5" descr="Autodesk AutoCAD 2016 - 學生版 - [Drawing1.dwg]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2" t="70678" r="33972" b="19281"/>
          <a:stretch/>
        </p:blipFill>
        <p:spPr>
          <a:xfrm>
            <a:off x="1149665" y="1124744"/>
            <a:ext cx="7565249" cy="131855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圖片 15" descr="Autodesk AutoCAD 2016 - 學生版 - [Drawing1.dwg]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0" t="48988" r="33963" b="40872"/>
          <a:stretch/>
        </p:blipFill>
        <p:spPr>
          <a:xfrm>
            <a:off x="1149665" y="2456646"/>
            <a:ext cx="7565249" cy="133092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圓角矩形 8"/>
          <p:cNvSpPr/>
          <p:nvPr/>
        </p:nvSpPr>
        <p:spPr bwMode="auto">
          <a:xfrm>
            <a:off x="2406866" y="1138193"/>
            <a:ext cx="3424515" cy="57464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0" name="圓角矩形 19"/>
          <p:cNvSpPr/>
          <p:nvPr/>
        </p:nvSpPr>
        <p:spPr bwMode="auto">
          <a:xfrm>
            <a:off x="6006922" y="1124744"/>
            <a:ext cx="1438567" cy="478013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3" name="圓角矩形 22"/>
          <p:cNvSpPr/>
          <p:nvPr/>
        </p:nvSpPr>
        <p:spPr bwMode="auto">
          <a:xfrm>
            <a:off x="2123805" y="2456564"/>
            <a:ext cx="1438567" cy="550893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7" name="圓角矩形 26"/>
          <p:cNvSpPr/>
          <p:nvPr/>
        </p:nvSpPr>
        <p:spPr bwMode="auto">
          <a:xfrm>
            <a:off x="6604081" y="1988840"/>
            <a:ext cx="400113" cy="485893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8" name="圓角矩形 27"/>
          <p:cNvSpPr/>
          <p:nvPr/>
        </p:nvSpPr>
        <p:spPr bwMode="auto">
          <a:xfrm>
            <a:off x="6911501" y="2484609"/>
            <a:ext cx="362321" cy="415570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9" name="圓角矩形 28"/>
          <p:cNvSpPr/>
          <p:nvPr/>
        </p:nvSpPr>
        <p:spPr bwMode="auto">
          <a:xfrm>
            <a:off x="3801013" y="2456752"/>
            <a:ext cx="3542537" cy="57464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1" name="橢圓 10"/>
          <p:cNvSpPr/>
          <p:nvPr/>
        </p:nvSpPr>
        <p:spPr bwMode="auto">
          <a:xfrm>
            <a:off x="7679379" y="1554200"/>
            <a:ext cx="360040" cy="33527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0" name="橢圓 29"/>
          <p:cNvSpPr/>
          <p:nvPr/>
        </p:nvSpPr>
        <p:spPr bwMode="auto">
          <a:xfrm>
            <a:off x="5397116" y="1430482"/>
            <a:ext cx="360040" cy="33527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1" name="橢圓 30"/>
          <p:cNvSpPr/>
          <p:nvPr/>
        </p:nvSpPr>
        <p:spPr bwMode="auto">
          <a:xfrm>
            <a:off x="6726180" y="1857356"/>
            <a:ext cx="360040" cy="33527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2" name="橢圓 31"/>
          <p:cNvSpPr/>
          <p:nvPr/>
        </p:nvSpPr>
        <p:spPr bwMode="auto">
          <a:xfrm>
            <a:off x="7661513" y="2855366"/>
            <a:ext cx="360040" cy="33527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3" name="橢圓 32"/>
          <p:cNvSpPr/>
          <p:nvPr/>
        </p:nvSpPr>
        <p:spPr bwMode="auto">
          <a:xfrm>
            <a:off x="6983510" y="2852579"/>
            <a:ext cx="360040" cy="335279"/>
          </a:xfrm>
          <a:prstGeom prst="ellipse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18" name="直線單箭頭接點 17"/>
          <p:cNvCxnSpPr>
            <a:stCxn id="11" idx="2"/>
            <a:endCxn id="30" idx="6"/>
          </p:cNvCxnSpPr>
          <p:nvPr/>
        </p:nvCxnSpPr>
        <p:spPr bwMode="auto">
          <a:xfrm flipH="1" flipV="1">
            <a:off x="5757156" y="1598122"/>
            <a:ext cx="1922223" cy="12371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直線單箭頭接點 34"/>
          <p:cNvCxnSpPr>
            <a:stCxn id="30" idx="5"/>
            <a:endCxn id="31" idx="2"/>
          </p:cNvCxnSpPr>
          <p:nvPr/>
        </p:nvCxnSpPr>
        <p:spPr bwMode="auto">
          <a:xfrm>
            <a:off x="5704429" y="1716661"/>
            <a:ext cx="1021751" cy="3083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線單箭頭接點 37"/>
          <p:cNvCxnSpPr>
            <a:stCxn id="31" idx="6"/>
            <a:endCxn id="11" idx="3"/>
          </p:cNvCxnSpPr>
          <p:nvPr/>
        </p:nvCxnSpPr>
        <p:spPr bwMode="auto">
          <a:xfrm flipV="1">
            <a:off x="7086220" y="1840379"/>
            <a:ext cx="645886" cy="18461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直線單箭頭接點 46"/>
          <p:cNvCxnSpPr>
            <a:stCxn id="32" idx="2"/>
          </p:cNvCxnSpPr>
          <p:nvPr/>
        </p:nvCxnSpPr>
        <p:spPr bwMode="auto">
          <a:xfrm flipH="1" flipV="1">
            <a:off x="7343551" y="3020218"/>
            <a:ext cx="317962" cy="27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文字方塊 49"/>
          <p:cNvSpPr txBox="1"/>
          <p:nvPr/>
        </p:nvSpPr>
        <p:spPr>
          <a:xfrm>
            <a:off x="6551820" y="1390323"/>
            <a:ext cx="729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</a:rPr>
              <a:t>4m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5996615" y="1638903"/>
            <a:ext cx="729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00FF"/>
                </a:solidFill>
              </a:rPr>
              <a:t>3</a:t>
            </a:r>
            <a:r>
              <a:rPr lang="en-US" altLang="zh-TW" sz="2400" dirty="0" smtClean="0">
                <a:solidFill>
                  <a:srgbClr val="0000FF"/>
                </a:solidFill>
              </a:rPr>
              <a:t>m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7044470" y="1724170"/>
            <a:ext cx="729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</a:rPr>
              <a:t>2m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7199534" y="2978743"/>
            <a:ext cx="729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00FF"/>
                </a:solidFill>
              </a:rPr>
              <a:t>1m</a:t>
            </a:r>
            <a:endParaRPr lang="zh-TW" altLang="en-US" sz="2400" dirty="0">
              <a:solidFill>
                <a:srgbClr val="0000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152914" y="2559409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kern="0" dirty="0">
                <a:solidFill>
                  <a:srgbClr val="0000FF"/>
                </a:solidFill>
                <a:ea typeface="標楷體" panose="03000509000000000000" pitchFamily="65" charset="-120"/>
              </a:rPr>
              <a:t>After</a:t>
            </a:r>
            <a:endParaRPr lang="zh-TW" altLang="en-US" dirty="0">
              <a:ea typeface="標楷體" panose="03000509000000000000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149665" y="1272467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kern="0" dirty="0">
                <a:solidFill>
                  <a:srgbClr val="0000FF"/>
                </a:solidFill>
                <a:ea typeface="標楷體" panose="03000509000000000000" pitchFamily="65" charset="-120"/>
              </a:rPr>
              <a:t>Before</a:t>
            </a:r>
            <a:endParaRPr lang="zh-TW" altLang="en-US" dirty="0">
              <a:ea typeface="標楷體" panose="03000509000000000000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2392587" y="2482234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kern="0" dirty="0" smtClean="0">
                <a:solidFill>
                  <a:srgbClr val="FFC000"/>
                </a:solidFill>
                <a:ea typeface="標楷體" panose="03000509000000000000" pitchFamily="65" charset="-120"/>
              </a:rPr>
              <a:t>DH</a:t>
            </a:r>
            <a:endParaRPr lang="zh-TW" altLang="en-US" dirty="0">
              <a:solidFill>
                <a:srgbClr val="FFC000"/>
              </a:solidFill>
              <a:ea typeface="標楷體" panose="03000509000000000000" pitchFamily="65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258762" y="1150390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kern="0" dirty="0" smtClean="0">
                <a:solidFill>
                  <a:srgbClr val="FFC000"/>
                </a:solidFill>
                <a:ea typeface="標楷體" panose="03000509000000000000" pitchFamily="65" charset="-120"/>
              </a:rPr>
              <a:t>DH</a:t>
            </a:r>
            <a:endParaRPr lang="zh-TW" altLang="en-US" dirty="0">
              <a:solidFill>
                <a:srgbClr val="FFC000"/>
              </a:solidFill>
              <a:ea typeface="標楷體" panose="03000509000000000000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3678402" y="1154239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kern="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S4</a:t>
            </a:r>
            <a:endParaRPr lang="zh-TW" altLang="en-US" dirty="0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5018668" y="2514236"/>
            <a:ext cx="91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kern="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S4</a:t>
            </a:r>
            <a:endParaRPr lang="zh-TW" altLang="en-US" dirty="0">
              <a:solidFill>
                <a:srgbClr val="FF0000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044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3" grpId="0" animBg="1"/>
      <p:bldP spid="27" grpId="0" animBg="1"/>
      <p:bldP spid="28" grpId="0" animBg="1"/>
      <p:bldP spid="29" grpId="0" animBg="1"/>
      <p:bldP spid="11" grpId="0" animBg="1"/>
      <p:bldP spid="30" grpId="0" animBg="1"/>
      <p:bldP spid="31" grpId="0" animBg="1"/>
      <p:bldP spid="32" grpId="0" animBg="1"/>
      <p:bldP spid="33" grpId="0" animBg="1"/>
      <p:bldP spid="50" grpId="0"/>
      <p:bldP spid="51" grpId="0"/>
      <p:bldP spid="52" grpId="0"/>
      <p:bldP spid="53" grpId="0"/>
      <p:bldP spid="3" grpId="0"/>
      <p:bldP spid="36" grpId="0"/>
      <p:bldP spid="40" grpId="0"/>
      <p:bldP spid="41" grpId="0"/>
      <p:bldP spid="42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64456"/>
              </p:ext>
            </p:extLst>
          </p:nvPr>
        </p:nvGraphicFramePr>
        <p:xfrm>
          <a:off x="264057" y="674186"/>
          <a:ext cx="8605838" cy="536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19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3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片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說</a:t>
                      </a:r>
                      <a:endParaRPr lang="en-US" altLang="zh-CN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CN" altLang="en-US" sz="16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明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YPP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PHD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A4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、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A5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、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A6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站位作業員需走動</a:t>
                      </a:r>
                      <a:r>
                        <a:rPr lang="en-US" altLang="zh-TW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38.5m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拿取左導軌、右導軌以及馬達</a:t>
                      </a:r>
                      <a:endParaRPr lang="en-US" altLang="zh-TW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製作推車擺放三種物料，由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A5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站位人員去拿取三種物料</a:t>
                      </a:r>
                      <a:endParaRPr lang="en-US" altLang="zh-CN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減少兩位作業員搬運物料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以及來回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走動共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154m</a:t>
                      </a: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6" y="150966"/>
            <a:ext cx="7498880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</a:rPr>
              <a:t>comparison—</a:t>
            </a:r>
            <a:r>
              <a:rPr lang="en-US" altLang="zh-TW" sz="2800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ECRS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</a:t>
            </a:r>
            <a:r>
              <a:rPr lang="zh-CN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>
                <a:latin typeface="+mj-lt"/>
              </a:rPr>
              <a:pPr/>
              <a:t>19</a:t>
            </a:fld>
            <a:endParaRPr lang="en-US" altLang="zh-TW">
              <a:latin typeface="+mj-lt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3943" y="1432537"/>
            <a:ext cx="2520000" cy="1890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325970" y="2542861"/>
            <a:ext cx="44572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左導軌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896651" y="2542861"/>
            <a:ext cx="44572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右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導軌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48830" y="1650309"/>
            <a:ext cx="6466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馬達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20293" y="1447495"/>
            <a:ext cx="2520000" cy="189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2118" y="1447495"/>
            <a:ext cx="2520000" cy="189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118" y="1447495"/>
            <a:ext cx="2520000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3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8038" y="115888"/>
            <a:ext cx="6913562" cy="504825"/>
          </a:xfrm>
        </p:spPr>
        <p:txBody>
          <a:bodyPr/>
          <a:lstStyle/>
          <a:p>
            <a:pPr>
              <a:defRPr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綱</a:t>
            </a:r>
            <a:endParaRPr lang="zh-TW" altLang="en-US" sz="32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3"/>
          <p:cNvSpPr txBox="1">
            <a:spLocks/>
          </p:cNvSpPr>
          <p:nvPr/>
        </p:nvSpPr>
        <p:spPr>
          <a:xfrm>
            <a:off x="107666" y="6403231"/>
            <a:ext cx="1125537" cy="28733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883911" y="2149774"/>
            <a:ext cx="2831091" cy="646331"/>
            <a:chOff x="5066057" y="988116"/>
            <a:chExt cx="2831091" cy="646331"/>
          </a:xfrm>
        </p:grpSpPr>
        <p:sp>
          <p:nvSpPr>
            <p:cNvPr id="8" name="文本框 4"/>
            <p:cNvSpPr txBox="1">
              <a:spLocks noChangeArrowheads="1"/>
            </p:cNvSpPr>
            <p:nvPr/>
          </p:nvSpPr>
          <p:spPr bwMode="auto">
            <a:xfrm>
              <a:off x="5066057" y="988116"/>
              <a:ext cx="646331" cy="64633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9"/>
            <p:cNvSpPr txBox="1">
              <a:spLocks noChangeArrowheads="1"/>
            </p:cNvSpPr>
            <p:nvPr/>
          </p:nvSpPr>
          <p:spPr bwMode="auto">
            <a:xfrm>
              <a:off x="6064595" y="1019578"/>
              <a:ext cx="183255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現況分析</a:t>
              </a:r>
              <a:endPara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0" name="直接连接符 23"/>
            <p:cNvCxnSpPr>
              <a:cxnSpLocks noChangeShapeType="1"/>
            </p:cNvCxnSpPr>
            <p:nvPr/>
          </p:nvCxnSpPr>
          <p:spPr bwMode="auto">
            <a:xfrm>
              <a:off x="5896320" y="1083366"/>
              <a:ext cx="0" cy="4572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1" name="群組 10"/>
          <p:cNvGrpSpPr/>
          <p:nvPr/>
        </p:nvGrpSpPr>
        <p:grpSpPr>
          <a:xfrm>
            <a:off x="883911" y="3343431"/>
            <a:ext cx="2867570" cy="646331"/>
            <a:chOff x="5066057" y="2096191"/>
            <a:chExt cx="2867570" cy="646331"/>
          </a:xfrm>
        </p:grpSpPr>
        <p:sp>
          <p:nvSpPr>
            <p:cNvPr id="12" name="文本框 6"/>
            <p:cNvSpPr txBox="1">
              <a:spLocks noChangeArrowheads="1"/>
            </p:cNvSpPr>
            <p:nvPr/>
          </p:nvSpPr>
          <p:spPr bwMode="auto">
            <a:xfrm>
              <a:off x="5066057" y="2096191"/>
              <a:ext cx="646331" cy="64633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0"/>
            <p:cNvSpPr txBox="1">
              <a:spLocks noChangeArrowheads="1"/>
            </p:cNvSpPr>
            <p:nvPr/>
          </p:nvSpPr>
          <p:spPr bwMode="auto">
            <a:xfrm>
              <a:off x="6101074" y="2124478"/>
              <a:ext cx="183255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dirty="0" smtClean="0">
                  <a:solidFill>
                    <a:srgbClr val="FFC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目標設</a:t>
              </a:r>
              <a:r>
                <a:rPr lang="zh-TW" altLang="en-US" sz="3200" dirty="0">
                  <a:solidFill>
                    <a:srgbClr val="FFC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定</a:t>
              </a:r>
              <a:endParaRPr lang="zh-CN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4" name="直接连接符 24"/>
            <p:cNvCxnSpPr>
              <a:cxnSpLocks noChangeShapeType="1"/>
            </p:cNvCxnSpPr>
            <p:nvPr/>
          </p:nvCxnSpPr>
          <p:spPr bwMode="auto">
            <a:xfrm>
              <a:off x="5915370" y="2188266"/>
              <a:ext cx="0" cy="457200"/>
            </a:xfrm>
            <a:prstGeom prst="line">
              <a:avLst/>
            </a:prstGeom>
            <a:noFill/>
            <a:ln w="28575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" name="群組 14"/>
          <p:cNvGrpSpPr/>
          <p:nvPr/>
        </p:nvGrpSpPr>
        <p:grpSpPr>
          <a:xfrm>
            <a:off x="878406" y="4537088"/>
            <a:ext cx="2831091" cy="646331"/>
            <a:chOff x="5066057" y="4312341"/>
            <a:chExt cx="2831091" cy="646331"/>
          </a:xfrm>
          <a:solidFill>
            <a:srgbClr val="DE4477"/>
          </a:solidFill>
        </p:grpSpPr>
        <p:sp>
          <p:nvSpPr>
            <p:cNvPr id="16" name="文本框 8"/>
            <p:cNvSpPr txBox="1">
              <a:spLocks noChangeArrowheads="1"/>
            </p:cNvSpPr>
            <p:nvPr/>
          </p:nvSpPr>
          <p:spPr bwMode="auto">
            <a:xfrm>
              <a:off x="5066057" y="4312341"/>
              <a:ext cx="646331" cy="646331"/>
            </a:xfrm>
            <a:prstGeom prst="rect">
              <a:avLst/>
            </a:prstGeom>
            <a:grpFill/>
            <a:ln w="9525">
              <a:solidFill>
                <a:srgbClr val="DE4477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2"/>
            <p:cNvSpPr txBox="1">
              <a:spLocks noChangeArrowheads="1"/>
            </p:cNvSpPr>
            <p:nvPr/>
          </p:nvSpPr>
          <p:spPr bwMode="auto">
            <a:xfrm>
              <a:off x="6064595" y="4315228"/>
              <a:ext cx="1832553" cy="5847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b="1" dirty="0" smtClean="0">
                  <a:solidFill>
                    <a:srgbClr val="DE4477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計畫排定</a:t>
              </a:r>
              <a:endParaRPr lang="zh-CN" altLang="en-US" sz="3200" b="1" dirty="0">
                <a:solidFill>
                  <a:srgbClr val="DE4477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" name="直接连接符 26"/>
            <p:cNvCxnSpPr>
              <a:cxnSpLocks noChangeShapeType="1"/>
            </p:cNvCxnSpPr>
            <p:nvPr/>
          </p:nvCxnSpPr>
          <p:spPr bwMode="auto">
            <a:xfrm>
              <a:off x="5915370" y="4379016"/>
              <a:ext cx="0" cy="457200"/>
            </a:xfrm>
            <a:prstGeom prst="line">
              <a:avLst/>
            </a:prstGeom>
            <a:grpFill/>
            <a:ln w="28575">
              <a:solidFill>
                <a:srgbClr val="DE4477"/>
              </a:solidFill>
              <a:round/>
              <a:headEnd/>
              <a:tailEnd/>
            </a:ln>
            <a:extLst/>
          </p:spPr>
        </p:cxnSp>
      </p:grpSp>
      <p:grpSp>
        <p:nvGrpSpPr>
          <p:cNvPr id="19" name="群組 18"/>
          <p:cNvGrpSpPr/>
          <p:nvPr/>
        </p:nvGrpSpPr>
        <p:grpSpPr>
          <a:xfrm>
            <a:off x="883911" y="1014453"/>
            <a:ext cx="3010627" cy="646331"/>
            <a:chOff x="5066057" y="988116"/>
            <a:chExt cx="3010627" cy="646331"/>
          </a:xfrm>
        </p:grpSpPr>
        <p:sp>
          <p:nvSpPr>
            <p:cNvPr id="20" name="文本框 4"/>
            <p:cNvSpPr txBox="1">
              <a:spLocks noChangeArrowheads="1"/>
            </p:cNvSpPr>
            <p:nvPr/>
          </p:nvSpPr>
          <p:spPr bwMode="auto">
            <a:xfrm>
              <a:off x="5066057" y="988116"/>
              <a:ext cx="646331" cy="64633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9"/>
            <p:cNvSpPr txBox="1">
              <a:spLocks noChangeArrowheads="1"/>
            </p:cNvSpPr>
            <p:nvPr/>
          </p:nvSpPr>
          <p:spPr bwMode="auto">
            <a:xfrm>
              <a:off x="6064595" y="1019578"/>
              <a:ext cx="2012089" cy="584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TW" sz="32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Color</a:t>
              </a:r>
              <a:r>
                <a:rPr lang="zh-TW" altLang="en-US" sz="32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介紹</a:t>
              </a:r>
              <a:endParaRPr lang="zh-CN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2" name="直接连接符 23"/>
            <p:cNvCxnSpPr>
              <a:cxnSpLocks noChangeShapeType="1"/>
            </p:cNvCxnSpPr>
            <p:nvPr/>
          </p:nvCxnSpPr>
          <p:spPr bwMode="auto">
            <a:xfrm>
              <a:off x="5896320" y="1083366"/>
              <a:ext cx="0" cy="45720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群組 22"/>
          <p:cNvGrpSpPr/>
          <p:nvPr/>
        </p:nvGrpSpPr>
        <p:grpSpPr>
          <a:xfrm>
            <a:off x="4335813" y="3290625"/>
            <a:ext cx="2824679" cy="646331"/>
            <a:chOff x="5066057" y="4312341"/>
            <a:chExt cx="2824679" cy="646331"/>
          </a:xfrm>
        </p:grpSpPr>
        <p:sp>
          <p:nvSpPr>
            <p:cNvPr id="24" name="文本框 8"/>
            <p:cNvSpPr txBox="1">
              <a:spLocks noChangeArrowheads="1"/>
            </p:cNvSpPr>
            <p:nvPr/>
          </p:nvSpPr>
          <p:spPr bwMode="auto">
            <a:xfrm>
              <a:off x="5066057" y="4312341"/>
              <a:ext cx="646331" cy="646331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07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12"/>
            <p:cNvSpPr txBox="1">
              <a:spLocks noChangeArrowheads="1"/>
            </p:cNvSpPr>
            <p:nvPr/>
          </p:nvSpPr>
          <p:spPr bwMode="auto">
            <a:xfrm>
              <a:off x="6064595" y="4315228"/>
              <a:ext cx="182614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TW" altLang="en-US" sz="3200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效益評估</a:t>
              </a:r>
              <a:endParaRPr lang="zh-CN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6" name="直接连接符 26"/>
            <p:cNvCxnSpPr>
              <a:cxnSpLocks noChangeShapeType="1"/>
            </p:cNvCxnSpPr>
            <p:nvPr/>
          </p:nvCxnSpPr>
          <p:spPr bwMode="auto">
            <a:xfrm>
              <a:off x="5915370" y="4379016"/>
              <a:ext cx="0" cy="4572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7" name="群組 26"/>
          <p:cNvGrpSpPr/>
          <p:nvPr/>
        </p:nvGrpSpPr>
        <p:grpSpPr>
          <a:xfrm>
            <a:off x="4332639" y="1011621"/>
            <a:ext cx="4055785" cy="646331"/>
            <a:chOff x="5066057" y="4312341"/>
            <a:chExt cx="4055785" cy="646331"/>
          </a:xfrm>
          <a:solidFill>
            <a:srgbClr val="DE4477"/>
          </a:solidFill>
        </p:grpSpPr>
        <p:sp>
          <p:nvSpPr>
            <p:cNvPr id="28" name="文本框 8"/>
            <p:cNvSpPr txBox="1">
              <a:spLocks noChangeArrowheads="1"/>
            </p:cNvSpPr>
            <p:nvPr/>
          </p:nvSpPr>
          <p:spPr bwMode="auto">
            <a:xfrm>
              <a:off x="5066057" y="4312341"/>
              <a:ext cx="646331" cy="64633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12"/>
            <p:cNvSpPr txBox="1">
              <a:spLocks noChangeArrowheads="1"/>
            </p:cNvSpPr>
            <p:nvPr/>
          </p:nvSpPr>
          <p:spPr bwMode="auto">
            <a:xfrm>
              <a:off x="6064595" y="4315228"/>
              <a:ext cx="3057247" cy="5847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dirty="0" smtClean="0">
                  <a:solidFill>
                    <a:srgbClr val="00B0F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對策擬定與實</a:t>
              </a:r>
              <a:r>
                <a:rPr lang="zh-TW" altLang="en-US" sz="3200" dirty="0">
                  <a:solidFill>
                    <a:srgbClr val="00B0F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施</a:t>
              </a:r>
              <a:endParaRPr lang="zh-CN" alt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直接连接符 26"/>
            <p:cNvCxnSpPr>
              <a:cxnSpLocks noChangeShapeType="1"/>
            </p:cNvCxnSpPr>
            <p:nvPr/>
          </p:nvCxnSpPr>
          <p:spPr bwMode="auto">
            <a:xfrm>
              <a:off x="5915370" y="4379016"/>
              <a:ext cx="0" cy="457200"/>
            </a:xfrm>
            <a:prstGeom prst="line">
              <a:avLst/>
            </a:prstGeom>
            <a:grpFill/>
            <a:ln w="28575">
              <a:solidFill>
                <a:srgbClr val="00B0F0"/>
              </a:solidFill>
              <a:round/>
              <a:headEnd/>
              <a:tailEnd/>
            </a:ln>
            <a:extLst/>
          </p:spPr>
        </p:cxnSp>
      </p:grpSp>
      <p:grpSp>
        <p:nvGrpSpPr>
          <p:cNvPr id="31" name="群組 30"/>
          <p:cNvGrpSpPr/>
          <p:nvPr/>
        </p:nvGrpSpPr>
        <p:grpSpPr>
          <a:xfrm>
            <a:off x="4321572" y="2142658"/>
            <a:ext cx="2824679" cy="646331"/>
            <a:chOff x="5066057" y="4312341"/>
            <a:chExt cx="2824679" cy="646331"/>
          </a:xfrm>
          <a:solidFill>
            <a:srgbClr val="DE4477"/>
          </a:solidFill>
        </p:grpSpPr>
        <p:sp>
          <p:nvSpPr>
            <p:cNvPr id="32" name="文本框 8"/>
            <p:cNvSpPr txBox="1">
              <a:spLocks noChangeArrowheads="1"/>
            </p:cNvSpPr>
            <p:nvPr/>
          </p:nvSpPr>
          <p:spPr bwMode="auto">
            <a:xfrm>
              <a:off x="5066057" y="4312341"/>
              <a:ext cx="646331" cy="646331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06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12"/>
            <p:cNvSpPr txBox="1">
              <a:spLocks noChangeArrowheads="1"/>
            </p:cNvSpPr>
            <p:nvPr/>
          </p:nvSpPr>
          <p:spPr bwMode="auto">
            <a:xfrm>
              <a:off x="6064595" y="4315228"/>
              <a:ext cx="1826141" cy="5847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效果確認</a:t>
              </a:r>
              <a:endParaRPr lang="zh-CN" alt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4" name="直接连接符 26"/>
            <p:cNvCxnSpPr>
              <a:cxnSpLocks noChangeShapeType="1"/>
            </p:cNvCxnSpPr>
            <p:nvPr/>
          </p:nvCxnSpPr>
          <p:spPr bwMode="auto">
            <a:xfrm>
              <a:off x="5915370" y="4379016"/>
              <a:ext cx="0" cy="457200"/>
            </a:xfrm>
            <a:prstGeom prst="line">
              <a:avLst/>
            </a:prstGeom>
            <a:grpFill/>
            <a:ln w="28575">
              <a:solidFill>
                <a:srgbClr val="0070C0"/>
              </a:solidFill>
              <a:round/>
              <a:headEnd/>
              <a:tailEnd/>
            </a:ln>
            <a:extLst/>
          </p:spPr>
        </p:cxnSp>
      </p:grpSp>
      <p:grpSp>
        <p:nvGrpSpPr>
          <p:cNvPr id="35" name="群組 34"/>
          <p:cNvGrpSpPr/>
          <p:nvPr/>
        </p:nvGrpSpPr>
        <p:grpSpPr>
          <a:xfrm>
            <a:off x="4365053" y="4537030"/>
            <a:ext cx="2007147" cy="646331"/>
            <a:chOff x="5066057" y="4312341"/>
            <a:chExt cx="2007147" cy="646331"/>
          </a:xfrm>
        </p:grpSpPr>
        <p:sp>
          <p:nvSpPr>
            <p:cNvPr id="36" name="文本框 8"/>
            <p:cNvSpPr txBox="1">
              <a:spLocks noChangeArrowheads="1"/>
            </p:cNvSpPr>
            <p:nvPr/>
          </p:nvSpPr>
          <p:spPr bwMode="auto">
            <a:xfrm>
              <a:off x="5066057" y="4312341"/>
              <a:ext cx="646331" cy="646331"/>
            </a:xfrm>
            <a:prstGeom prst="rect">
              <a:avLst/>
            </a:prstGeom>
            <a:solidFill>
              <a:srgbClr val="7030A0"/>
            </a:solidFill>
            <a:ln w="9525">
              <a:solidFill>
                <a:srgbClr val="7030A0"/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08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12"/>
            <p:cNvSpPr txBox="1">
              <a:spLocks noChangeArrowheads="1"/>
            </p:cNvSpPr>
            <p:nvPr/>
          </p:nvSpPr>
          <p:spPr bwMode="auto">
            <a:xfrm>
              <a:off x="6064595" y="4315228"/>
              <a:ext cx="100860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32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結語</a:t>
              </a:r>
              <a:endParaRPr lang="zh-CN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8" name="直接连接符 26"/>
            <p:cNvCxnSpPr>
              <a:cxnSpLocks noChangeShapeType="1"/>
            </p:cNvCxnSpPr>
            <p:nvPr/>
          </p:nvCxnSpPr>
          <p:spPr bwMode="auto">
            <a:xfrm>
              <a:off x="5915370" y="4379016"/>
              <a:ext cx="0" cy="457200"/>
            </a:xfrm>
            <a:prstGeom prst="line">
              <a:avLst/>
            </a:prstGeom>
            <a:noFill/>
            <a:ln w="28575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42" name="Picture 2" descr="ãå¡å·¥ãçåçæå°çµæ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3" r="16259"/>
          <a:stretch/>
        </p:blipFill>
        <p:spPr bwMode="auto">
          <a:xfrm>
            <a:off x="6458986" y="4077072"/>
            <a:ext cx="2634287" cy="2115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26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20</a:t>
            </a:fld>
            <a:endParaRPr lang="en-US" altLang="zh-TW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000623053"/>
              </p:ext>
            </p:extLst>
          </p:nvPr>
        </p:nvGraphicFramePr>
        <p:xfrm>
          <a:off x="742156" y="764704"/>
          <a:ext cx="7835523" cy="522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矩形 8"/>
          <p:cNvSpPr/>
          <p:nvPr/>
        </p:nvSpPr>
        <p:spPr bwMode="auto">
          <a:xfrm>
            <a:off x="3059832" y="4244323"/>
            <a:ext cx="5400601" cy="1763390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8" r="56937" b="6634"/>
          <a:stretch/>
        </p:blipFill>
        <p:spPr>
          <a:xfrm>
            <a:off x="195064" y="3817829"/>
            <a:ext cx="1784647" cy="235230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40"/>
          <a:stretch/>
        </p:blipFill>
        <p:spPr>
          <a:xfrm>
            <a:off x="251520" y="977848"/>
            <a:ext cx="1800977" cy="17822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997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390894"/>
              </p:ext>
            </p:extLst>
          </p:nvPr>
        </p:nvGraphicFramePr>
        <p:xfrm>
          <a:off x="264057" y="815124"/>
          <a:ext cx="8605838" cy="463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19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3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圖片說明</a:t>
                      </a:r>
                      <a:endParaRPr lang="en-US" altLang="zh-CN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(YA6)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78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作業員需要轉身彎腰拿取鐵片</a:t>
                      </a:r>
                      <a:endParaRPr lang="en-US" altLang="zh-TW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將站位左前方兩根油性管拆除，騰出空間擺放鐵片，請水蜘蛛從外面上料</a:t>
                      </a:r>
                      <a:endParaRPr lang="en-US" altLang="zh-CN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4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作業員轉身彎腰拿取動作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6s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，彎腰動作為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級，伸手動作為</a:t>
                      </a:r>
                      <a:r>
                        <a:rPr lang="en-US" altLang="zh-TW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4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級，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級</a:t>
                      </a:r>
                      <a:endParaRPr lang="en-US" altLang="zh-TW" sz="1600" b="1" kern="1200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6" y="150966"/>
            <a:ext cx="7498880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  <a:latin typeface="+mj-lt"/>
              </a:rPr>
              <a:t>comparison—Layout</a:t>
            </a:r>
            <a:r>
              <a:rPr lang="zh-CN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改善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>
                <a:latin typeface="+mj-lt"/>
              </a:rPr>
              <a:pPr/>
              <a:t>21</a:t>
            </a:fld>
            <a:endParaRPr lang="en-US" altLang="zh-TW">
              <a:latin typeface="+mj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5" r="12267" b="25385"/>
          <a:stretch/>
        </p:blipFill>
        <p:spPr>
          <a:xfrm>
            <a:off x="1099407" y="1216154"/>
            <a:ext cx="3757786" cy="2664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10424"/>
            <a:ext cx="3552000" cy="2664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00"/>
          <a:stretch/>
        </p:blipFill>
        <p:spPr>
          <a:xfrm>
            <a:off x="1578638" y="1210424"/>
            <a:ext cx="2475628" cy="2664000"/>
          </a:xfrm>
          <a:prstGeom prst="rect">
            <a:avLst/>
          </a:prstGeom>
        </p:spPr>
      </p:pic>
      <p:cxnSp>
        <p:nvCxnSpPr>
          <p:cNvPr id="10" name="直線接點 9"/>
          <p:cNvCxnSpPr>
            <a:endCxn id="4" idx="1"/>
          </p:cNvCxnSpPr>
          <p:nvPr/>
        </p:nvCxnSpPr>
        <p:spPr bwMode="auto">
          <a:xfrm flipH="1">
            <a:off x="5148064" y="2542424"/>
            <a:ext cx="17760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線接點 11"/>
          <p:cNvCxnSpPr/>
          <p:nvPr/>
        </p:nvCxnSpPr>
        <p:spPr bwMode="auto">
          <a:xfrm flipH="1">
            <a:off x="5436096" y="2334065"/>
            <a:ext cx="148796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向下箭號 13"/>
          <p:cNvSpPr/>
          <p:nvPr/>
        </p:nvSpPr>
        <p:spPr bwMode="auto">
          <a:xfrm>
            <a:off x="5723980" y="1424383"/>
            <a:ext cx="624168" cy="85643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ctr"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n-lt"/>
              <a:ea typeface="新細明體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99671" y="5579948"/>
            <a:ext cx="8334610" cy="3693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本專案對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S4-1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S4-4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YA6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站位，總共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站位做此改善，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減少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18s</a:t>
            </a:r>
            <a:endParaRPr lang="en-US" altLang="zh-TW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586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554547"/>
              </p:ext>
            </p:extLst>
          </p:nvPr>
        </p:nvGraphicFramePr>
        <p:xfrm>
          <a:off x="264057" y="819678"/>
          <a:ext cx="8605838" cy="452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0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26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圖片說明</a:t>
                      </a:r>
                      <a:endParaRPr lang="en-US" altLang="zh-CN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(S4-3)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0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baseline="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流水線物料擺放位置不明確造成拿取動作不方便，作業員經常移動拿取物料</a:t>
                      </a:r>
                      <a:endParaRPr lang="en-US" altLang="zh-CN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製作物料分隔板，由水蜘蛛從外側上料，物料方便拿取且固定作業員位置</a:t>
                      </a:r>
                      <a:endParaRPr lang="en-US" altLang="zh-CN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23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標準化物料擺放位置且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找料及拿料時間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5s</a:t>
                      </a: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6" y="150966"/>
            <a:ext cx="7786912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</a:rPr>
              <a:t>comparison—</a:t>
            </a:r>
            <a:r>
              <a:rPr lang="zh-TW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物料位置標準化</a:t>
            </a:r>
            <a:endParaRPr lang="zh-TW" altLang="en-US" sz="2800" dirty="0">
              <a:solidFill>
                <a:srgbClr val="0000FF"/>
              </a:solidFill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22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79" y="1269040"/>
            <a:ext cx="3360000" cy="2520000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5244448" y="1042336"/>
            <a:ext cx="3360000" cy="2746704"/>
            <a:chOff x="5244448" y="882484"/>
            <a:chExt cx="3360000" cy="2746704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4448" y="1109188"/>
              <a:ext cx="3360000" cy="2520000"/>
            </a:xfrm>
            <a:prstGeom prst="rect">
              <a:avLst/>
            </a:prstGeom>
          </p:spPr>
        </p:pic>
        <p:sp>
          <p:nvSpPr>
            <p:cNvPr id="10" name="向右箭號 9"/>
            <p:cNvSpPr/>
            <p:nvPr/>
          </p:nvSpPr>
          <p:spPr bwMode="auto">
            <a:xfrm rot="3110694" flipV="1">
              <a:off x="5591478" y="1323541"/>
              <a:ext cx="939266" cy="57153"/>
            </a:xfrm>
            <a:prstGeom prst="rightArrow">
              <a:avLst/>
            </a:prstGeom>
            <a:solidFill>
              <a:srgbClr val="FF0000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11" name="向右箭號 10"/>
            <p:cNvSpPr/>
            <p:nvPr/>
          </p:nvSpPr>
          <p:spPr bwMode="auto">
            <a:xfrm rot="3110694" flipV="1">
              <a:off x="6095534" y="1323541"/>
              <a:ext cx="939266" cy="57153"/>
            </a:xfrm>
            <a:prstGeom prst="rightArrow">
              <a:avLst/>
            </a:prstGeom>
            <a:solidFill>
              <a:srgbClr val="FF0000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12" name="向右箭號 11"/>
            <p:cNvSpPr/>
            <p:nvPr/>
          </p:nvSpPr>
          <p:spPr bwMode="auto">
            <a:xfrm rot="3110694" flipV="1">
              <a:off x="7103646" y="1323541"/>
              <a:ext cx="939266" cy="57153"/>
            </a:xfrm>
            <a:prstGeom prst="rightArrow">
              <a:avLst/>
            </a:prstGeom>
            <a:solidFill>
              <a:srgbClr val="FF0000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  <p:sp>
          <p:nvSpPr>
            <p:cNvPr id="13" name="向右箭號 12"/>
            <p:cNvSpPr/>
            <p:nvPr/>
          </p:nvSpPr>
          <p:spPr bwMode="auto">
            <a:xfrm rot="3110694" flipV="1">
              <a:off x="7463686" y="1323540"/>
              <a:ext cx="939266" cy="57153"/>
            </a:xfrm>
            <a:prstGeom prst="rightArrow">
              <a:avLst/>
            </a:prstGeom>
            <a:solidFill>
              <a:srgbClr val="FF0000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  <a:effectLst/>
            <a:extLst/>
          </p:spPr>
          <p:txBody>
            <a:bodyPr wrap="none" rtlCol="0" anchor="ctr">
              <a:flatTx/>
            </a:bodyPr>
            <a:lstStyle/>
            <a:p>
              <a:pPr algn="ctr" eaLnBrk="1" hangingPunct="1">
                <a:spcBef>
                  <a:spcPct val="0"/>
                </a:spcBef>
                <a:buClrTx/>
                <a:buSzTx/>
                <a:buNone/>
              </a:pPr>
              <a:endParaRPr lang="zh-TW" altLang="en-US" dirty="0">
                <a:latin typeface="+mn-lt"/>
                <a:ea typeface="新細明體" pitchFamily="18" charset="-120"/>
              </a:endParaRPr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399671" y="5579948"/>
            <a:ext cx="8334610" cy="3693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本專案對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S4-3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S4-6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YA5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站位，總共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站位做此改善，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減少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12s</a:t>
            </a:r>
            <a:endParaRPr lang="en-US" altLang="zh-TW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01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447259"/>
              </p:ext>
            </p:extLst>
          </p:nvPr>
        </p:nvGraphicFramePr>
        <p:xfrm>
          <a:off x="238929" y="832660"/>
          <a:ext cx="8605838" cy="445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99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Before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0" dirty="0">
                          <a:solidFill>
                            <a:srgbClr val="0000FF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After</a:t>
                      </a:r>
                      <a:endParaRPr lang="zh-TW" altLang="en-US" sz="1800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685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圖片說明</a:t>
                      </a:r>
                      <a:endParaRPr lang="en-US" altLang="zh-CN" sz="16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(YA6)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9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改善內容</a:t>
                      </a:r>
                      <a:endParaRPr lang="zh-TW" altLang="en-US" sz="16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作業員</a:t>
                      </a:r>
                      <a:r>
                        <a:rPr lang="zh-CN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需</a:t>
                      </a: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自行拆包及上料且物料擺放位置不明確</a:t>
                      </a:r>
                      <a:endParaRPr lang="en-US" altLang="zh-CN" sz="1600" b="1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製作物料</a:t>
                      </a:r>
                      <a:r>
                        <a:rPr lang="zh-CN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放置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盒</a:t>
                      </a:r>
                      <a:r>
                        <a:rPr lang="zh-CN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，由水蜘蛛拆包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放置盒中</a:t>
                      </a:r>
                      <a:endParaRPr lang="en-US" altLang="zh-TW" sz="1600" b="1" kern="1200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改善效果</a:t>
                      </a:r>
                      <a:endParaRPr lang="zh-TW" altLang="en-US" sz="16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標準化物料擺放位置且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減少</a:t>
                      </a:r>
                      <a:r>
                        <a:rPr lang="zh-TW" altLang="en-US" sz="1600" b="1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作業員拆包動作及找料時間</a:t>
                      </a:r>
                      <a:r>
                        <a:rPr lang="en-US" altLang="zh-TW" sz="1600" b="1" kern="1200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3s</a:t>
                      </a:r>
                    </a:p>
                  </a:txBody>
                  <a:tcPr marL="91436" marR="91436" marT="45731" marB="457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矩形 20"/>
          <p:cNvSpPr/>
          <p:nvPr/>
        </p:nvSpPr>
        <p:spPr>
          <a:xfrm>
            <a:off x="817536" y="150966"/>
            <a:ext cx="7786912" cy="523220"/>
          </a:xfrm>
          <a:prstGeom prst="rect">
            <a:avLst/>
          </a:prstGeom>
        </p:spPr>
        <p:txBody>
          <a:bodyPr/>
          <a:lstStyle/>
          <a:p>
            <a:r>
              <a:rPr lang="en-US" altLang="zh-CN" sz="280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Before vs. After </a:t>
            </a:r>
            <a:r>
              <a:rPr lang="en-US" altLang="zh-CN" sz="2800" dirty="0" smtClean="0">
                <a:solidFill>
                  <a:srgbClr val="0000FF"/>
                </a:solidFill>
              </a:rPr>
              <a:t>comparison—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物料位置標準化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23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48" y="1341048"/>
            <a:ext cx="3360000" cy="252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41048"/>
            <a:ext cx="3360000" cy="2520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3275856" y="1498780"/>
            <a:ext cx="1265992" cy="64807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rtlCol="0" anchor="ctr"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n-lt"/>
              <a:ea typeface="新細明體" pitchFamily="18" charset="-120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7189346" y="1557072"/>
            <a:ext cx="1265992" cy="64807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rtlCol="0" anchor="ctr"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n-lt"/>
              <a:ea typeface="新細明體" pitchFamily="18" charset="-12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1304924" y="1986646"/>
            <a:ext cx="1610891" cy="93857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rtlCol="0" anchor="ctr"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n-lt"/>
              <a:ea typeface="新細明體" pitchFamily="18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275347" y="2146852"/>
            <a:ext cx="1610891" cy="93857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rtlCol="0" anchor="ctr"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n-lt"/>
              <a:ea typeface="新細明體" pitchFamily="18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9420" y="5446965"/>
            <a:ext cx="7704856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本專案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對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YA1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YA2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YA3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YA6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S4-3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S4-4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RF3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CA2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站位、</a:t>
            </a:r>
            <a:r>
              <a:rPr lang="en-US" altLang="zh-TW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CA4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站位，總共</a:t>
            </a:r>
            <a:r>
              <a:rPr lang="en-US" altLang="zh-TW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個站</a:t>
            </a:r>
            <a:r>
              <a:rPr lang="zh-TW" altLang="en-US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位做此改善，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減少時間共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25s</a:t>
            </a:r>
            <a:endParaRPr lang="en-US" altLang="zh-TW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687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效果確認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24</a:t>
            </a:fld>
            <a:endParaRPr lang="en-US" altLang="zh-TW"/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224905"/>
              </p:ext>
            </p:extLst>
          </p:nvPr>
        </p:nvGraphicFramePr>
        <p:xfrm>
          <a:off x="467544" y="980728"/>
          <a:ext cx="8280920" cy="491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圖表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219961"/>
              </p:ext>
            </p:extLst>
          </p:nvPr>
        </p:nvGraphicFramePr>
        <p:xfrm>
          <a:off x="467544" y="980728"/>
          <a:ext cx="5341006" cy="491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119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18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效果確認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25</a:t>
            </a:fld>
            <a:endParaRPr lang="en-US" altLang="zh-TW"/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2239610527"/>
              </p:ext>
            </p:extLst>
          </p:nvPr>
        </p:nvGraphicFramePr>
        <p:xfrm>
          <a:off x="539552" y="716485"/>
          <a:ext cx="7993932" cy="5381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向右箭號 8"/>
          <p:cNvSpPr/>
          <p:nvPr/>
        </p:nvSpPr>
        <p:spPr bwMode="auto">
          <a:xfrm rot="16200000">
            <a:off x="2646257" y="3028910"/>
            <a:ext cx="1478505" cy="795372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887379" y="2008028"/>
            <a:ext cx="1108558" cy="6793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C000"/>
                </a:solidFill>
              </a:rPr>
              <a:t>2</a:t>
            </a:r>
            <a:r>
              <a:rPr lang="en-US" altLang="zh-TW" sz="3600" dirty="0" smtClean="0">
                <a:solidFill>
                  <a:srgbClr val="FFC000"/>
                </a:solidFill>
              </a:rPr>
              <a:t>0%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  <p:sp>
        <p:nvSpPr>
          <p:cNvPr id="14" name="向右箭號 13"/>
          <p:cNvSpPr/>
          <p:nvPr/>
        </p:nvSpPr>
        <p:spPr bwMode="auto">
          <a:xfrm rot="16200000">
            <a:off x="5026697" y="2942583"/>
            <a:ext cx="1838763" cy="795372"/>
          </a:xfrm>
          <a:prstGeom prst="rightArrow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" name="爆炸 1 2"/>
          <p:cNvSpPr/>
          <p:nvPr/>
        </p:nvSpPr>
        <p:spPr bwMode="auto">
          <a:xfrm>
            <a:off x="4496765" y="640046"/>
            <a:ext cx="2897835" cy="1875161"/>
          </a:xfrm>
          <a:prstGeom prst="irregularSeal1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新細明體" charset="-120"/>
              </a:rPr>
              <a:t>22%</a:t>
            </a:r>
            <a:endParaRPr kumimoji="1" lang="zh-TW" alt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新細明體" charset="-120"/>
            </a:endParaRPr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id="{81F49C7C-DFCA-4FDE-AB0D-42B8F72E9478}"/>
              </a:ext>
            </a:extLst>
          </p:cNvPr>
          <p:cNvSpPr/>
          <p:nvPr/>
        </p:nvSpPr>
        <p:spPr>
          <a:xfrm>
            <a:off x="7425509" y="20835"/>
            <a:ext cx="1544221" cy="155679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2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效益評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估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26</a:t>
            </a:fld>
            <a:endParaRPr lang="en-U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395536" y="836712"/>
            <a:ext cx="83529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PPH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提升效益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改善後每月效益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1/PPH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before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-1/</a:t>
            </a:r>
            <a:r>
              <a:rPr lang="en-US" altLang="zh-TW" sz="26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PPH</a:t>
            </a:r>
            <a:r>
              <a:rPr lang="en-US" altLang="zh-TW" sz="16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after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）*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薪*月產量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*匯率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差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1/0.963-1/1.186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）*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21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3.5k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4.5=</a:t>
            </a:r>
            <a:r>
              <a:rPr lang="en-US" altLang="zh-TW" sz="26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64.58K NTD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899593" y="2529483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改善後每年效益</a:t>
            </a:r>
            <a:endParaRPr lang="en-US" altLang="zh-TW" sz="36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64.58K*12=</a:t>
            </a:r>
            <a:endParaRPr lang="zh-TW" altLang="en-US" sz="36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爆炸 1 14"/>
          <p:cNvSpPr/>
          <p:nvPr/>
        </p:nvSpPr>
        <p:spPr bwMode="auto">
          <a:xfrm>
            <a:off x="2123728" y="3501008"/>
            <a:ext cx="6804248" cy="2670762"/>
          </a:xfrm>
          <a:prstGeom prst="irregularSeal1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8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774.95K NTD</a:t>
            </a:r>
            <a:endParaRPr kumimoji="1" lang="zh-TW" alt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89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/>
              <a:pPr/>
              <a:t>27</a:t>
            </a:fld>
            <a:endParaRPr lang="en-US" altLang="zh-TW"/>
          </a:p>
        </p:txBody>
      </p:sp>
      <p:pic>
        <p:nvPicPr>
          <p:cNvPr id="33" name="Picture 2" descr="ãç­ æç«ãçåçæå°çµæ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9" r="35280" b="63537"/>
          <a:stretch/>
        </p:blipFill>
        <p:spPr bwMode="auto">
          <a:xfrm>
            <a:off x="6372200" y="1628800"/>
            <a:ext cx="2710864" cy="365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書卷 (水平) 2"/>
          <p:cNvSpPr/>
          <p:nvPr/>
        </p:nvSpPr>
        <p:spPr bwMode="auto">
          <a:xfrm>
            <a:off x="467544" y="980728"/>
            <a:ext cx="5903358" cy="4896544"/>
          </a:xfrm>
          <a:prstGeom prst="horizontalScroll">
            <a:avLst/>
          </a:prstGeom>
          <a:solidFill>
            <a:srgbClr val="DE4477"/>
          </a:solidFill>
          <a:ln w="57150" cap="flat" cmpd="sng" algn="ctr">
            <a:solidFill>
              <a:srgbClr val="EFA3BC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勇於嘗試</a:t>
            </a: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自我能力提升</a:t>
            </a: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學習適應工作環境</a:t>
            </a: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積極行動進行每週報</a:t>
            </a:r>
            <a:r>
              <a:rPr lang="zh-TW" altLang="en-US" sz="2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告</a:t>
            </a: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小改善</a:t>
            </a:r>
            <a:r>
              <a:rPr lang="zh-TW" altLang="en-US" sz="2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結合起來能</a:t>
            </a:r>
            <a:r>
              <a:rPr lang="zh-TW" altLang="en-US" sz="2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有大效益</a:t>
            </a: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</a:pPr>
            <a:endParaRPr lang="en-US" altLang="zh-TW" sz="2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zh-TW" altLang="en-US" sz="2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859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850438-6C18-4240-A91C-239358BEB853}" type="slidenum">
              <a:rPr lang="en-US" altLang="zh-TW" smtClean="0"/>
              <a:pPr/>
              <a:t>28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98" y="121259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93" y="139196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93" y="3566863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4" y="129003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93" y="1822328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98" y="1822328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104" y="5215289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98" y="3534598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66863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4" y="1822328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12" y="5207254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207254"/>
            <a:ext cx="1980000" cy="148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2" y="2421128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2" y="139196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659243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1762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59243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02183"/>
            <a:ext cx="162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742156" y="2766641"/>
            <a:ext cx="7777336" cy="1323439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8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BatangChe" pitchFamily="49" charset="-127"/>
              </a:rPr>
              <a:t>Thank you!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/>
          <a:stretch/>
        </p:blipFill>
        <p:spPr>
          <a:xfrm>
            <a:off x="5202913" y="3889907"/>
            <a:ext cx="380617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7" y="44624"/>
            <a:ext cx="5071719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58"/>
          <a:stretch/>
        </p:blipFill>
        <p:spPr>
          <a:xfrm>
            <a:off x="119703" y="3889907"/>
            <a:ext cx="507113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3" r="12089"/>
          <a:stretch/>
        </p:blipFill>
        <p:spPr>
          <a:xfrm>
            <a:off x="5292080" y="168425"/>
            <a:ext cx="3568288" cy="269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3" r="12089"/>
          <a:stretch/>
        </p:blipFill>
        <p:spPr>
          <a:xfrm>
            <a:off x="5229883" y="44624"/>
            <a:ext cx="380661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7512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圖片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8414" y="-180282"/>
            <a:ext cx="3547173" cy="9144002"/>
          </a:xfrm>
          <a:prstGeom prst="rect">
            <a:avLst/>
          </a:prstGeom>
        </p:spPr>
      </p:pic>
      <p:sp>
        <p:nvSpPr>
          <p:cNvPr id="14" name="投影片編號版面配置區 3"/>
          <p:cNvSpPr txBox="1">
            <a:spLocks/>
          </p:cNvSpPr>
          <p:nvPr/>
        </p:nvSpPr>
        <p:spPr>
          <a:xfrm>
            <a:off x="107666" y="6403231"/>
            <a:ext cx="1125537" cy="28733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ltGray">
          <a:xfrm>
            <a:off x="119266" y="697496"/>
            <a:ext cx="3712993" cy="523875"/>
          </a:xfrm>
          <a:prstGeom prst="roundRect">
            <a:avLst>
              <a:gd name="adj" fmla="val 16667"/>
            </a:avLst>
          </a:prstGeom>
          <a:solidFill>
            <a:srgbClr val="5CB1FE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chemeClr val="bg1"/>
                </a:solidFill>
              </a:rPr>
              <a:t>High-End Color Printer (YPP)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ltGray">
          <a:xfrm>
            <a:off x="5205414" y="697496"/>
            <a:ext cx="3838259" cy="52387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</a:rPr>
              <a:t>Mid-End Color Printer (CA)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1761" y="1196752"/>
            <a:ext cx="1192289" cy="142138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4508" y="1235215"/>
            <a:ext cx="1452164" cy="1332413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>
            <a:off x="119267" y="1198334"/>
            <a:ext cx="2344815" cy="426787"/>
            <a:chOff x="119267" y="1314450"/>
            <a:chExt cx="2344815" cy="387391"/>
          </a:xfrm>
        </p:grpSpPr>
        <p:sp>
          <p:nvSpPr>
            <p:cNvPr id="19" name="矩形 18"/>
            <p:cNvSpPr/>
            <p:nvPr/>
          </p:nvSpPr>
          <p:spPr bwMode="auto">
            <a:xfrm>
              <a:off x="851916" y="1320800"/>
              <a:ext cx="1612166" cy="377699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altLang="zh-TW" sz="2000" b="1" dirty="0">
                  <a:solidFill>
                    <a:schemeClr val="bg1"/>
                  </a:solidFill>
                </a:rPr>
                <a:t>3,534</a:t>
              </a:r>
              <a:r>
                <a:rPr lang="en-US" altLang="zh-TW" sz="2000" dirty="0">
                  <a:solidFill>
                    <a:schemeClr val="bg1"/>
                  </a:solidFill>
                </a:rPr>
                <a:t> </a:t>
              </a:r>
              <a:r>
                <a:rPr lang="en-US" altLang="zh-TW" sz="1100" dirty="0">
                  <a:solidFill>
                    <a:schemeClr val="bg1"/>
                  </a:solidFill>
                </a:rPr>
                <a:t>pcs</a:t>
              </a:r>
              <a:endParaRPr lang="zh-TW" alt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20" name="五邊形 19"/>
            <p:cNvSpPr/>
            <p:nvPr/>
          </p:nvSpPr>
          <p:spPr bwMode="auto">
            <a:xfrm>
              <a:off x="119267" y="1314450"/>
              <a:ext cx="1292546" cy="38739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零件數目</a:t>
              </a:r>
              <a:endParaRPr kumimoji="1" lang="zh-TW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19266" y="1658314"/>
            <a:ext cx="2335009" cy="439886"/>
            <a:chOff x="255678" y="2841953"/>
            <a:chExt cx="2658783" cy="1163111"/>
          </a:xfrm>
        </p:grpSpPr>
        <p:sp>
          <p:nvSpPr>
            <p:cNvPr id="22" name="矩形 21"/>
            <p:cNvSpPr/>
            <p:nvPr/>
          </p:nvSpPr>
          <p:spPr bwMode="auto">
            <a:xfrm>
              <a:off x="955025" y="2841953"/>
              <a:ext cx="1959436" cy="1163111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altLang="zh-TW" b="1" dirty="0">
                  <a:solidFill>
                    <a:schemeClr val="bg1"/>
                  </a:solidFill>
                </a:rPr>
                <a:t>35,780 s 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五邊形 22"/>
            <p:cNvSpPr/>
            <p:nvPr/>
          </p:nvSpPr>
          <p:spPr bwMode="auto">
            <a:xfrm>
              <a:off x="255678" y="2841953"/>
              <a:ext cx="1465616" cy="116311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組裝工時</a:t>
              </a:r>
              <a:endParaRPr kumimoji="1" lang="en-US" altLang="zh-TW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6622503" y="1196752"/>
            <a:ext cx="2421172" cy="445706"/>
            <a:chOff x="6636791" y="1353860"/>
            <a:chExt cx="2421172" cy="387391"/>
          </a:xfrm>
        </p:grpSpPr>
        <p:sp>
          <p:nvSpPr>
            <p:cNvPr id="36" name="矩形 35"/>
            <p:cNvSpPr/>
            <p:nvPr/>
          </p:nvSpPr>
          <p:spPr bwMode="auto">
            <a:xfrm flipH="1">
              <a:off x="6636791" y="1363538"/>
              <a:ext cx="1661385" cy="377699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en-US" altLang="zh-TW" sz="2000" b="1" dirty="0">
                  <a:solidFill>
                    <a:schemeClr val="bg1"/>
                  </a:solidFill>
                </a:rPr>
                <a:t>2,416</a:t>
              </a:r>
              <a:r>
                <a:rPr lang="en-US" altLang="zh-TW" sz="2000" dirty="0">
                  <a:solidFill>
                    <a:schemeClr val="bg1"/>
                  </a:solidFill>
                </a:rPr>
                <a:t> </a:t>
              </a:r>
              <a:r>
                <a:rPr lang="en-US" altLang="zh-TW" sz="1100" dirty="0">
                  <a:solidFill>
                    <a:schemeClr val="bg1"/>
                  </a:solidFill>
                </a:rPr>
                <a:t>pcs</a:t>
              </a:r>
              <a:endParaRPr lang="zh-TW" alt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37" name="五邊形 36"/>
            <p:cNvSpPr/>
            <p:nvPr/>
          </p:nvSpPr>
          <p:spPr bwMode="auto">
            <a:xfrm flipH="1">
              <a:off x="7725956" y="1353860"/>
              <a:ext cx="1332007" cy="38739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零件數目</a:t>
              </a:r>
              <a:endParaRPr kumimoji="1" lang="zh-TW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 flipH="1">
            <a:off x="6627269" y="1671016"/>
            <a:ext cx="2416403" cy="427184"/>
            <a:chOff x="255678" y="2841953"/>
            <a:chExt cx="2658783" cy="1163111"/>
          </a:xfrm>
        </p:grpSpPr>
        <p:sp>
          <p:nvSpPr>
            <p:cNvPr id="39" name="矩形 38"/>
            <p:cNvSpPr/>
            <p:nvPr/>
          </p:nvSpPr>
          <p:spPr bwMode="auto">
            <a:xfrm>
              <a:off x="955025" y="2841953"/>
              <a:ext cx="1959436" cy="1163111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</a:rPr>
                <a:t>24,265 s 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五邊形 39"/>
            <p:cNvSpPr/>
            <p:nvPr/>
          </p:nvSpPr>
          <p:spPr bwMode="auto">
            <a:xfrm>
              <a:off x="255678" y="2841953"/>
              <a:ext cx="1465616" cy="116311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組裝工時</a:t>
              </a:r>
              <a:endParaRPr kumimoji="1" lang="en-US" altLang="zh-TW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0" name="標題 1"/>
          <p:cNvSpPr txBox="1">
            <a:spLocks/>
          </p:cNvSpPr>
          <p:nvPr/>
        </p:nvSpPr>
        <p:spPr>
          <a:xfrm>
            <a:off x="848793" y="116632"/>
            <a:ext cx="6912768" cy="504056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6309"/>
                </a:solidFill>
                <a:latin typeface="Arial" charset="0"/>
                <a:ea typeface="新細明體" charset="-120"/>
              </a:defRPr>
            </a:lvl9pPr>
          </a:lstStyle>
          <a:p>
            <a:r>
              <a:rPr lang="en-US" altLang="zh-CN" sz="3200" kern="0" dirty="0" smtClean="0">
                <a:ea typeface="標楷體" panose="03000509000000000000" pitchFamily="65" charset="-120"/>
                <a:cs typeface="Arial" panose="020B0604020202020204" pitchFamily="34" charset="0"/>
              </a:rPr>
              <a:t>Color </a:t>
            </a:r>
            <a:r>
              <a:rPr lang="zh-CN" altLang="en-US" sz="3200" kern="0" dirty="0" smtClean="0">
                <a:ea typeface="標楷體" panose="03000509000000000000" pitchFamily="65" charset="-120"/>
                <a:cs typeface="Arial" panose="020B0604020202020204" pitchFamily="34" charset="0"/>
              </a:rPr>
              <a:t>產品介紹</a:t>
            </a:r>
            <a:endParaRPr lang="zh-TW" altLang="en-US" sz="3200" kern="0" dirty="0"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119902" y="2125018"/>
            <a:ext cx="2344816" cy="439886"/>
            <a:chOff x="255678" y="2841953"/>
            <a:chExt cx="2658783" cy="1163111"/>
          </a:xfrm>
        </p:grpSpPr>
        <p:sp>
          <p:nvSpPr>
            <p:cNvPr id="42" name="矩形 41"/>
            <p:cNvSpPr/>
            <p:nvPr/>
          </p:nvSpPr>
          <p:spPr bwMode="auto">
            <a:xfrm>
              <a:off x="955025" y="2841953"/>
              <a:ext cx="1959436" cy="1163111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altLang="zh-TW" b="1" dirty="0">
                  <a:solidFill>
                    <a:schemeClr val="bg1"/>
                  </a:solidFill>
                  <a:latin typeface="+mj-lt"/>
                  <a:ea typeface="標楷體" panose="03000509000000000000" pitchFamily="65" charset="-120"/>
                </a:rPr>
                <a:t>198 </a:t>
              </a:r>
              <a:r>
                <a:rPr lang="zh-CN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個</a:t>
              </a:r>
              <a:r>
                <a:rPr lang="en-US" altLang="zh-TW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43" name="五邊形 42"/>
            <p:cNvSpPr/>
            <p:nvPr/>
          </p:nvSpPr>
          <p:spPr bwMode="auto">
            <a:xfrm>
              <a:off x="255678" y="2841953"/>
              <a:ext cx="1465616" cy="116311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工作站數</a:t>
              </a:r>
              <a:endParaRPr kumimoji="1" lang="en-US" altLang="zh-TW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 flipH="1">
            <a:off x="6629899" y="2126133"/>
            <a:ext cx="2416403" cy="470047"/>
            <a:chOff x="255678" y="2841953"/>
            <a:chExt cx="2658783" cy="1163111"/>
          </a:xfrm>
        </p:grpSpPr>
        <p:sp>
          <p:nvSpPr>
            <p:cNvPr id="51" name="矩形 50"/>
            <p:cNvSpPr/>
            <p:nvPr/>
          </p:nvSpPr>
          <p:spPr bwMode="auto">
            <a:xfrm>
              <a:off x="955025" y="2841953"/>
              <a:ext cx="1959436" cy="1163111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  <a:latin typeface="+mj-lt"/>
                  <a:ea typeface="標楷體" panose="03000509000000000000" pitchFamily="65" charset="-120"/>
                </a:rPr>
                <a:t>165 </a:t>
              </a:r>
              <a:r>
                <a:rPr lang="zh-CN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個</a:t>
              </a:r>
              <a:r>
                <a:rPr lang="en-US" altLang="zh-TW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52" name="五邊形 51"/>
            <p:cNvSpPr/>
            <p:nvPr/>
          </p:nvSpPr>
          <p:spPr bwMode="auto">
            <a:xfrm>
              <a:off x="255678" y="2841953"/>
              <a:ext cx="1465616" cy="1163111"/>
            </a:xfrm>
            <a:prstGeom prst="homePlate">
              <a:avLst>
                <a:gd name="adj" fmla="val 31033"/>
              </a:avLst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CN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工作站數</a:t>
              </a:r>
              <a:endParaRPr kumimoji="1" lang="en-US" altLang="zh-TW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34" name="圓角矩形圖說文字 33"/>
          <p:cNvSpPr/>
          <p:nvPr/>
        </p:nvSpPr>
        <p:spPr bwMode="auto">
          <a:xfrm>
            <a:off x="5351817" y="3073874"/>
            <a:ext cx="3565814" cy="2699092"/>
          </a:xfrm>
          <a:prstGeom prst="wedgeRoundRectCallout">
            <a:avLst>
              <a:gd name="adj1" fmla="val -30306"/>
              <a:gd name="adj2" fmla="val -78302"/>
              <a:gd name="adj3" fmla="val 16667"/>
            </a:avLst>
          </a:prstGeom>
          <a:solidFill>
            <a:srgbClr val="FF00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64" y="3106153"/>
            <a:ext cx="3527067" cy="264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圓角矩形圖說文字 34"/>
          <p:cNvSpPr/>
          <p:nvPr/>
        </p:nvSpPr>
        <p:spPr bwMode="auto">
          <a:xfrm>
            <a:off x="567488" y="3073873"/>
            <a:ext cx="3565814" cy="2699092"/>
          </a:xfrm>
          <a:prstGeom prst="wedgeRoundRectCallout">
            <a:avLst>
              <a:gd name="adj1" fmla="val 20248"/>
              <a:gd name="adj2" fmla="val -79270"/>
              <a:gd name="adj3" fmla="val 16667"/>
            </a:avLst>
          </a:prstGeom>
          <a:solidFill>
            <a:srgbClr val="FF00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94" y="3100046"/>
            <a:ext cx="3528001" cy="264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矩形 3"/>
          <p:cNvSpPr/>
          <p:nvPr/>
        </p:nvSpPr>
        <p:spPr bwMode="auto">
          <a:xfrm>
            <a:off x="1306456" y="5336801"/>
            <a:ext cx="2258983" cy="870836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零件</a:t>
            </a:r>
            <a:r>
              <a:rPr lang="zh-TW" altLang="en-US" dirty="0" smtClean="0">
                <a:latin typeface="+mj-lt"/>
                <a:ea typeface="標楷體" panose="03000509000000000000" pitchFamily="65" charset="-120"/>
              </a:rPr>
              <a:t>數目：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313 </a:t>
            </a:r>
            <a:r>
              <a:rPr lang="en-US" altLang="zh-TW" dirty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pcs</a:t>
            </a:r>
          </a:p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組裝</a:t>
            </a:r>
            <a:r>
              <a:rPr lang="zh-TW" altLang="en-US" dirty="0" smtClean="0">
                <a:latin typeface="+mj-lt"/>
                <a:ea typeface="標楷體" panose="03000509000000000000" pitchFamily="65" charset="-120"/>
              </a:rPr>
              <a:t>工時：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3630 s</a:t>
            </a:r>
            <a:endParaRPr lang="en-US" altLang="zh-TW" dirty="0">
              <a:solidFill>
                <a:srgbClr val="0000FF"/>
              </a:solidFill>
              <a:latin typeface="+mj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工作站</a:t>
            </a:r>
            <a:r>
              <a:rPr lang="zh-TW" altLang="en-US" dirty="0" smtClean="0">
                <a:latin typeface="+mj-lt"/>
                <a:ea typeface="標楷體" panose="03000509000000000000" pitchFamily="65" charset="-120"/>
              </a:rPr>
              <a:t>數：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22</a:t>
            </a:r>
            <a:r>
              <a:rPr lang="zh-TW" altLang="en-US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 個</a:t>
            </a:r>
            <a:endParaRPr lang="zh-TW" altLang="en-US" dirty="0">
              <a:solidFill>
                <a:srgbClr val="0000FF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63" name="矩形 62"/>
          <p:cNvSpPr/>
          <p:nvPr/>
        </p:nvSpPr>
        <p:spPr bwMode="auto">
          <a:xfrm>
            <a:off x="6123850" y="5330878"/>
            <a:ext cx="2253818" cy="86266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零件數目：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331 </a:t>
            </a:r>
            <a:r>
              <a:rPr lang="en-US" altLang="zh-TW" dirty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pcs</a:t>
            </a:r>
          </a:p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組裝工時</a:t>
            </a:r>
            <a:r>
              <a:rPr lang="zh-TW" altLang="en-US" dirty="0" smtClean="0">
                <a:latin typeface="+mj-lt"/>
                <a:ea typeface="標楷體" panose="03000509000000000000" pitchFamily="65" charset="-120"/>
              </a:rPr>
              <a:t>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2880</a:t>
            </a:r>
            <a:r>
              <a:rPr lang="zh-TW" altLang="en-US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s</a:t>
            </a:r>
            <a:endParaRPr lang="en-US" altLang="zh-TW" dirty="0">
              <a:solidFill>
                <a:srgbClr val="0000FF"/>
              </a:solidFill>
              <a:latin typeface="+mj-lt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+mj-lt"/>
                <a:ea typeface="標楷體" panose="03000509000000000000" pitchFamily="65" charset="-120"/>
              </a:rPr>
              <a:t>工作站數：</a:t>
            </a:r>
            <a:r>
              <a:rPr lang="en-US" altLang="zh-TW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20</a:t>
            </a:r>
            <a:r>
              <a:rPr lang="zh-TW" altLang="en-US" dirty="0" smtClean="0">
                <a:solidFill>
                  <a:srgbClr val="0000FF"/>
                </a:solidFill>
                <a:latin typeface="+mj-lt"/>
                <a:ea typeface="標楷體" panose="03000509000000000000" pitchFamily="65" charset="-120"/>
              </a:rPr>
              <a:t> 個</a:t>
            </a:r>
            <a:endParaRPr lang="zh-TW" altLang="en-US" dirty="0">
              <a:solidFill>
                <a:srgbClr val="0000FF"/>
              </a:solidFill>
              <a:latin typeface="+mj-lt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11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4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2019Y Color </a:t>
            </a:r>
            <a:r>
              <a:rPr lang="en-US" altLang="zh-CN" sz="3200" dirty="0"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 PPH Chart</a:t>
            </a:r>
            <a:endParaRPr lang="zh-TW" altLang="zh-TW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79388" y="6454775"/>
            <a:ext cx="1125537" cy="287338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4</a:t>
            </a: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079178"/>
              </p:ext>
            </p:extLst>
          </p:nvPr>
        </p:nvGraphicFramePr>
        <p:xfrm>
          <a:off x="899592" y="836712"/>
          <a:ext cx="7272807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图片 49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373437" flipV="1">
            <a:off x="6262887" y="2871765"/>
            <a:ext cx="585845" cy="1432849"/>
          </a:xfrm>
          <a:prstGeom prst="rect">
            <a:avLst/>
          </a:prstGeom>
        </p:spPr>
      </p:pic>
      <p:sp>
        <p:nvSpPr>
          <p:cNvPr id="11" name="手繪多邊形 10"/>
          <p:cNvSpPr/>
          <p:nvPr/>
        </p:nvSpPr>
        <p:spPr bwMode="auto">
          <a:xfrm>
            <a:off x="6012161" y="2264619"/>
            <a:ext cx="1584176" cy="804341"/>
          </a:xfrm>
          <a:custGeom>
            <a:avLst/>
            <a:gdLst>
              <a:gd name="connsiteX0" fmla="*/ 0 w 1632857"/>
              <a:gd name="connsiteY0" fmla="*/ 744583 h 744583"/>
              <a:gd name="connsiteX1" fmla="*/ 169817 w 1632857"/>
              <a:gd name="connsiteY1" fmla="*/ 731520 h 744583"/>
              <a:gd name="connsiteX2" fmla="*/ 248194 w 1632857"/>
              <a:gd name="connsiteY2" fmla="*/ 666206 h 744583"/>
              <a:gd name="connsiteX3" fmla="*/ 287383 w 1632857"/>
              <a:gd name="connsiteY3" fmla="*/ 653143 h 744583"/>
              <a:gd name="connsiteX4" fmla="*/ 352697 w 1632857"/>
              <a:gd name="connsiteY4" fmla="*/ 600891 h 744583"/>
              <a:gd name="connsiteX5" fmla="*/ 391886 w 1632857"/>
              <a:gd name="connsiteY5" fmla="*/ 561703 h 744583"/>
              <a:gd name="connsiteX6" fmla="*/ 483326 w 1632857"/>
              <a:gd name="connsiteY6" fmla="*/ 483326 h 744583"/>
              <a:gd name="connsiteX7" fmla="*/ 509452 w 1632857"/>
              <a:gd name="connsiteY7" fmla="*/ 444137 h 744583"/>
              <a:gd name="connsiteX8" fmla="*/ 548640 w 1632857"/>
              <a:gd name="connsiteY8" fmla="*/ 418011 h 744583"/>
              <a:gd name="connsiteX9" fmla="*/ 587829 w 1632857"/>
              <a:gd name="connsiteY9" fmla="*/ 378823 h 744583"/>
              <a:gd name="connsiteX10" fmla="*/ 627017 w 1632857"/>
              <a:gd name="connsiteY10" fmla="*/ 365760 h 744583"/>
              <a:gd name="connsiteX11" fmla="*/ 666206 w 1632857"/>
              <a:gd name="connsiteY11" fmla="*/ 339634 h 744583"/>
              <a:gd name="connsiteX12" fmla="*/ 705394 w 1632857"/>
              <a:gd name="connsiteY12" fmla="*/ 326571 h 744583"/>
              <a:gd name="connsiteX13" fmla="*/ 783772 w 1632857"/>
              <a:gd name="connsiteY13" fmla="*/ 274320 h 744583"/>
              <a:gd name="connsiteX14" fmla="*/ 940526 w 1632857"/>
              <a:gd name="connsiteY14" fmla="*/ 222069 h 744583"/>
              <a:gd name="connsiteX15" fmla="*/ 1018903 w 1632857"/>
              <a:gd name="connsiteY15" fmla="*/ 195943 h 744583"/>
              <a:gd name="connsiteX16" fmla="*/ 1175657 w 1632857"/>
              <a:gd name="connsiteY16" fmla="*/ 169817 h 744583"/>
              <a:gd name="connsiteX17" fmla="*/ 1345474 w 1632857"/>
              <a:gd name="connsiteY17" fmla="*/ 143691 h 744583"/>
              <a:gd name="connsiteX18" fmla="*/ 1384663 w 1632857"/>
              <a:gd name="connsiteY18" fmla="*/ 130629 h 744583"/>
              <a:gd name="connsiteX19" fmla="*/ 1463040 w 1632857"/>
              <a:gd name="connsiteY19" fmla="*/ 117566 h 744583"/>
              <a:gd name="connsiteX20" fmla="*/ 1515292 w 1632857"/>
              <a:gd name="connsiteY20" fmla="*/ 104503 h 744583"/>
              <a:gd name="connsiteX21" fmla="*/ 1593669 w 1632857"/>
              <a:gd name="connsiteY21" fmla="*/ 39189 h 744583"/>
              <a:gd name="connsiteX22" fmla="*/ 1632857 w 1632857"/>
              <a:gd name="connsiteY22" fmla="*/ 0 h 744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32857" h="744583">
                <a:moveTo>
                  <a:pt x="0" y="744583"/>
                </a:moveTo>
                <a:cubicBezTo>
                  <a:pt x="56606" y="740229"/>
                  <a:pt x="114017" y="741983"/>
                  <a:pt x="169817" y="731520"/>
                </a:cubicBezTo>
                <a:cubicBezTo>
                  <a:pt x="199549" y="725945"/>
                  <a:pt x="227119" y="680256"/>
                  <a:pt x="248194" y="666206"/>
                </a:cubicBezTo>
                <a:cubicBezTo>
                  <a:pt x="259651" y="658568"/>
                  <a:pt x="274320" y="657497"/>
                  <a:pt x="287383" y="653143"/>
                </a:cubicBezTo>
                <a:cubicBezTo>
                  <a:pt x="309154" y="635726"/>
                  <a:pt x="331714" y="619251"/>
                  <a:pt x="352697" y="600891"/>
                </a:cubicBezTo>
                <a:cubicBezTo>
                  <a:pt x="366600" y="588726"/>
                  <a:pt x="377694" y="573530"/>
                  <a:pt x="391886" y="561703"/>
                </a:cubicBezTo>
                <a:cubicBezTo>
                  <a:pt x="461216" y="503928"/>
                  <a:pt x="404836" y="574896"/>
                  <a:pt x="483326" y="483326"/>
                </a:cubicBezTo>
                <a:cubicBezTo>
                  <a:pt x="493543" y="471406"/>
                  <a:pt x="498351" y="455239"/>
                  <a:pt x="509452" y="444137"/>
                </a:cubicBezTo>
                <a:cubicBezTo>
                  <a:pt x="520553" y="433036"/>
                  <a:pt x="536579" y="428062"/>
                  <a:pt x="548640" y="418011"/>
                </a:cubicBezTo>
                <a:cubicBezTo>
                  <a:pt x="562832" y="406184"/>
                  <a:pt x="572458" y="389070"/>
                  <a:pt x="587829" y="378823"/>
                </a:cubicBezTo>
                <a:cubicBezTo>
                  <a:pt x="599286" y="371185"/>
                  <a:pt x="614701" y="371918"/>
                  <a:pt x="627017" y="365760"/>
                </a:cubicBezTo>
                <a:cubicBezTo>
                  <a:pt x="641059" y="358739"/>
                  <a:pt x="652164" y="346655"/>
                  <a:pt x="666206" y="339634"/>
                </a:cubicBezTo>
                <a:cubicBezTo>
                  <a:pt x="678522" y="333476"/>
                  <a:pt x="693357" y="333258"/>
                  <a:pt x="705394" y="326571"/>
                </a:cubicBezTo>
                <a:cubicBezTo>
                  <a:pt x="732842" y="311322"/>
                  <a:pt x="753984" y="284249"/>
                  <a:pt x="783772" y="274320"/>
                </a:cubicBezTo>
                <a:lnTo>
                  <a:pt x="940526" y="222069"/>
                </a:lnTo>
                <a:lnTo>
                  <a:pt x="1018903" y="195943"/>
                </a:lnTo>
                <a:cubicBezTo>
                  <a:pt x="1194129" y="170910"/>
                  <a:pt x="1035582" y="195286"/>
                  <a:pt x="1175657" y="169817"/>
                </a:cubicBezTo>
                <a:cubicBezTo>
                  <a:pt x="1242114" y="157734"/>
                  <a:pt x="1276976" y="153476"/>
                  <a:pt x="1345474" y="143691"/>
                </a:cubicBezTo>
                <a:cubicBezTo>
                  <a:pt x="1358537" y="139337"/>
                  <a:pt x="1371221" y="133616"/>
                  <a:pt x="1384663" y="130629"/>
                </a:cubicBezTo>
                <a:cubicBezTo>
                  <a:pt x="1410518" y="124884"/>
                  <a:pt x="1437068" y="122760"/>
                  <a:pt x="1463040" y="117566"/>
                </a:cubicBezTo>
                <a:cubicBezTo>
                  <a:pt x="1480645" y="114045"/>
                  <a:pt x="1497875" y="108857"/>
                  <a:pt x="1515292" y="104503"/>
                </a:cubicBezTo>
                <a:cubicBezTo>
                  <a:pt x="1629780" y="-9988"/>
                  <a:pt x="1484550" y="130121"/>
                  <a:pt x="1593669" y="39189"/>
                </a:cubicBezTo>
                <a:cubicBezTo>
                  <a:pt x="1607861" y="27362"/>
                  <a:pt x="1632857" y="0"/>
                  <a:pt x="1632857" y="0"/>
                </a:cubicBezTo>
              </a:path>
            </a:pathLst>
          </a:custGeom>
          <a:noFill/>
          <a:ln w="57150" cap="flat" cmpd="sng" algn="ctr">
            <a:solidFill>
              <a:srgbClr val="D6ECEE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40682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1088 L -0.00521 -0.01065 C 0.00903 -0.01806 0.00226 -0.01505 0.01476 -0.0206 L 0.01892 -0.02246 C 0.02049 -0.02431 0.0217 -0.02639 0.02326 -0.02824 C 0.02465 -0.02963 0.02639 -0.03033 0.0276 -0.03195 C 0.03715 -0.04468 0.02326 -0.03125 0.03472 -0.04144 C 0.03559 -0.04329 0.03629 -0.0456 0.0375 -0.04722 C 0.04028 -0.05093 0.04271 -0.05139 0.04618 -0.05301 C 0.04705 -0.05486 0.04774 -0.05695 0.04896 -0.05857 C 0.05174 -0.06227 0.05417 -0.06273 0.05764 -0.06435 C 0.06285 -0.075 0.05747 -0.06667 0.06476 -0.07199 C 0.06771 -0.07431 0.06997 -0.07824 0.07326 -0.07963 C 0.07465 -0.08033 0.07622 -0.08056 0.0776 -0.08148 C 0.08333 -0.08542 0.08194 -0.08843 0.09045 -0.08912 L 0.11337 -0.09097 C 0.11701 -0.09167 0.12361 -0.09213 0.1276 -0.09491 C 0.13368 -0.09884 0.12969 -0.09861 0.13611 -0.10046 C 0.13906 -0.10139 0.14184 -0.10185 0.14479 -0.10255 C 0.14705 -0.10301 0.14948 -0.10371 0.15191 -0.1044 C 0.15347 -0.10486 0.1599 -0.10695 0.16181 -0.1081 C 0.16337 -0.10926 0.16476 -0.11065 0.16615 -0.11204 L 0.1691 -0.11759 " pathEditMode="relative" rAng="0" ptsTypes="AAAAAAAAAAAAAAAAAAAAA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5" y="-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各站位作業時間數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據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300192" y="1343582"/>
            <a:ext cx="2843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70C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VA time = 1671s</a:t>
            </a:r>
          </a:p>
          <a:p>
            <a:r>
              <a:rPr lang="en-US" altLang="zh-TW" sz="2400" dirty="0" smtClean="0">
                <a:solidFill>
                  <a:srgbClr val="C00000"/>
                </a:solidFill>
                <a:latin typeface="+mj-lt"/>
                <a:ea typeface="標楷體" panose="03000509000000000000" pitchFamily="65" charset="-120"/>
                <a:cs typeface="Times New Roman" panose="02020603050405020304" pitchFamily="18" charset="0"/>
              </a:rPr>
              <a:t>NVA time = 178s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00192" y="4071587"/>
            <a:ext cx="2843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VA </a:t>
            </a:r>
            <a:r>
              <a:rPr lang="en-US" altLang="zh-TW" sz="2400" dirty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time = </a:t>
            </a:r>
            <a:r>
              <a:rPr lang="en-US" altLang="zh-TW" sz="2400" dirty="0" smtClean="0">
                <a:solidFill>
                  <a:srgbClr val="0070C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1604s</a:t>
            </a:r>
            <a:endParaRPr lang="en-US" altLang="zh-TW" sz="2400" dirty="0">
              <a:solidFill>
                <a:srgbClr val="0070C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400" dirty="0">
                <a:solidFill>
                  <a:srgbClr val="C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NVA time = </a:t>
            </a:r>
            <a:r>
              <a:rPr lang="en-US" altLang="zh-TW" sz="2400" dirty="0" smtClean="0">
                <a:solidFill>
                  <a:srgbClr val="C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380s</a:t>
            </a:r>
            <a:endParaRPr lang="en-US" altLang="zh-TW" sz="2400" dirty="0">
              <a:solidFill>
                <a:srgbClr val="C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79388" y="6454775"/>
            <a:ext cx="1125537" cy="287338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5</a:t>
            </a:r>
          </a:p>
        </p:txBody>
      </p:sp>
      <p:graphicFrame>
        <p:nvGraphicFramePr>
          <p:cNvPr id="12" name="內容版面配置區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014429"/>
              </p:ext>
            </p:extLst>
          </p:nvPr>
        </p:nvGraphicFramePr>
        <p:xfrm>
          <a:off x="175974" y="3580331"/>
          <a:ext cx="6084013" cy="2552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ardrop 1">
            <a:extLst>
              <a:ext uri="{FF2B5EF4-FFF2-40B4-BE49-F238E27FC236}">
                <a16:creationId xmlns:a16="http://schemas.microsoft.com/office/drawing/2014/main" id="{65600602-7652-4706-89E8-F8DB7CA40EEF}"/>
              </a:ext>
            </a:extLst>
          </p:cNvPr>
          <p:cNvSpPr/>
          <p:nvPr/>
        </p:nvSpPr>
        <p:spPr>
          <a:xfrm rot="18805991">
            <a:off x="281371" y="184000"/>
            <a:ext cx="519063" cy="51364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969696" y="5225289"/>
            <a:ext cx="1066800" cy="907214"/>
            <a:chOff x="4735513" y="1379538"/>
            <a:chExt cx="976313" cy="830263"/>
          </a:xfrm>
          <a:solidFill>
            <a:srgbClr val="0000FF"/>
          </a:solidFill>
        </p:grpSpPr>
        <p:sp>
          <p:nvSpPr>
            <p:cNvPr id="16" name="Freeform 140"/>
            <p:cNvSpPr/>
            <p:nvPr/>
          </p:nvSpPr>
          <p:spPr bwMode="auto">
            <a:xfrm>
              <a:off x="5035551" y="1912938"/>
              <a:ext cx="79375" cy="14288"/>
            </a:xfrm>
            <a:custGeom>
              <a:avLst/>
              <a:gdLst>
                <a:gd name="T0" fmla="*/ 0 w 102"/>
                <a:gd name="T1" fmla="*/ 0 h 18"/>
                <a:gd name="T2" fmla="*/ 102 w 102"/>
                <a:gd name="T3" fmla="*/ 11 h 18"/>
                <a:gd name="T4" fmla="*/ 79 w 102"/>
                <a:gd name="T5" fmla="*/ 17 h 18"/>
                <a:gd name="T6" fmla="*/ 41 w 102"/>
                <a:gd name="T7" fmla="*/ 11 h 18"/>
                <a:gd name="T8" fmla="*/ 9 w 102"/>
                <a:gd name="T9" fmla="*/ 2 h 18"/>
                <a:gd name="T10" fmla="*/ 0 w 102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8">
                  <a:moveTo>
                    <a:pt x="0" y="0"/>
                  </a:moveTo>
                  <a:cubicBezTo>
                    <a:pt x="38" y="2"/>
                    <a:pt x="66" y="9"/>
                    <a:pt x="102" y="11"/>
                  </a:cubicBezTo>
                  <a:cubicBezTo>
                    <a:pt x="99" y="18"/>
                    <a:pt x="87" y="18"/>
                    <a:pt x="79" y="17"/>
                  </a:cubicBezTo>
                  <a:cubicBezTo>
                    <a:pt x="69" y="16"/>
                    <a:pt x="54" y="13"/>
                    <a:pt x="41" y="11"/>
                  </a:cubicBezTo>
                  <a:cubicBezTo>
                    <a:pt x="29" y="9"/>
                    <a:pt x="18" y="3"/>
                    <a:pt x="9" y="2"/>
                  </a:cubicBezTo>
                  <a:cubicBezTo>
                    <a:pt x="6" y="2"/>
                    <a:pt x="1" y="6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7" name="Freeform 141"/>
            <p:cNvSpPr/>
            <p:nvPr/>
          </p:nvSpPr>
          <p:spPr bwMode="auto">
            <a:xfrm>
              <a:off x="4795838" y="2051051"/>
              <a:ext cx="87313" cy="11113"/>
            </a:xfrm>
            <a:custGeom>
              <a:avLst/>
              <a:gdLst>
                <a:gd name="T0" fmla="*/ 112 w 112"/>
                <a:gd name="T1" fmla="*/ 11 h 14"/>
                <a:gd name="T2" fmla="*/ 75 w 112"/>
                <a:gd name="T3" fmla="*/ 12 h 14"/>
                <a:gd name="T4" fmla="*/ 0 w 112"/>
                <a:gd name="T5" fmla="*/ 4 h 14"/>
                <a:gd name="T6" fmla="*/ 0 w 112"/>
                <a:gd name="T7" fmla="*/ 0 h 14"/>
                <a:gd name="T8" fmla="*/ 112 w 112"/>
                <a:gd name="T9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4">
                  <a:moveTo>
                    <a:pt x="112" y="11"/>
                  </a:moveTo>
                  <a:cubicBezTo>
                    <a:pt x="101" y="14"/>
                    <a:pt x="87" y="13"/>
                    <a:pt x="75" y="12"/>
                  </a:cubicBezTo>
                  <a:cubicBezTo>
                    <a:pt x="50" y="11"/>
                    <a:pt x="16" y="13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38" y="2"/>
                    <a:pt x="79" y="4"/>
                    <a:pt x="112" y="11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8" name="Freeform 142"/>
            <p:cNvSpPr/>
            <p:nvPr/>
          </p:nvSpPr>
          <p:spPr bwMode="auto">
            <a:xfrm>
              <a:off x="5008563" y="2090738"/>
              <a:ext cx="30163" cy="6350"/>
            </a:xfrm>
            <a:custGeom>
              <a:avLst/>
              <a:gdLst>
                <a:gd name="T0" fmla="*/ 0 w 39"/>
                <a:gd name="T1" fmla="*/ 2 h 7"/>
                <a:gd name="T2" fmla="*/ 39 w 39"/>
                <a:gd name="T3" fmla="*/ 6 h 7"/>
                <a:gd name="T4" fmla="*/ 0 w 39"/>
                <a:gd name="T5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7">
                  <a:moveTo>
                    <a:pt x="0" y="2"/>
                  </a:moveTo>
                  <a:cubicBezTo>
                    <a:pt x="12" y="0"/>
                    <a:pt x="27" y="5"/>
                    <a:pt x="39" y="6"/>
                  </a:cubicBezTo>
                  <a:cubicBezTo>
                    <a:pt x="24" y="7"/>
                    <a:pt x="14" y="4"/>
                    <a:pt x="0" y="2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9" name="Freeform 143"/>
            <p:cNvSpPr/>
            <p:nvPr/>
          </p:nvSpPr>
          <p:spPr bwMode="auto">
            <a:xfrm>
              <a:off x="5286376" y="2108201"/>
              <a:ext cx="34925" cy="11113"/>
            </a:xfrm>
            <a:custGeom>
              <a:avLst/>
              <a:gdLst>
                <a:gd name="T0" fmla="*/ 44 w 44"/>
                <a:gd name="T1" fmla="*/ 3 h 14"/>
                <a:gd name="T2" fmla="*/ 44 w 44"/>
                <a:gd name="T3" fmla="*/ 10 h 14"/>
                <a:gd name="T4" fmla="*/ 0 w 44"/>
                <a:gd name="T5" fmla="*/ 4 h 14"/>
                <a:gd name="T6" fmla="*/ 44 w 44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4">
                  <a:moveTo>
                    <a:pt x="44" y="3"/>
                  </a:moveTo>
                  <a:cubicBezTo>
                    <a:pt x="44" y="5"/>
                    <a:pt x="44" y="8"/>
                    <a:pt x="44" y="10"/>
                  </a:cubicBezTo>
                  <a:cubicBezTo>
                    <a:pt x="32" y="14"/>
                    <a:pt x="8" y="8"/>
                    <a:pt x="0" y="4"/>
                  </a:cubicBezTo>
                  <a:cubicBezTo>
                    <a:pt x="10" y="0"/>
                    <a:pt x="34" y="0"/>
                    <a:pt x="44" y="3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0" name="Freeform 144"/>
            <p:cNvSpPr/>
            <p:nvPr/>
          </p:nvSpPr>
          <p:spPr bwMode="auto">
            <a:xfrm>
              <a:off x="4984751" y="2087563"/>
              <a:ext cx="22225" cy="6350"/>
            </a:xfrm>
            <a:custGeom>
              <a:avLst/>
              <a:gdLst>
                <a:gd name="T0" fmla="*/ 0 w 27"/>
                <a:gd name="T1" fmla="*/ 0 h 7"/>
                <a:gd name="T2" fmla="*/ 27 w 27"/>
                <a:gd name="T3" fmla="*/ 4 h 7"/>
                <a:gd name="T4" fmla="*/ 0 w 27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7">
                  <a:moveTo>
                    <a:pt x="0" y="0"/>
                  </a:moveTo>
                  <a:cubicBezTo>
                    <a:pt x="6" y="3"/>
                    <a:pt x="16" y="3"/>
                    <a:pt x="27" y="4"/>
                  </a:cubicBezTo>
                  <a:cubicBezTo>
                    <a:pt x="23" y="7"/>
                    <a:pt x="4" y="6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21" name="Freeform 145"/>
            <p:cNvSpPr>
              <a:spLocks noEditPoints="1"/>
            </p:cNvSpPr>
            <p:nvPr/>
          </p:nvSpPr>
          <p:spPr bwMode="auto">
            <a:xfrm>
              <a:off x="4735513" y="1379538"/>
              <a:ext cx="976313" cy="830263"/>
            </a:xfrm>
            <a:custGeom>
              <a:avLst/>
              <a:gdLst>
                <a:gd name="T0" fmla="*/ 530 w 1252"/>
                <a:gd name="T1" fmla="*/ 164 h 1065"/>
                <a:gd name="T2" fmla="*/ 987 w 1252"/>
                <a:gd name="T3" fmla="*/ 455 h 1065"/>
                <a:gd name="T4" fmla="*/ 1231 w 1252"/>
                <a:gd name="T5" fmla="*/ 739 h 1065"/>
                <a:gd name="T6" fmla="*/ 735 w 1252"/>
                <a:gd name="T7" fmla="*/ 1056 h 1065"/>
                <a:gd name="T8" fmla="*/ 170 w 1252"/>
                <a:gd name="T9" fmla="*/ 984 h 1065"/>
                <a:gd name="T10" fmla="*/ 33 w 1252"/>
                <a:gd name="T11" fmla="*/ 898 h 1065"/>
                <a:gd name="T12" fmla="*/ 111 w 1252"/>
                <a:gd name="T13" fmla="*/ 721 h 1065"/>
                <a:gd name="T14" fmla="*/ 70 w 1252"/>
                <a:gd name="T15" fmla="*/ 616 h 1065"/>
                <a:gd name="T16" fmla="*/ 245 w 1252"/>
                <a:gd name="T17" fmla="*/ 446 h 1065"/>
                <a:gd name="T18" fmla="*/ 415 w 1252"/>
                <a:gd name="T19" fmla="*/ 186 h 1065"/>
                <a:gd name="T20" fmla="*/ 431 w 1252"/>
                <a:gd name="T21" fmla="*/ 101 h 1065"/>
                <a:gd name="T22" fmla="*/ 479 w 1252"/>
                <a:gd name="T23" fmla="*/ 62 h 1065"/>
                <a:gd name="T24" fmla="*/ 678 w 1252"/>
                <a:gd name="T25" fmla="*/ 29 h 1065"/>
                <a:gd name="T26" fmla="*/ 563 w 1252"/>
                <a:gd name="T27" fmla="*/ 19 h 1065"/>
                <a:gd name="T28" fmla="*/ 444 w 1252"/>
                <a:gd name="T29" fmla="*/ 173 h 1065"/>
                <a:gd name="T30" fmla="*/ 507 w 1252"/>
                <a:gd name="T31" fmla="*/ 96 h 1065"/>
                <a:gd name="T32" fmla="*/ 568 w 1252"/>
                <a:gd name="T33" fmla="*/ 83 h 1065"/>
                <a:gd name="T34" fmla="*/ 476 w 1252"/>
                <a:gd name="T35" fmla="*/ 142 h 1065"/>
                <a:gd name="T36" fmla="*/ 520 w 1252"/>
                <a:gd name="T37" fmla="*/ 157 h 1065"/>
                <a:gd name="T38" fmla="*/ 425 w 1252"/>
                <a:gd name="T39" fmla="*/ 29 h 1065"/>
                <a:gd name="T40" fmla="*/ 430 w 1252"/>
                <a:gd name="T41" fmla="*/ 167 h 1065"/>
                <a:gd name="T42" fmla="*/ 573 w 1252"/>
                <a:gd name="T43" fmla="*/ 526 h 1065"/>
                <a:gd name="T44" fmla="*/ 486 w 1252"/>
                <a:gd name="T45" fmla="*/ 187 h 1065"/>
                <a:gd name="T46" fmla="*/ 423 w 1252"/>
                <a:gd name="T47" fmla="*/ 213 h 1065"/>
                <a:gd name="T48" fmla="*/ 288 w 1252"/>
                <a:gd name="T49" fmla="*/ 496 h 1065"/>
                <a:gd name="T50" fmla="*/ 500 w 1252"/>
                <a:gd name="T51" fmla="*/ 501 h 1065"/>
                <a:gd name="T52" fmla="*/ 130 w 1252"/>
                <a:gd name="T53" fmla="*/ 562 h 1065"/>
                <a:gd name="T54" fmla="*/ 720 w 1252"/>
                <a:gd name="T55" fmla="*/ 649 h 1065"/>
                <a:gd name="T56" fmla="*/ 1056 w 1252"/>
                <a:gd name="T57" fmla="*/ 472 h 1065"/>
                <a:gd name="T58" fmla="*/ 694 w 1252"/>
                <a:gd name="T59" fmla="*/ 446 h 1065"/>
                <a:gd name="T60" fmla="*/ 475 w 1252"/>
                <a:gd name="T61" fmla="*/ 577 h 1065"/>
                <a:gd name="T62" fmla="*/ 998 w 1252"/>
                <a:gd name="T63" fmla="*/ 660 h 1065"/>
                <a:gd name="T64" fmla="*/ 1049 w 1252"/>
                <a:gd name="T65" fmla="*/ 508 h 1065"/>
                <a:gd name="T66" fmla="*/ 459 w 1252"/>
                <a:gd name="T67" fmla="*/ 555 h 1065"/>
                <a:gd name="T68" fmla="*/ 421 w 1252"/>
                <a:gd name="T69" fmla="*/ 560 h 1065"/>
                <a:gd name="T70" fmla="*/ 768 w 1252"/>
                <a:gd name="T71" fmla="*/ 807 h 1065"/>
                <a:gd name="T72" fmla="*/ 446 w 1252"/>
                <a:gd name="T73" fmla="*/ 768 h 1065"/>
                <a:gd name="T74" fmla="*/ 491 w 1252"/>
                <a:gd name="T75" fmla="*/ 826 h 1065"/>
                <a:gd name="T76" fmla="*/ 891 w 1252"/>
                <a:gd name="T77" fmla="*/ 785 h 1065"/>
                <a:gd name="T78" fmla="*/ 1205 w 1252"/>
                <a:gd name="T79" fmla="*/ 750 h 1065"/>
                <a:gd name="T80" fmla="*/ 76 w 1252"/>
                <a:gd name="T81" fmla="*/ 629 h 1065"/>
                <a:gd name="T82" fmla="*/ 251 w 1252"/>
                <a:gd name="T83" fmla="*/ 685 h 1065"/>
                <a:gd name="T84" fmla="*/ 501 w 1252"/>
                <a:gd name="T85" fmla="*/ 743 h 1065"/>
                <a:gd name="T86" fmla="*/ 644 w 1252"/>
                <a:gd name="T87" fmla="*/ 719 h 1065"/>
                <a:gd name="T88" fmla="*/ 709 w 1252"/>
                <a:gd name="T89" fmla="*/ 681 h 1065"/>
                <a:gd name="T90" fmla="*/ 1201 w 1252"/>
                <a:gd name="T91" fmla="*/ 694 h 1065"/>
                <a:gd name="T92" fmla="*/ 1132 w 1252"/>
                <a:gd name="T93" fmla="*/ 636 h 1065"/>
                <a:gd name="T94" fmla="*/ 754 w 1252"/>
                <a:gd name="T95" fmla="*/ 792 h 1065"/>
                <a:gd name="T96" fmla="*/ 710 w 1252"/>
                <a:gd name="T97" fmla="*/ 781 h 1065"/>
                <a:gd name="T98" fmla="*/ 360 w 1252"/>
                <a:gd name="T99" fmla="*/ 746 h 1065"/>
                <a:gd name="T100" fmla="*/ 710 w 1252"/>
                <a:gd name="T101" fmla="*/ 781 h 1065"/>
                <a:gd name="T102" fmla="*/ 192 w 1252"/>
                <a:gd name="T103" fmla="*/ 806 h 1065"/>
                <a:gd name="T104" fmla="*/ 68 w 1252"/>
                <a:gd name="T105" fmla="*/ 821 h 1065"/>
                <a:gd name="T106" fmla="*/ 50 w 1252"/>
                <a:gd name="T107" fmla="*/ 919 h 1065"/>
                <a:gd name="T108" fmla="*/ 517 w 1252"/>
                <a:gd name="T109" fmla="*/ 955 h 1065"/>
                <a:gd name="T110" fmla="*/ 603 w 1252"/>
                <a:gd name="T111" fmla="*/ 898 h 1065"/>
                <a:gd name="T112" fmla="*/ 386 w 1252"/>
                <a:gd name="T113" fmla="*/ 853 h 1065"/>
                <a:gd name="T114" fmla="*/ 866 w 1252"/>
                <a:gd name="T115" fmla="*/ 811 h 1065"/>
                <a:gd name="T116" fmla="*/ 840 w 1252"/>
                <a:gd name="T117" fmla="*/ 827 h 1065"/>
                <a:gd name="T118" fmla="*/ 780 w 1252"/>
                <a:gd name="T119" fmla="*/ 862 h 1065"/>
                <a:gd name="T120" fmla="*/ 756 w 1252"/>
                <a:gd name="T121" fmla="*/ 1032 h 1065"/>
                <a:gd name="T122" fmla="*/ 278 w 1252"/>
                <a:gd name="T123" fmla="*/ 975 h 1065"/>
                <a:gd name="T124" fmla="*/ 751 w 1252"/>
                <a:gd name="T125" fmla="*/ 1046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2" h="1065">
                  <a:moveTo>
                    <a:pt x="721" y="42"/>
                  </a:moveTo>
                  <a:cubicBezTo>
                    <a:pt x="725" y="52"/>
                    <a:pt x="719" y="57"/>
                    <a:pt x="714" y="59"/>
                  </a:cubicBezTo>
                  <a:cubicBezTo>
                    <a:pt x="706" y="70"/>
                    <a:pt x="695" y="79"/>
                    <a:pt x="688" y="91"/>
                  </a:cubicBezTo>
                  <a:cubicBezTo>
                    <a:pt x="671" y="104"/>
                    <a:pt x="646" y="109"/>
                    <a:pt x="624" y="113"/>
                  </a:cubicBezTo>
                  <a:cubicBezTo>
                    <a:pt x="616" y="151"/>
                    <a:pt x="584" y="166"/>
                    <a:pt x="548" y="147"/>
                  </a:cubicBezTo>
                  <a:cubicBezTo>
                    <a:pt x="540" y="152"/>
                    <a:pt x="538" y="160"/>
                    <a:pt x="530" y="164"/>
                  </a:cubicBezTo>
                  <a:cubicBezTo>
                    <a:pt x="512" y="175"/>
                    <a:pt x="484" y="167"/>
                    <a:pt x="469" y="182"/>
                  </a:cubicBezTo>
                  <a:cubicBezTo>
                    <a:pt x="531" y="163"/>
                    <a:pt x="597" y="186"/>
                    <a:pt x="634" y="222"/>
                  </a:cubicBezTo>
                  <a:cubicBezTo>
                    <a:pt x="673" y="281"/>
                    <a:pt x="660" y="382"/>
                    <a:pt x="636" y="448"/>
                  </a:cubicBezTo>
                  <a:cubicBezTo>
                    <a:pt x="685" y="421"/>
                    <a:pt x="751" y="437"/>
                    <a:pt x="815" y="445"/>
                  </a:cubicBezTo>
                  <a:cubicBezTo>
                    <a:pt x="849" y="449"/>
                    <a:pt x="883" y="451"/>
                    <a:pt x="922" y="450"/>
                  </a:cubicBezTo>
                  <a:cubicBezTo>
                    <a:pt x="943" y="449"/>
                    <a:pt x="967" y="455"/>
                    <a:pt x="987" y="455"/>
                  </a:cubicBezTo>
                  <a:cubicBezTo>
                    <a:pt x="1021" y="454"/>
                    <a:pt x="1070" y="465"/>
                    <a:pt x="1105" y="455"/>
                  </a:cubicBezTo>
                  <a:cubicBezTo>
                    <a:pt x="1114" y="457"/>
                    <a:pt x="1117" y="461"/>
                    <a:pt x="1126" y="458"/>
                  </a:cubicBezTo>
                  <a:cubicBezTo>
                    <a:pt x="1136" y="464"/>
                    <a:pt x="1143" y="472"/>
                    <a:pt x="1154" y="477"/>
                  </a:cubicBezTo>
                  <a:cubicBezTo>
                    <a:pt x="1168" y="496"/>
                    <a:pt x="1172" y="534"/>
                    <a:pt x="1159" y="557"/>
                  </a:cubicBezTo>
                  <a:cubicBezTo>
                    <a:pt x="1170" y="559"/>
                    <a:pt x="1196" y="558"/>
                    <a:pt x="1205" y="558"/>
                  </a:cubicBezTo>
                  <a:cubicBezTo>
                    <a:pt x="1245" y="592"/>
                    <a:pt x="1252" y="678"/>
                    <a:pt x="1231" y="739"/>
                  </a:cubicBezTo>
                  <a:cubicBezTo>
                    <a:pt x="1129" y="823"/>
                    <a:pt x="1020" y="901"/>
                    <a:pt x="907" y="975"/>
                  </a:cubicBezTo>
                  <a:cubicBezTo>
                    <a:pt x="905" y="978"/>
                    <a:pt x="904" y="982"/>
                    <a:pt x="902" y="984"/>
                  </a:cubicBezTo>
                  <a:cubicBezTo>
                    <a:pt x="898" y="983"/>
                    <a:pt x="897" y="986"/>
                    <a:pt x="893" y="985"/>
                  </a:cubicBezTo>
                  <a:cubicBezTo>
                    <a:pt x="869" y="1005"/>
                    <a:pt x="836" y="1024"/>
                    <a:pt x="806" y="1042"/>
                  </a:cubicBezTo>
                  <a:cubicBezTo>
                    <a:pt x="797" y="1048"/>
                    <a:pt x="785" y="1060"/>
                    <a:pt x="775" y="1062"/>
                  </a:cubicBezTo>
                  <a:cubicBezTo>
                    <a:pt x="763" y="1065"/>
                    <a:pt x="750" y="1058"/>
                    <a:pt x="735" y="1056"/>
                  </a:cubicBezTo>
                  <a:cubicBezTo>
                    <a:pt x="723" y="1054"/>
                    <a:pt x="710" y="1057"/>
                    <a:pt x="698" y="1056"/>
                  </a:cubicBezTo>
                  <a:cubicBezTo>
                    <a:pt x="685" y="1056"/>
                    <a:pt x="673" y="1051"/>
                    <a:pt x="660" y="1050"/>
                  </a:cubicBezTo>
                  <a:cubicBezTo>
                    <a:pt x="612" y="1045"/>
                    <a:pt x="553" y="1040"/>
                    <a:pt x="504" y="1036"/>
                  </a:cubicBezTo>
                  <a:cubicBezTo>
                    <a:pt x="459" y="1033"/>
                    <a:pt x="419" y="1030"/>
                    <a:pt x="383" y="1025"/>
                  </a:cubicBezTo>
                  <a:cubicBezTo>
                    <a:pt x="347" y="1020"/>
                    <a:pt x="307" y="1009"/>
                    <a:pt x="264" y="1001"/>
                  </a:cubicBezTo>
                  <a:cubicBezTo>
                    <a:pt x="231" y="996"/>
                    <a:pt x="204" y="989"/>
                    <a:pt x="170" y="984"/>
                  </a:cubicBezTo>
                  <a:cubicBezTo>
                    <a:pt x="139" y="979"/>
                    <a:pt x="105" y="969"/>
                    <a:pt x="69" y="963"/>
                  </a:cubicBezTo>
                  <a:cubicBezTo>
                    <a:pt x="61" y="961"/>
                    <a:pt x="53" y="962"/>
                    <a:pt x="45" y="960"/>
                  </a:cubicBezTo>
                  <a:cubicBezTo>
                    <a:pt x="38" y="959"/>
                    <a:pt x="32" y="956"/>
                    <a:pt x="25" y="955"/>
                  </a:cubicBezTo>
                  <a:cubicBezTo>
                    <a:pt x="16" y="954"/>
                    <a:pt x="13" y="961"/>
                    <a:pt x="2" y="955"/>
                  </a:cubicBezTo>
                  <a:cubicBezTo>
                    <a:pt x="0" y="932"/>
                    <a:pt x="22" y="918"/>
                    <a:pt x="40" y="915"/>
                  </a:cubicBezTo>
                  <a:cubicBezTo>
                    <a:pt x="42" y="907"/>
                    <a:pt x="34" y="906"/>
                    <a:pt x="33" y="898"/>
                  </a:cubicBezTo>
                  <a:cubicBezTo>
                    <a:pt x="31" y="885"/>
                    <a:pt x="44" y="878"/>
                    <a:pt x="49" y="868"/>
                  </a:cubicBezTo>
                  <a:cubicBezTo>
                    <a:pt x="37" y="846"/>
                    <a:pt x="57" y="820"/>
                    <a:pt x="42" y="802"/>
                  </a:cubicBezTo>
                  <a:cubicBezTo>
                    <a:pt x="41" y="797"/>
                    <a:pt x="46" y="795"/>
                    <a:pt x="47" y="791"/>
                  </a:cubicBezTo>
                  <a:cubicBezTo>
                    <a:pt x="29" y="791"/>
                    <a:pt x="15" y="791"/>
                    <a:pt x="5" y="781"/>
                  </a:cubicBezTo>
                  <a:cubicBezTo>
                    <a:pt x="6" y="776"/>
                    <a:pt x="7" y="769"/>
                    <a:pt x="10" y="763"/>
                  </a:cubicBezTo>
                  <a:cubicBezTo>
                    <a:pt x="41" y="749"/>
                    <a:pt x="82" y="737"/>
                    <a:pt x="111" y="721"/>
                  </a:cubicBezTo>
                  <a:cubicBezTo>
                    <a:pt x="102" y="715"/>
                    <a:pt x="81" y="718"/>
                    <a:pt x="64" y="715"/>
                  </a:cubicBezTo>
                  <a:cubicBezTo>
                    <a:pt x="59" y="714"/>
                    <a:pt x="54" y="711"/>
                    <a:pt x="49" y="710"/>
                  </a:cubicBezTo>
                  <a:cubicBezTo>
                    <a:pt x="39" y="708"/>
                    <a:pt x="26" y="713"/>
                    <a:pt x="25" y="697"/>
                  </a:cubicBezTo>
                  <a:cubicBezTo>
                    <a:pt x="33" y="690"/>
                    <a:pt x="40" y="682"/>
                    <a:pt x="53" y="679"/>
                  </a:cubicBezTo>
                  <a:cubicBezTo>
                    <a:pt x="54" y="658"/>
                    <a:pt x="72" y="650"/>
                    <a:pt x="64" y="631"/>
                  </a:cubicBezTo>
                  <a:cubicBezTo>
                    <a:pt x="64" y="624"/>
                    <a:pt x="70" y="624"/>
                    <a:pt x="70" y="616"/>
                  </a:cubicBezTo>
                  <a:cubicBezTo>
                    <a:pt x="67" y="611"/>
                    <a:pt x="58" y="603"/>
                    <a:pt x="64" y="597"/>
                  </a:cubicBezTo>
                  <a:cubicBezTo>
                    <a:pt x="56" y="594"/>
                    <a:pt x="50" y="590"/>
                    <a:pt x="45" y="585"/>
                  </a:cubicBezTo>
                  <a:cubicBezTo>
                    <a:pt x="49" y="580"/>
                    <a:pt x="50" y="570"/>
                    <a:pt x="56" y="565"/>
                  </a:cubicBezTo>
                  <a:cubicBezTo>
                    <a:pt x="68" y="558"/>
                    <a:pt x="99" y="559"/>
                    <a:pt x="115" y="555"/>
                  </a:cubicBezTo>
                  <a:cubicBezTo>
                    <a:pt x="181" y="542"/>
                    <a:pt x="238" y="537"/>
                    <a:pt x="291" y="512"/>
                  </a:cubicBezTo>
                  <a:cubicBezTo>
                    <a:pt x="274" y="494"/>
                    <a:pt x="258" y="471"/>
                    <a:pt x="245" y="446"/>
                  </a:cubicBezTo>
                  <a:cubicBezTo>
                    <a:pt x="231" y="422"/>
                    <a:pt x="219" y="391"/>
                    <a:pt x="216" y="362"/>
                  </a:cubicBezTo>
                  <a:cubicBezTo>
                    <a:pt x="213" y="332"/>
                    <a:pt x="219" y="301"/>
                    <a:pt x="225" y="273"/>
                  </a:cubicBezTo>
                  <a:cubicBezTo>
                    <a:pt x="234" y="228"/>
                    <a:pt x="264" y="186"/>
                    <a:pt x="308" y="178"/>
                  </a:cubicBezTo>
                  <a:cubicBezTo>
                    <a:pt x="313" y="177"/>
                    <a:pt x="320" y="179"/>
                    <a:pt x="327" y="178"/>
                  </a:cubicBezTo>
                  <a:cubicBezTo>
                    <a:pt x="332" y="178"/>
                    <a:pt x="339" y="175"/>
                    <a:pt x="344" y="174"/>
                  </a:cubicBezTo>
                  <a:cubicBezTo>
                    <a:pt x="367" y="173"/>
                    <a:pt x="392" y="182"/>
                    <a:pt x="415" y="186"/>
                  </a:cubicBezTo>
                  <a:cubicBezTo>
                    <a:pt x="410" y="166"/>
                    <a:pt x="410" y="143"/>
                    <a:pt x="409" y="118"/>
                  </a:cubicBezTo>
                  <a:cubicBezTo>
                    <a:pt x="408" y="104"/>
                    <a:pt x="405" y="90"/>
                    <a:pt x="405" y="76"/>
                  </a:cubicBezTo>
                  <a:cubicBezTo>
                    <a:pt x="406" y="65"/>
                    <a:pt x="410" y="55"/>
                    <a:pt x="410" y="45"/>
                  </a:cubicBezTo>
                  <a:cubicBezTo>
                    <a:pt x="410" y="36"/>
                    <a:pt x="405" y="28"/>
                    <a:pt x="411" y="21"/>
                  </a:cubicBezTo>
                  <a:cubicBezTo>
                    <a:pt x="422" y="17"/>
                    <a:pt x="436" y="16"/>
                    <a:pt x="446" y="24"/>
                  </a:cubicBezTo>
                  <a:cubicBezTo>
                    <a:pt x="444" y="48"/>
                    <a:pt x="433" y="72"/>
                    <a:pt x="431" y="101"/>
                  </a:cubicBezTo>
                  <a:cubicBezTo>
                    <a:pt x="430" y="120"/>
                    <a:pt x="429" y="136"/>
                    <a:pt x="429" y="156"/>
                  </a:cubicBezTo>
                  <a:cubicBezTo>
                    <a:pt x="430" y="156"/>
                    <a:pt x="430" y="157"/>
                    <a:pt x="431" y="157"/>
                  </a:cubicBezTo>
                  <a:cubicBezTo>
                    <a:pt x="433" y="139"/>
                    <a:pt x="434" y="120"/>
                    <a:pt x="443" y="107"/>
                  </a:cubicBezTo>
                  <a:cubicBezTo>
                    <a:pt x="446" y="102"/>
                    <a:pt x="454" y="99"/>
                    <a:pt x="459" y="95"/>
                  </a:cubicBezTo>
                  <a:cubicBezTo>
                    <a:pt x="461" y="93"/>
                    <a:pt x="465" y="90"/>
                    <a:pt x="466" y="88"/>
                  </a:cubicBezTo>
                  <a:cubicBezTo>
                    <a:pt x="472" y="82"/>
                    <a:pt x="473" y="71"/>
                    <a:pt x="479" y="62"/>
                  </a:cubicBezTo>
                  <a:cubicBezTo>
                    <a:pt x="483" y="56"/>
                    <a:pt x="494" y="47"/>
                    <a:pt x="499" y="45"/>
                  </a:cubicBezTo>
                  <a:cubicBezTo>
                    <a:pt x="509" y="40"/>
                    <a:pt x="521" y="45"/>
                    <a:pt x="531" y="39"/>
                  </a:cubicBezTo>
                  <a:cubicBezTo>
                    <a:pt x="544" y="31"/>
                    <a:pt x="546" y="16"/>
                    <a:pt x="558" y="10"/>
                  </a:cubicBezTo>
                  <a:cubicBezTo>
                    <a:pt x="572" y="3"/>
                    <a:pt x="598" y="0"/>
                    <a:pt x="611" y="10"/>
                  </a:cubicBezTo>
                  <a:cubicBezTo>
                    <a:pt x="617" y="15"/>
                    <a:pt x="625" y="26"/>
                    <a:pt x="634" y="27"/>
                  </a:cubicBezTo>
                  <a:cubicBezTo>
                    <a:pt x="647" y="29"/>
                    <a:pt x="663" y="26"/>
                    <a:pt x="678" y="29"/>
                  </a:cubicBezTo>
                  <a:cubicBezTo>
                    <a:pt x="690" y="30"/>
                    <a:pt x="701" y="35"/>
                    <a:pt x="710" y="40"/>
                  </a:cubicBezTo>
                  <a:cubicBezTo>
                    <a:pt x="714" y="42"/>
                    <a:pt x="718" y="39"/>
                    <a:pt x="721" y="42"/>
                  </a:cubicBezTo>
                  <a:close/>
                  <a:moveTo>
                    <a:pt x="659" y="35"/>
                  </a:moveTo>
                  <a:cubicBezTo>
                    <a:pt x="651" y="35"/>
                    <a:pt x="643" y="41"/>
                    <a:pt x="636" y="40"/>
                  </a:cubicBezTo>
                  <a:cubicBezTo>
                    <a:pt x="628" y="39"/>
                    <a:pt x="624" y="31"/>
                    <a:pt x="616" y="31"/>
                  </a:cubicBezTo>
                  <a:cubicBezTo>
                    <a:pt x="603" y="11"/>
                    <a:pt x="588" y="11"/>
                    <a:pt x="563" y="19"/>
                  </a:cubicBezTo>
                  <a:cubicBezTo>
                    <a:pt x="547" y="31"/>
                    <a:pt x="538" y="58"/>
                    <a:pt x="509" y="52"/>
                  </a:cubicBezTo>
                  <a:cubicBezTo>
                    <a:pt x="507" y="56"/>
                    <a:pt x="502" y="55"/>
                    <a:pt x="499" y="57"/>
                  </a:cubicBezTo>
                  <a:cubicBezTo>
                    <a:pt x="499" y="57"/>
                    <a:pt x="498" y="56"/>
                    <a:pt x="497" y="57"/>
                  </a:cubicBezTo>
                  <a:cubicBezTo>
                    <a:pt x="500" y="58"/>
                    <a:pt x="493" y="61"/>
                    <a:pt x="491" y="62"/>
                  </a:cubicBezTo>
                  <a:cubicBezTo>
                    <a:pt x="481" y="80"/>
                    <a:pt x="474" y="100"/>
                    <a:pt x="455" y="108"/>
                  </a:cubicBezTo>
                  <a:cubicBezTo>
                    <a:pt x="442" y="121"/>
                    <a:pt x="439" y="156"/>
                    <a:pt x="444" y="173"/>
                  </a:cubicBezTo>
                  <a:cubicBezTo>
                    <a:pt x="448" y="160"/>
                    <a:pt x="463" y="149"/>
                    <a:pt x="469" y="135"/>
                  </a:cubicBezTo>
                  <a:cubicBezTo>
                    <a:pt x="473" y="124"/>
                    <a:pt x="470" y="108"/>
                    <a:pt x="481" y="105"/>
                  </a:cubicBezTo>
                  <a:cubicBezTo>
                    <a:pt x="479" y="111"/>
                    <a:pt x="475" y="120"/>
                    <a:pt x="480" y="123"/>
                  </a:cubicBezTo>
                  <a:cubicBezTo>
                    <a:pt x="484" y="114"/>
                    <a:pt x="493" y="109"/>
                    <a:pt x="499" y="101"/>
                  </a:cubicBezTo>
                  <a:cubicBezTo>
                    <a:pt x="499" y="91"/>
                    <a:pt x="509" y="73"/>
                    <a:pt x="517" y="71"/>
                  </a:cubicBezTo>
                  <a:cubicBezTo>
                    <a:pt x="516" y="82"/>
                    <a:pt x="509" y="86"/>
                    <a:pt x="507" y="96"/>
                  </a:cubicBezTo>
                  <a:cubicBezTo>
                    <a:pt x="522" y="91"/>
                    <a:pt x="535" y="78"/>
                    <a:pt x="550" y="76"/>
                  </a:cubicBezTo>
                  <a:cubicBezTo>
                    <a:pt x="560" y="65"/>
                    <a:pt x="581" y="59"/>
                    <a:pt x="593" y="55"/>
                  </a:cubicBezTo>
                  <a:cubicBezTo>
                    <a:pt x="590" y="63"/>
                    <a:pt x="581" y="64"/>
                    <a:pt x="577" y="71"/>
                  </a:cubicBezTo>
                  <a:cubicBezTo>
                    <a:pt x="594" y="65"/>
                    <a:pt x="616" y="69"/>
                    <a:pt x="638" y="65"/>
                  </a:cubicBezTo>
                  <a:cubicBezTo>
                    <a:pt x="654" y="62"/>
                    <a:pt x="672" y="49"/>
                    <a:pt x="689" y="51"/>
                  </a:cubicBezTo>
                  <a:cubicBezTo>
                    <a:pt x="664" y="81"/>
                    <a:pt x="605" y="69"/>
                    <a:pt x="568" y="83"/>
                  </a:cubicBezTo>
                  <a:cubicBezTo>
                    <a:pt x="580" y="90"/>
                    <a:pt x="598" y="97"/>
                    <a:pt x="602" y="107"/>
                  </a:cubicBezTo>
                  <a:cubicBezTo>
                    <a:pt x="588" y="104"/>
                    <a:pt x="572" y="89"/>
                    <a:pt x="553" y="88"/>
                  </a:cubicBezTo>
                  <a:cubicBezTo>
                    <a:pt x="539" y="88"/>
                    <a:pt x="528" y="96"/>
                    <a:pt x="517" y="103"/>
                  </a:cubicBezTo>
                  <a:cubicBezTo>
                    <a:pt x="532" y="106"/>
                    <a:pt x="545" y="111"/>
                    <a:pt x="555" y="120"/>
                  </a:cubicBezTo>
                  <a:cubicBezTo>
                    <a:pt x="540" y="121"/>
                    <a:pt x="521" y="105"/>
                    <a:pt x="506" y="112"/>
                  </a:cubicBezTo>
                  <a:cubicBezTo>
                    <a:pt x="493" y="118"/>
                    <a:pt x="484" y="130"/>
                    <a:pt x="476" y="142"/>
                  </a:cubicBezTo>
                  <a:cubicBezTo>
                    <a:pt x="490" y="139"/>
                    <a:pt x="510" y="134"/>
                    <a:pt x="520" y="143"/>
                  </a:cubicBezTo>
                  <a:cubicBezTo>
                    <a:pt x="500" y="140"/>
                    <a:pt x="483" y="152"/>
                    <a:pt x="466" y="154"/>
                  </a:cubicBezTo>
                  <a:cubicBezTo>
                    <a:pt x="459" y="166"/>
                    <a:pt x="446" y="180"/>
                    <a:pt x="446" y="196"/>
                  </a:cubicBezTo>
                  <a:cubicBezTo>
                    <a:pt x="447" y="190"/>
                    <a:pt x="451" y="188"/>
                    <a:pt x="451" y="182"/>
                  </a:cubicBezTo>
                  <a:cubicBezTo>
                    <a:pt x="462" y="174"/>
                    <a:pt x="469" y="165"/>
                    <a:pt x="484" y="162"/>
                  </a:cubicBezTo>
                  <a:cubicBezTo>
                    <a:pt x="495" y="159"/>
                    <a:pt x="509" y="161"/>
                    <a:pt x="520" y="157"/>
                  </a:cubicBezTo>
                  <a:cubicBezTo>
                    <a:pt x="533" y="152"/>
                    <a:pt x="535" y="136"/>
                    <a:pt x="550" y="135"/>
                  </a:cubicBezTo>
                  <a:cubicBezTo>
                    <a:pt x="575" y="156"/>
                    <a:pt x="611" y="141"/>
                    <a:pt x="613" y="106"/>
                  </a:cubicBezTo>
                  <a:cubicBezTo>
                    <a:pt x="624" y="96"/>
                    <a:pt x="644" y="101"/>
                    <a:pt x="658" y="96"/>
                  </a:cubicBezTo>
                  <a:cubicBezTo>
                    <a:pt x="682" y="88"/>
                    <a:pt x="691" y="67"/>
                    <a:pt x="707" y="49"/>
                  </a:cubicBezTo>
                  <a:cubicBezTo>
                    <a:pt x="690" y="44"/>
                    <a:pt x="677" y="34"/>
                    <a:pt x="659" y="35"/>
                  </a:cubicBezTo>
                  <a:close/>
                  <a:moveTo>
                    <a:pt x="425" y="29"/>
                  </a:moveTo>
                  <a:cubicBezTo>
                    <a:pt x="408" y="63"/>
                    <a:pt x="415" y="112"/>
                    <a:pt x="420" y="149"/>
                  </a:cubicBezTo>
                  <a:cubicBezTo>
                    <a:pt x="424" y="117"/>
                    <a:pt x="421" y="84"/>
                    <a:pt x="429" y="56"/>
                  </a:cubicBezTo>
                  <a:cubicBezTo>
                    <a:pt x="431" y="47"/>
                    <a:pt x="440" y="37"/>
                    <a:pt x="433" y="29"/>
                  </a:cubicBezTo>
                  <a:cubicBezTo>
                    <a:pt x="431" y="25"/>
                    <a:pt x="429" y="30"/>
                    <a:pt x="425" y="29"/>
                  </a:cubicBezTo>
                  <a:close/>
                  <a:moveTo>
                    <a:pt x="431" y="176"/>
                  </a:moveTo>
                  <a:cubicBezTo>
                    <a:pt x="433" y="186"/>
                    <a:pt x="435" y="171"/>
                    <a:pt x="430" y="167"/>
                  </a:cubicBezTo>
                  <a:cubicBezTo>
                    <a:pt x="430" y="173"/>
                    <a:pt x="431" y="173"/>
                    <a:pt x="431" y="176"/>
                  </a:cubicBezTo>
                  <a:close/>
                  <a:moveTo>
                    <a:pt x="500" y="501"/>
                  </a:moveTo>
                  <a:cubicBezTo>
                    <a:pt x="509" y="507"/>
                    <a:pt x="478" y="542"/>
                    <a:pt x="470" y="544"/>
                  </a:cubicBezTo>
                  <a:cubicBezTo>
                    <a:pt x="469" y="544"/>
                    <a:pt x="469" y="545"/>
                    <a:pt x="470" y="545"/>
                  </a:cubicBezTo>
                  <a:cubicBezTo>
                    <a:pt x="475" y="545"/>
                    <a:pt x="485" y="549"/>
                    <a:pt x="491" y="552"/>
                  </a:cubicBezTo>
                  <a:cubicBezTo>
                    <a:pt x="527" y="556"/>
                    <a:pt x="553" y="542"/>
                    <a:pt x="573" y="526"/>
                  </a:cubicBezTo>
                  <a:cubicBezTo>
                    <a:pt x="581" y="519"/>
                    <a:pt x="590" y="514"/>
                    <a:pt x="594" y="509"/>
                  </a:cubicBezTo>
                  <a:cubicBezTo>
                    <a:pt x="605" y="497"/>
                    <a:pt x="616" y="468"/>
                    <a:pt x="617" y="457"/>
                  </a:cubicBezTo>
                  <a:cubicBezTo>
                    <a:pt x="619" y="454"/>
                    <a:pt x="622" y="451"/>
                    <a:pt x="624" y="448"/>
                  </a:cubicBezTo>
                  <a:cubicBezTo>
                    <a:pt x="637" y="409"/>
                    <a:pt x="650" y="359"/>
                    <a:pt x="648" y="315"/>
                  </a:cubicBezTo>
                  <a:cubicBezTo>
                    <a:pt x="646" y="277"/>
                    <a:pt x="638" y="232"/>
                    <a:pt x="612" y="215"/>
                  </a:cubicBezTo>
                  <a:cubicBezTo>
                    <a:pt x="579" y="195"/>
                    <a:pt x="530" y="178"/>
                    <a:pt x="486" y="187"/>
                  </a:cubicBezTo>
                  <a:cubicBezTo>
                    <a:pt x="466" y="191"/>
                    <a:pt x="449" y="204"/>
                    <a:pt x="434" y="219"/>
                  </a:cubicBezTo>
                  <a:cubicBezTo>
                    <a:pt x="428" y="220"/>
                    <a:pt x="419" y="225"/>
                    <a:pt x="411" y="228"/>
                  </a:cubicBezTo>
                  <a:cubicBezTo>
                    <a:pt x="401" y="225"/>
                    <a:pt x="392" y="225"/>
                    <a:pt x="384" y="227"/>
                  </a:cubicBezTo>
                  <a:cubicBezTo>
                    <a:pt x="379" y="220"/>
                    <a:pt x="366" y="221"/>
                    <a:pt x="369" y="207"/>
                  </a:cubicBezTo>
                  <a:cubicBezTo>
                    <a:pt x="373" y="207"/>
                    <a:pt x="374" y="205"/>
                    <a:pt x="377" y="204"/>
                  </a:cubicBezTo>
                  <a:cubicBezTo>
                    <a:pt x="385" y="216"/>
                    <a:pt x="409" y="220"/>
                    <a:pt x="423" y="213"/>
                  </a:cubicBezTo>
                  <a:cubicBezTo>
                    <a:pt x="423" y="208"/>
                    <a:pt x="418" y="201"/>
                    <a:pt x="416" y="194"/>
                  </a:cubicBezTo>
                  <a:cubicBezTo>
                    <a:pt x="407" y="198"/>
                    <a:pt x="399" y="191"/>
                    <a:pt x="390" y="189"/>
                  </a:cubicBezTo>
                  <a:cubicBezTo>
                    <a:pt x="351" y="182"/>
                    <a:pt x="300" y="185"/>
                    <a:pt x="273" y="208"/>
                  </a:cubicBezTo>
                  <a:cubicBezTo>
                    <a:pt x="268" y="213"/>
                    <a:pt x="260" y="217"/>
                    <a:pt x="257" y="220"/>
                  </a:cubicBezTo>
                  <a:cubicBezTo>
                    <a:pt x="228" y="253"/>
                    <a:pt x="218" y="338"/>
                    <a:pt x="231" y="384"/>
                  </a:cubicBezTo>
                  <a:cubicBezTo>
                    <a:pt x="242" y="423"/>
                    <a:pt x="259" y="468"/>
                    <a:pt x="288" y="496"/>
                  </a:cubicBezTo>
                  <a:cubicBezTo>
                    <a:pt x="314" y="520"/>
                    <a:pt x="336" y="543"/>
                    <a:pt x="372" y="552"/>
                  </a:cubicBezTo>
                  <a:cubicBezTo>
                    <a:pt x="391" y="557"/>
                    <a:pt x="406" y="549"/>
                    <a:pt x="423" y="547"/>
                  </a:cubicBezTo>
                  <a:cubicBezTo>
                    <a:pt x="401" y="534"/>
                    <a:pt x="381" y="519"/>
                    <a:pt x="375" y="491"/>
                  </a:cubicBezTo>
                  <a:cubicBezTo>
                    <a:pt x="393" y="509"/>
                    <a:pt x="406" y="531"/>
                    <a:pt x="431" y="541"/>
                  </a:cubicBezTo>
                  <a:cubicBezTo>
                    <a:pt x="448" y="541"/>
                    <a:pt x="459" y="537"/>
                    <a:pt x="475" y="529"/>
                  </a:cubicBezTo>
                  <a:cubicBezTo>
                    <a:pt x="482" y="525"/>
                    <a:pt x="491" y="495"/>
                    <a:pt x="500" y="501"/>
                  </a:cubicBezTo>
                  <a:close/>
                  <a:moveTo>
                    <a:pt x="333" y="549"/>
                  </a:moveTo>
                  <a:cubicBezTo>
                    <a:pt x="325" y="539"/>
                    <a:pt x="313" y="532"/>
                    <a:pt x="303" y="523"/>
                  </a:cubicBezTo>
                  <a:cubicBezTo>
                    <a:pt x="303" y="524"/>
                    <a:pt x="302" y="525"/>
                    <a:pt x="301" y="524"/>
                  </a:cubicBezTo>
                  <a:cubicBezTo>
                    <a:pt x="301" y="524"/>
                    <a:pt x="297" y="527"/>
                    <a:pt x="292" y="524"/>
                  </a:cubicBezTo>
                  <a:cubicBezTo>
                    <a:pt x="259" y="537"/>
                    <a:pt x="224" y="545"/>
                    <a:pt x="186" y="553"/>
                  </a:cubicBezTo>
                  <a:cubicBezTo>
                    <a:pt x="169" y="556"/>
                    <a:pt x="149" y="558"/>
                    <a:pt x="130" y="562"/>
                  </a:cubicBezTo>
                  <a:cubicBezTo>
                    <a:pt x="108" y="566"/>
                    <a:pt x="73" y="569"/>
                    <a:pt x="59" y="584"/>
                  </a:cubicBezTo>
                  <a:cubicBezTo>
                    <a:pt x="114" y="601"/>
                    <a:pt x="203" y="612"/>
                    <a:pt x="261" y="609"/>
                  </a:cubicBezTo>
                  <a:cubicBezTo>
                    <a:pt x="281" y="615"/>
                    <a:pt x="302" y="611"/>
                    <a:pt x="324" y="613"/>
                  </a:cubicBezTo>
                  <a:cubicBezTo>
                    <a:pt x="365" y="616"/>
                    <a:pt x="408" y="625"/>
                    <a:pt x="451" y="628"/>
                  </a:cubicBezTo>
                  <a:cubicBezTo>
                    <a:pt x="523" y="632"/>
                    <a:pt x="602" y="643"/>
                    <a:pt x="678" y="646"/>
                  </a:cubicBezTo>
                  <a:cubicBezTo>
                    <a:pt x="692" y="647"/>
                    <a:pt x="707" y="650"/>
                    <a:pt x="720" y="649"/>
                  </a:cubicBezTo>
                  <a:cubicBezTo>
                    <a:pt x="728" y="648"/>
                    <a:pt x="733" y="648"/>
                    <a:pt x="738" y="643"/>
                  </a:cubicBezTo>
                  <a:cubicBezTo>
                    <a:pt x="741" y="644"/>
                    <a:pt x="743" y="646"/>
                    <a:pt x="746" y="645"/>
                  </a:cubicBezTo>
                  <a:cubicBezTo>
                    <a:pt x="808" y="611"/>
                    <a:pt x="883" y="589"/>
                    <a:pt x="942" y="552"/>
                  </a:cubicBezTo>
                  <a:cubicBezTo>
                    <a:pt x="944" y="554"/>
                    <a:pt x="945" y="551"/>
                    <a:pt x="949" y="552"/>
                  </a:cubicBezTo>
                  <a:cubicBezTo>
                    <a:pt x="998" y="525"/>
                    <a:pt x="1045" y="497"/>
                    <a:pt x="1095" y="471"/>
                  </a:cubicBezTo>
                  <a:cubicBezTo>
                    <a:pt x="1080" y="476"/>
                    <a:pt x="1071" y="466"/>
                    <a:pt x="1056" y="472"/>
                  </a:cubicBezTo>
                  <a:cubicBezTo>
                    <a:pt x="1034" y="466"/>
                    <a:pt x="1012" y="469"/>
                    <a:pt x="990" y="468"/>
                  </a:cubicBezTo>
                  <a:cubicBezTo>
                    <a:pt x="983" y="468"/>
                    <a:pt x="976" y="464"/>
                    <a:pt x="968" y="463"/>
                  </a:cubicBezTo>
                  <a:cubicBezTo>
                    <a:pt x="958" y="462"/>
                    <a:pt x="947" y="463"/>
                    <a:pt x="936" y="462"/>
                  </a:cubicBezTo>
                  <a:cubicBezTo>
                    <a:pt x="917" y="461"/>
                    <a:pt x="903" y="458"/>
                    <a:pt x="886" y="458"/>
                  </a:cubicBezTo>
                  <a:cubicBezTo>
                    <a:pt x="875" y="458"/>
                    <a:pt x="865" y="461"/>
                    <a:pt x="855" y="460"/>
                  </a:cubicBezTo>
                  <a:cubicBezTo>
                    <a:pt x="807" y="454"/>
                    <a:pt x="743" y="441"/>
                    <a:pt x="694" y="446"/>
                  </a:cubicBezTo>
                  <a:cubicBezTo>
                    <a:pt x="691" y="443"/>
                    <a:pt x="685" y="444"/>
                    <a:pt x="682" y="442"/>
                  </a:cubicBezTo>
                  <a:cubicBezTo>
                    <a:pt x="663" y="447"/>
                    <a:pt x="649" y="456"/>
                    <a:pt x="632" y="461"/>
                  </a:cubicBezTo>
                  <a:cubicBezTo>
                    <a:pt x="617" y="494"/>
                    <a:pt x="600" y="531"/>
                    <a:pt x="568" y="549"/>
                  </a:cubicBezTo>
                  <a:cubicBezTo>
                    <a:pt x="543" y="564"/>
                    <a:pt x="505" y="569"/>
                    <a:pt x="471" y="557"/>
                  </a:cubicBezTo>
                  <a:cubicBezTo>
                    <a:pt x="472" y="563"/>
                    <a:pt x="480" y="562"/>
                    <a:pt x="480" y="569"/>
                  </a:cubicBezTo>
                  <a:cubicBezTo>
                    <a:pt x="478" y="571"/>
                    <a:pt x="478" y="575"/>
                    <a:pt x="475" y="577"/>
                  </a:cubicBezTo>
                  <a:cubicBezTo>
                    <a:pt x="462" y="580"/>
                    <a:pt x="457" y="570"/>
                    <a:pt x="446" y="573"/>
                  </a:cubicBezTo>
                  <a:cubicBezTo>
                    <a:pt x="434" y="576"/>
                    <a:pt x="429" y="593"/>
                    <a:pt x="416" y="584"/>
                  </a:cubicBezTo>
                  <a:cubicBezTo>
                    <a:pt x="415" y="576"/>
                    <a:pt x="410" y="571"/>
                    <a:pt x="408" y="563"/>
                  </a:cubicBezTo>
                  <a:cubicBezTo>
                    <a:pt x="380" y="570"/>
                    <a:pt x="359" y="556"/>
                    <a:pt x="333" y="549"/>
                  </a:cubicBezTo>
                  <a:close/>
                  <a:moveTo>
                    <a:pt x="959" y="684"/>
                  </a:moveTo>
                  <a:cubicBezTo>
                    <a:pt x="973" y="676"/>
                    <a:pt x="985" y="667"/>
                    <a:pt x="998" y="660"/>
                  </a:cubicBezTo>
                  <a:cubicBezTo>
                    <a:pt x="1026" y="646"/>
                    <a:pt x="1049" y="627"/>
                    <a:pt x="1073" y="610"/>
                  </a:cubicBezTo>
                  <a:cubicBezTo>
                    <a:pt x="1095" y="594"/>
                    <a:pt x="1125" y="583"/>
                    <a:pt x="1140" y="565"/>
                  </a:cubicBezTo>
                  <a:cubicBezTo>
                    <a:pt x="1163" y="539"/>
                    <a:pt x="1162" y="481"/>
                    <a:pt x="1120" y="473"/>
                  </a:cubicBezTo>
                  <a:cubicBezTo>
                    <a:pt x="1119" y="472"/>
                    <a:pt x="1113" y="476"/>
                    <a:pt x="1112" y="479"/>
                  </a:cubicBezTo>
                  <a:cubicBezTo>
                    <a:pt x="1099" y="479"/>
                    <a:pt x="1089" y="488"/>
                    <a:pt x="1076" y="494"/>
                  </a:cubicBezTo>
                  <a:cubicBezTo>
                    <a:pt x="1067" y="499"/>
                    <a:pt x="1057" y="503"/>
                    <a:pt x="1049" y="508"/>
                  </a:cubicBezTo>
                  <a:cubicBezTo>
                    <a:pt x="957" y="564"/>
                    <a:pt x="856" y="608"/>
                    <a:pt x="751" y="651"/>
                  </a:cubicBezTo>
                  <a:cubicBezTo>
                    <a:pt x="780" y="683"/>
                    <a:pt x="793" y="748"/>
                    <a:pt x="776" y="791"/>
                  </a:cubicBezTo>
                  <a:cubicBezTo>
                    <a:pt x="830" y="761"/>
                    <a:pt x="901" y="717"/>
                    <a:pt x="959" y="684"/>
                  </a:cubicBezTo>
                  <a:close/>
                  <a:moveTo>
                    <a:pt x="448" y="558"/>
                  </a:moveTo>
                  <a:cubicBezTo>
                    <a:pt x="451" y="559"/>
                    <a:pt x="458" y="564"/>
                    <a:pt x="461" y="562"/>
                  </a:cubicBezTo>
                  <a:cubicBezTo>
                    <a:pt x="458" y="562"/>
                    <a:pt x="459" y="559"/>
                    <a:pt x="459" y="555"/>
                  </a:cubicBezTo>
                  <a:cubicBezTo>
                    <a:pt x="453" y="555"/>
                    <a:pt x="450" y="555"/>
                    <a:pt x="448" y="558"/>
                  </a:cubicBezTo>
                  <a:close/>
                  <a:moveTo>
                    <a:pt x="421" y="560"/>
                  </a:moveTo>
                  <a:cubicBezTo>
                    <a:pt x="421" y="561"/>
                    <a:pt x="421" y="563"/>
                    <a:pt x="420" y="563"/>
                  </a:cubicBezTo>
                  <a:cubicBezTo>
                    <a:pt x="421" y="567"/>
                    <a:pt x="422" y="571"/>
                    <a:pt x="425" y="573"/>
                  </a:cubicBezTo>
                  <a:cubicBezTo>
                    <a:pt x="432" y="570"/>
                    <a:pt x="436" y="564"/>
                    <a:pt x="441" y="559"/>
                  </a:cubicBezTo>
                  <a:cubicBezTo>
                    <a:pt x="434" y="562"/>
                    <a:pt x="429" y="561"/>
                    <a:pt x="421" y="560"/>
                  </a:cubicBezTo>
                  <a:close/>
                  <a:moveTo>
                    <a:pt x="1205" y="572"/>
                  </a:moveTo>
                  <a:cubicBezTo>
                    <a:pt x="1188" y="566"/>
                    <a:pt x="1167" y="571"/>
                    <a:pt x="1150" y="569"/>
                  </a:cubicBezTo>
                  <a:cubicBezTo>
                    <a:pt x="1133" y="589"/>
                    <a:pt x="1109" y="599"/>
                    <a:pt x="1086" y="614"/>
                  </a:cubicBezTo>
                  <a:cubicBezTo>
                    <a:pt x="1072" y="624"/>
                    <a:pt x="1058" y="635"/>
                    <a:pt x="1044" y="645"/>
                  </a:cubicBezTo>
                  <a:cubicBezTo>
                    <a:pt x="1015" y="665"/>
                    <a:pt x="984" y="683"/>
                    <a:pt x="953" y="700"/>
                  </a:cubicBezTo>
                  <a:cubicBezTo>
                    <a:pt x="891" y="735"/>
                    <a:pt x="831" y="774"/>
                    <a:pt x="768" y="807"/>
                  </a:cubicBezTo>
                  <a:cubicBezTo>
                    <a:pt x="758" y="807"/>
                    <a:pt x="754" y="812"/>
                    <a:pt x="748" y="812"/>
                  </a:cubicBezTo>
                  <a:cubicBezTo>
                    <a:pt x="745" y="812"/>
                    <a:pt x="745" y="808"/>
                    <a:pt x="744" y="812"/>
                  </a:cubicBezTo>
                  <a:cubicBezTo>
                    <a:pt x="730" y="801"/>
                    <a:pt x="719" y="809"/>
                    <a:pt x="699" y="806"/>
                  </a:cubicBezTo>
                  <a:cubicBezTo>
                    <a:pt x="685" y="804"/>
                    <a:pt x="669" y="798"/>
                    <a:pt x="655" y="796"/>
                  </a:cubicBezTo>
                  <a:cubicBezTo>
                    <a:pt x="638" y="793"/>
                    <a:pt x="621" y="792"/>
                    <a:pt x="603" y="788"/>
                  </a:cubicBezTo>
                  <a:cubicBezTo>
                    <a:pt x="545" y="777"/>
                    <a:pt x="498" y="775"/>
                    <a:pt x="446" y="768"/>
                  </a:cubicBezTo>
                  <a:cubicBezTo>
                    <a:pt x="411" y="764"/>
                    <a:pt x="376" y="757"/>
                    <a:pt x="340" y="753"/>
                  </a:cubicBezTo>
                  <a:cubicBezTo>
                    <a:pt x="269" y="746"/>
                    <a:pt x="198" y="734"/>
                    <a:pt x="127" y="722"/>
                  </a:cubicBezTo>
                  <a:cubicBezTo>
                    <a:pt x="105" y="736"/>
                    <a:pt x="81" y="748"/>
                    <a:pt x="56" y="757"/>
                  </a:cubicBezTo>
                  <a:cubicBezTo>
                    <a:pt x="43" y="762"/>
                    <a:pt x="23" y="764"/>
                    <a:pt x="23" y="780"/>
                  </a:cubicBezTo>
                  <a:cubicBezTo>
                    <a:pt x="86" y="776"/>
                    <a:pt x="159" y="792"/>
                    <a:pt x="226" y="797"/>
                  </a:cubicBezTo>
                  <a:cubicBezTo>
                    <a:pt x="313" y="804"/>
                    <a:pt x="402" y="813"/>
                    <a:pt x="491" y="826"/>
                  </a:cubicBezTo>
                  <a:cubicBezTo>
                    <a:pt x="525" y="830"/>
                    <a:pt x="560" y="835"/>
                    <a:pt x="594" y="837"/>
                  </a:cubicBezTo>
                  <a:cubicBezTo>
                    <a:pt x="634" y="839"/>
                    <a:pt x="671" y="838"/>
                    <a:pt x="708" y="844"/>
                  </a:cubicBezTo>
                  <a:cubicBezTo>
                    <a:pt x="721" y="846"/>
                    <a:pt x="732" y="851"/>
                    <a:pt x="745" y="852"/>
                  </a:cubicBezTo>
                  <a:cubicBezTo>
                    <a:pt x="754" y="853"/>
                    <a:pt x="763" y="849"/>
                    <a:pt x="770" y="854"/>
                  </a:cubicBezTo>
                  <a:cubicBezTo>
                    <a:pt x="779" y="846"/>
                    <a:pt x="790" y="834"/>
                    <a:pt x="802" y="843"/>
                  </a:cubicBezTo>
                  <a:cubicBezTo>
                    <a:pt x="829" y="821"/>
                    <a:pt x="860" y="802"/>
                    <a:pt x="891" y="785"/>
                  </a:cubicBezTo>
                  <a:cubicBezTo>
                    <a:pt x="922" y="767"/>
                    <a:pt x="950" y="745"/>
                    <a:pt x="980" y="726"/>
                  </a:cubicBezTo>
                  <a:cubicBezTo>
                    <a:pt x="1011" y="707"/>
                    <a:pt x="1040" y="687"/>
                    <a:pt x="1070" y="669"/>
                  </a:cubicBezTo>
                  <a:cubicBezTo>
                    <a:pt x="1101" y="650"/>
                    <a:pt x="1127" y="626"/>
                    <a:pt x="1155" y="605"/>
                  </a:cubicBezTo>
                  <a:cubicBezTo>
                    <a:pt x="1166" y="596"/>
                    <a:pt x="1178" y="587"/>
                    <a:pt x="1191" y="585"/>
                  </a:cubicBezTo>
                  <a:cubicBezTo>
                    <a:pt x="1195" y="593"/>
                    <a:pt x="1186" y="597"/>
                    <a:pt x="1181" y="599"/>
                  </a:cubicBezTo>
                  <a:cubicBezTo>
                    <a:pt x="1218" y="633"/>
                    <a:pt x="1214" y="695"/>
                    <a:pt x="1205" y="750"/>
                  </a:cubicBezTo>
                  <a:cubicBezTo>
                    <a:pt x="1247" y="708"/>
                    <a:pt x="1239" y="613"/>
                    <a:pt x="1205" y="572"/>
                  </a:cubicBezTo>
                  <a:close/>
                  <a:moveTo>
                    <a:pt x="373" y="628"/>
                  </a:moveTo>
                  <a:cubicBezTo>
                    <a:pt x="271" y="616"/>
                    <a:pt x="167" y="624"/>
                    <a:pt x="78" y="599"/>
                  </a:cubicBezTo>
                  <a:cubicBezTo>
                    <a:pt x="76" y="599"/>
                    <a:pt x="76" y="600"/>
                    <a:pt x="75" y="600"/>
                  </a:cubicBezTo>
                  <a:cubicBezTo>
                    <a:pt x="76" y="622"/>
                    <a:pt x="107" y="603"/>
                    <a:pt x="119" y="615"/>
                  </a:cubicBezTo>
                  <a:cubicBezTo>
                    <a:pt x="105" y="623"/>
                    <a:pt x="82" y="613"/>
                    <a:pt x="76" y="629"/>
                  </a:cubicBezTo>
                  <a:cubicBezTo>
                    <a:pt x="89" y="629"/>
                    <a:pt x="101" y="633"/>
                    <a:pt x="113" y="636"/>
                  </a:cubicBezTo>
                  <a:cubicBezTo>
                    <a:pt x="125" y="639"/>
                    <a:pt x="139" y="639"/>
                    <a:pt x="147" y="648"/>
                  </a:cubicBezTo>
                  <a:cubicBezTo>
                    <a:pt x="120" y="646"/>
                    <a:pt x="99" y="635"/>
                    <a:pt x="76" y="641"/>
                  </a:cubicBezTo>
                  <a:cubicBezTo>
                    <a:pt x="77" y="647"/>
                    <a:pt x="78" y="648"/>
                    <a:pt x="75" y="653"/>
                  </a:cubicBezTo>
                  <a:cubicBezTo>
                    <a:pt x="111" y="660"/>
                    <a:pt x="142" y="659"/>
                    <a:pt x="179" y="666"/>
                  </a:cubicBezTo>
                  <a:cubicBezTo>
                    <a:pt x="202" y="671"/>
                    <a:pt x="226" y="680"/>
                    <a:pt x="251" y="685"/>
                  </a:cubicBezTo>
                  <a:cubicBezTo>
                    <a:pt x="279" y="691"/>
                    <a:pt x="310" y="690"/>
                    <a:pt x="338" y="701"/>
                  </a:cubicBezTo>
                  <a:cubicBezTo>
                    <a:pt x="253" y="694"/>
                    <a:pt x="154" y="661"/>
                    <a:pt x="70" y="664"/>
                  </a:cubicBezTo>
                  <a:cubicBezTo>
                    <a:pt x="70" y="671"/>
                    <a:pt x="69" y="671"/>
                    <a:pt x="68" y="678"/>
                  </a:cubicBezTo>
                  <a:cubicBezTo>
                    <a:pt x="99" y="680"/>
                    <a:pt x="126" y="690"/>
                    <a:pt x="155" y="696"/>
                  </a:cubicBezTo>
                  <a:cubicBezTo>
                    <a:pt x="237" y="713"/>
                    <a:pt x="318" y="718"/>
                    <a:pt x="399" y="731"/>
                  </a:cubicBezTo>
                  <a:cubicBezTo>
                    <a:pt x="433" y="737"/>
                    <a:pt x="467" y="741"/>
                    <a:pt x="501" y="743"/>
                  </a:cubicBezTo>
                  <a:cubicBezTo>
                    <a:pt x="585" y="751"/>
                    <a:pt x="654" y="760"/>
                    <a:pt x="731" y="773"/>
                  </a:cubicBezTo>
                  <a:cubicBezTo>
                    <a:pt x="726" y="770"/>
                    <a:pt x="726" y="756"/>
                    <a:pt x="724" y="752"/>
                  </a:cubicBezTo>
                  <a:cubicBezTo>
                    <a:pt x="668" y="744"/>
                    <a:pt x="592" y="739"/>
                    <a:pt x="541" y="724"/>
                  </a:cubicBezTo>
                  <a:cubicBezTo>
                    <a:pt x="594" y="732"/>
                    <a:pt x="671" y="739"/>
                    <a:pt x="723" y="741"/>
                  </a:cubicBezTo>
                  <a:cubicBezTo>
                    <a:pt x="723" y="735"/>
                    <a:pt x="726" y="733"/>
                    <a:pt x="724" y="729"/>
                  </a:cubicBezTo>
                  <a:cubicBezTo>
                    <a:pt x="698" y="733"/>
                    <a:pt x="670" y="720"/>
                    <a:pt x="644" y="719"/>
                  </a:cubicBezTo>
                  <a:cubicBezTo>
                    <a:pt x="664" y="711"/>
                    <a:pt x="689" y="722"/>
                    <a:pt x="715" y="721"/>
                  </a:cubicBezTo>
                  <a:cubicBezTo>
                    <a:pt x="713" y="711"/>
                    <a:pt x="718" y="703"/>
                    <a:pt x="725" y="695"/>
                  </a:cubicBezTo>
                  <a:cubicBezTo>
                    <a:pt x="689" y="683"/>
                    <a:pt x="643" y="692"/>
                    <a:pt x="604" y="686"/>
                  </a:cubicBezTo>
                  <a:cubicBezTo>
                    <a:pt x="565" y="680"/>
                    <a:pt x="524" y="668"/>
                    <a:pt x="490" y="660"/>
                  </a:cubicBezTo>
                  <a:cubicBezTo>
                    <a:pt x="542" y="664"/>
                    <a:pt x="586" y="680"/>
                    <a:pt x="642" y="681"/>
                  </a:cubicBezTo>
                  <a:cubicBezTo>
                    <a:pt x="664" y="682"/>
                    <a:pt x="688" y="680"/>
                    <a:pt x="709" y="681"/>
                  </a:cubicBezTo>
                  <a:cubicBezTo>
                    <a:pt x="716" y="682"/>
                    <a:pt x="724" y="687"/>
                    <a:pt x="728" y="678"/>
                  </a:cubicBezTo>
                  <a:cubicBezTo>
                    <a:pt x="729" y="672"/>
                    <a:pt x="722" y="665"/>
                    <a:pt x="720" y="659"/>
                  </a:cubicBezTo>
                  <a:cubicBezTo>
                    <a:pt x="603" y="653"/>
                    <a:pt x="491" y="641"/>
                    <a:pt x="373" y="628"/>
                  </a:cubicBezTo>
                  <a:close/>
                  <a:moveTo>
                    <a:pt x="1187" y="762"/>
                  </a:moveTo>
                  <a:cubicBezTo>
                    <a:pt x="1184" y="755"/>
                    <a:pt x="1192" y="752"/>
                    <a:pt x="1195" y="746"/>
                  </a:cubicBezTo>
                  <a:cubicBezTo>
                    <a:pt x="1199" y="733"/>
                    <a:pt x="1200" y="712"/>
                    <a:pt x="1201" y="694"/>
                  </a:cubicBezTo>
                  <a:cubicBezTo>
                    <a:pt x="1204" y="653"/>
                    <a:pt x="1196" y="620"/>
                    <a:pt x="1171" y="607"/>
                  </a:cubicBezTo>
                  <a:cubicBezTo>
                    <a:pt x="1159" y="613"/>
                    <a:pt x="1149" y="620"/>
                    <a:pt x="1141" y="630"/>
                  </a:cubicBezTo>
                  <a:cubicBezTo>
                    <a:pt x="1168" y="671"/>
                    <a:pt x="1175" y="732"/>
                    <a:pt x="1161" y="782"/>
                  </a:cubicBezTo>
                  <a:cubicBezTo>
                    <a:pt x="1171" y="777"/>
                    <a:pt x="1178" y="768"/>
                    <a:pt x="1187" y="762"/>
                  </a:cubicBezTo>
                  <a:close/>
                  <a:moveTo>
                    <a:pt x="1159" y="726"/>
                  </a:moveTo>
                  <a:cubicBezTo>
                    <a:pt x="1158" y="691"/>
                    <a:pt x="1150" y="657"/>
                    <a:pt x="1132" y="636"/>
                  </a:cubicBezTo>
                  <a:cubicBezTo>
                    <a:pt x="1050" y="695"/>
                    <a:pt x="964" y="750"/>
                    <a:pt x="877" y="805"/>
                  </a:cubicBezTo>
                  <a:cubicBezTo>
                    <a:pt x="900" y="846"/>
                    <a:pt x="913" y="905"/>
                    <a:pt x="908" y="961"/>
                  </a:cubicBezTo>
                  <a:cubicBezTo>
                    <a:pt x="991" y="909"/>
                    <a:pt x="1069" y="850"/>
                    <a:pt x="1149" y="793"/>
                  </a:cubicBezTo>
                  <a:cubicBezTo>
                    <a:pt x="1152" y="774"/>
                    <a:pt x="1159" y="750"/>
                    <a:pt x="1159" y="726"/>
                  </a:cubicBezTo>
                  <a:close/>
                  <a:moveTo>
                    <a:pt x="764" y="752"/>
                  </a:moveTo>
                  <a:cubicBezTo>
                    <a:pt x="764" y="766"/>
                    <a:pt x="754" y="777"/>
                    <a:pt x="754" y="792"/>
                  </a:cubicBezTo>
                  <a:cubicBezTo>
                    <a:pt x="768" y="787"/>
                    <a:pt x="773" y="769"/>
                    <a:pt x="774" y="753"/>
                  </a:cubicBezTo>
                  <a:cubicBezTo>
                    <a:pt x="776" y="723"/>
                    <a:pt x="766" y="691"/>
                    <a:pt x="755" y="670"/>
                  </a:cubicBezTo>
                  <a:cubicBezTo>
                    <a:pt x="749" y="669"/>
                    <a:pt x="748" y="663"/>
                    <a:pt x="744" y="660"/>
                  </a:cubicBezTo>
                  <a:cubicBezTo>
                    <a:pt x="737" y="662"/>
                    <a:pt x="736" y="658"/>
                    <a:pt x="733" y="660"/>
                  </a:cubicBezTo>
                  <a:cubicBezTo>
                    <a:pt x="743" y="689"/>
                    <a:pt x="764" y="720"/>
                    <a:pt x="764" y="752"/>
                  </a:cubicBezTo>
                  <a:close/>
                  <a:moveTo>
                    <a:pt x="710" y="781"/>
                  </a:moveTo>
                  <a:cubicBezTo>
                    <a:pt x="665" y="771"/>
                    <a:pt x="625" y="766"/>
                    <a:pt x="581" y="760"/>
                  </a:cubicBezTo>
                  <a:cubicBezTo>
                    <a:pt x="557" y="756"/>
                    <a:pt x="533" y="755"/>
                    <a:pt x="509" y="753"/>
                  </a:cubicBezTo>
                  <a:cubicBezTo>
                    <a:pt x="459" y="751"/>
                    <a:pt x="408" y="739"/>
                    <a:pt x="353" y="734"/>
                  </a:cubicBezTo>
                  <a:cubicBezTo>
                    <a:pt x="277" y="726"/>
                    <a:pt x="205" y="716"/>
                    <a:pt x="127" y="700"/>
                  </a:cubicBezTo>
                  <a:cubicBezTo>
                    <a:pt x="99" y="694"/>
                    <a:pt x="54" y="677"/>
                    <a:pt x="44" y="697"/>
                  </a:cubicBezTo>
                  <a:cubicBezTo>
                    <a:pt x="141" y="720"/>
                    <a:pt x="251" y="731"/>
                    <a:pt x="360" y="746"/>
                  </a:cubicBezTo>
                  <a:cubicBezTo>
                    <a:pt x="388" y="750"/>
                    <a:pt x="415" y="756"/>
                    <a:pt x="441" y="758"/>
                  </a:cubicBezTo>
                  <a:cubicBezTo>
                    <a:pt x="467" y="761"/>
                    <a:pt x="493" y="762"/>
                    <a:pt x="518" y="765"/>
                  </a:cubicBezTo>
                  <a:cubicBezTo>
                    <a:pt x="558" y="769"/>
                    <a:pt x="599" y="778"/>
                    <a:pt x="638" y="783"/>
                  </a:cubicBezTo>
                  <a:cubicBezTo>
                    <a:pt x="663" y="787"/>
                    <a:pt x="696" y="793"/>
                    <a:pt x="713" y="793"/>
                  </a:cubicBezTo>
                  <a:cubicBezTo>
                    <a:pt x="721" y="794"/>
                    <a:pt x="731" y="795"/>
                    <a:pt x="736" y="791"/>
                  </a:cubicBezTo>
                  <a:cubicBezTo>
                    <a:pt x="732" y="785"/>
                    <a:pt x="720" y="783"/>
                    <a:pt x="710" y="781"/>
                  </a:cubicBezTo>
                  <a:close/>
                  <a:moveTo>
                    <a:pt x="739" y="864"/>
                  </a:moveTo>
                  <a:cubicBezTo>
                    <a:pt x="716" y="864"/>
                    <a:pt x="694" y="853"/>
                    <a:pt x="673" y="851"/>
                  </a:cubicBezTo>
                  <a:cubicBezTo>
                    <a:pt x="636" y="847"/>
                    <a:pt x="579" y="849"/>
                    <a:pt x="532" y="843"/>
                  </a:cubicBezTo>
                  <a:cubicBezTo>
                    <a:pt x="488" y="837"/>
                    <a:pt x="443" y="830"/>
                    <a:pt x="399" y="826"/>
                  </a:cubicBezTo>
                  <a:cubicBezTo>
                    <a:pt x="350" y="821"/>
                    <a:pt x="303" y="813"/>
                    <a:pt x="254" y="809"/>
                  </a:cubicBezTo>
                  <a:cubicBezTo>
                    <a:pt x="233" y="808"/>
                    <a:pt x="213" y="809"/>
                    <a:pt x="192" y="806"/>
                  </a:cubicBezTo>
                  <a:cubicBezTo>
                    <a:pt x="155" y="800"/>
                    <a:pt x="112" y="793"/>
                    <a:pt x="64" y="792"/>
                  </a:cubicBezTo>
                  <a:cubicBezTo>
                    <a:pt x="60" y="798"/>
                    <a:pt x="58" y="799"/>
                    <a:pt x="52" y="801"/>
                  </a:cubicBezTo>
                  <a:cubicBezTo>
                    <a:pt x="53" y="815"/>
                    <a:pt x="68" y="812"/>
                    <a:pt x="79" y="812"/>
                  </a:cubicBezTo>
                  <a:cubicBezTo>
                    <a:pt x="91" y="812"/>
                    <a:pt x="104" y="813"/>
                    <a:pt x="118" y="813"/>
                  </a:cubicBezTo>
                  <a:cubicBezTo>
                    <a:pt x="136" y="814"/>
                    <a:pt x="156" y="812"/>
                    <a:pt x="170" y="821"/>
                  </a:cubicBezTo>
                  <a:cubicBezTo>
                    <a:pt x="135" y="821"/>
                    <a:pt x="95" y="818"/>
                    <a:pt x="68" y="821"/>
                  </a:cubicBezTo>
                  <a:cubicBezTo>
                    <a:pt x="89" y="830"/>
                    <a:pt x="128" y="824"/>
                    <a:pt x="149" y="837"/>
                  </a:cubicBezTo>
                  <a:cubicBezTo>
                    <a:pt x="121" y="839"/>
                    <a:pt x="97" y="832"/>
                    <a:pt x="58" y="832"/>
                  </a:cubicBezTo>
                  <a:cubicBezTo>
                    <a:pt x="54" y="845"/>
                    <a:pt x="56" y="860"/>
                    <a:pt x="63" y="872"/>
                  </a:cubicBezTo>
                  <a:cubicBezTo>
                    <a:pt x="152" y="881"/>
                    <a:pt x="224" y="895"/>
                    <a:pt x="308" y="909"/>
                  </a:cubicBezTo>
                  <a:cubicBezTo>
                    <a:pt x="227" y="903"/>
                    <a:pt x="146" y="884"/>
                    <a:pt x="50" y="882"/>
                  </a:cubicBezTo>
                  <a:cubicBezTo>
                    <a:pt x="35" y="892"/>
                    <a:pt x="56" y="904"/>
                    <a:pt x="50" y="919"/>
                  </a:cubicBezTo>
                  <a:cubicBezTo>
                    <a:pt x="84" y="923"/>
                    <a:pt x="111" y="926"/>
                    <a:pt x="139" y="933"/>
                  </a:cubicBezTo>
                  <a:cubicBezTo>
                    <a:pt x="220" y="952"/>
                    <a:pt x="294" y="968"/>
                    <a:pt x="380" y="973"/>
                  </a:cubicBezTo>
                  <a:cubicBezTo>
                    <a:pt x="489" y="978"/>
                    <a:pt x="596" y="1002"/>
                    <a:pt x="715" y="1010"/>
                  </a:cubicBezTo>
                  <a:cubicBezTo>
                    <a:pt x="724" y="1017"/>
                    <a:pt x="745" y="1015"/>
                    <a:pt x="755" y="1017"/>
                  </a:cubicBezTo>
                  <a:cubicBezTo>
                    <a:pt x="756" y="1009"/>
                    <a:pt x="747" y="1004"/>
                    <a:pt x="748" y="993"/>
                  </a:cubicBezTo>
                  <a:cubicBezTo>
                    <a:pt x="675" y="981"/>
                    <a:pt x="588" y="968"/>
                    <a:pt x="517" y="955"/>
                  </a:cubicBezTo>
                  <a:cubicBezTo>
                    <a:pt x="498" y="952"/>
                    <a:pt x="478" y="951"/>
                    <a:pt x="460" y="943"/>
                  </a:cubicBezTo>
                  <a:cubicBezTo>
                    <a:pt x="567" y="953"/>
                    <a:pt x="656" y="973"/>
                    <a:pt x="750" y="981"/>
                  </a:cubicBezTo>
                  <a:cubicBezTo>
                    <a:pt x="740" y="955"/>
                    <a:pt x="763" y="942"/>
                    <a:pt x="756" y="917"/>
                  </a:cubicBezTo>
                  <a:cubicBezTo>
                    <a:pt x="737" y="918"/>
                    <a:pt x="712" y="916"/>
                    <a:pt x="688" y="914"/>
                  </a:cubicBezTo>
                  <a:cubicBezTo>
                    <a:pt x="666" y="912"/>
                    <a:pt x="646" y="903"/>
                    <a:pt x="628" y="902"/>
                  </a:cubicBezTo>
                  <a:cubicBezTo>
                    <a:pt x="617" y="901"/>
                    <a:pt x="605" y="905"/>
                    <a:pt x="603" y="898"/>
                  </a:cubicBezTo>
                  <a:cubicBezTo>
                    <a:pt x="633" y="892"/>
                    <a:pt x="667" y="906"/>
                    <a:pt x="700" y="907"/>
                  </a:cubicBezTo>
                  <a:cubicBezTo>
                    <a:pt x="722" y="907"/>
                    <a:pt x="741" y="906"/>
                    <a:pt x="759" y="910"/>
                  </a:cubicBezTo>
                  <a:cubicBezTo>
                    <a:pt x="760" y="903"/>
                    <a:pt x="765" y="901"/>
                    <a:pt x="764" y="897"/>
                  </a:cubicBezTo>
                  <a:cubicBezTo>
                    <a:pt x="742" y="893"/>
                    <a:pt x="718" y="892"/>
                    <a:pt x="693" y="890"/>
                  </a:cubicBezTo>
                  <a:cubicBezTo>
                    <a:pt x="669" y="889"/>
                    <a:pt x="644" y="885"/>
                    <a:pt x="618" y="883"/>
                  </a:cubicBezTo>
                  <a:cubicBezTo>
                    <a:pt x="538" y="876"/>
                    <a:pt x="455" y="875"/>
                    <a:pt x="386" y="853"/>
                  </a:cubicBezTo>
                  <a:cubicBezTo>
                    <a:pt x="458" y="859"/>
                    <a:pt x="530" y="867"/>
                    <a:pt x="606" y="873"/>
                  </a:cubicBezTo>
                  <a:cubicBezTo>
                    <a:pt x="661" y="877"/>
                    <a:pt x="712" y="885"/>
                    <a:pt x="763" y="882"/>
                  </a:cubicBezTo>
                  <a:cubicBezTo>
                    <a:pt x="762" y="874"/>
                    <a:pt x="760" y="875"/>
                    <a:pt x="760" y="867"/>
                  </a:cubicBezTo>
                  <a:cubicBezTo>
                    <a:pt x="753" y="863"/>
                    <a:pt x="746" y="864"/>
                    <a:pt x="739" y="864"/>
                  </a:cubicBezTo>
                  <a:close/>
                  <a:moveTo>
                    <a:pt x="896" y="970"/>
                  </a:moveTo>
                  <a:cubicBezTo>
                    <a:pt x="905" y="914"/>
                    <a:pt x="895" y="846"/>
                    <a:pt x="866" y="811"/>
                  </a:cubicBezTo>
                  <a:cubicBezTo>
                    <a:pt x="862" y="814"/>
                    <a:pt x="856" y="817"/>
                    <a:pt x="851" y="819"/>
                  </a:cubicBezTo>
                  <a:cubicBezTo>
                    <a:pt x="864" y="878"/>
                    <a:pt x="883" y="926"/>
                    <a:pt x="866" y="991"/>
                  </a:cubicBezTo>
                  <a:cubicBezTo>
                    <a:pt x="877" y="985"/>
                    <a:pt x="887" y="978"/>
                    <a:pt x="896" y="970"/>
                  </a:cubicBezTo>
                  <a:close/>
                  <a:moveTo>
                    <a:pt x="851" y="1004"/>
                  </a:moveTo>
                  <a:cubicBezTo>
                    <a:pt x="856" y="998"/>
                    <a:pt x="859" y="982"/>
                    <a:pt x="861" y="973"/>
                  </a:cubicBezTo>
                  <a:cubicBezTo>
                    <a:pt x="869" y="925"/>
                    <a:pt x="857" y="863"/>
                    <a:pt x="840" y="827"/>
                  </a:cubicBezTo>
                  <a:cubicBezTo>
                    <a:pt x="824" y="838"/>
                    <a:pt x="807" y="848"/>
                    <a:pt x="792" y="861"/>
                  </a:cubicBezTo>
                  <a:cubicBezTo>
                    <a:pt x="816" y="917"/>
                    <a:pt x="812" y="984"/>
                    <a:pt x="796" y="1039"/>
                  </a:cubicBezTo>
                  <a:cubicBezTo>
                    <a:pt x="810" y="1023"/>
                    <a:pt x="839" y="1019"/>
                    <a:pt x="851" y="1004"/>
                  </a:cubicBezTo>
                  <a:close/>
                  <a:moveTo>
                    <a:pt x="787" y="1030"/>
                  </a:moveTo>
                  <a:cubicBezTo>
                    <a:pt x="807" y="982"/>
                    <a:pt x="804" y="902"/>
                    <a:pt x="781" y="863"/>
                  </a:cubicBezTo>
                  <a:cubicBezTo>
                    <a:pt x="781" y="862"/>
                    <a:pt x="781" y="862"/>
                    <a:pt x="780" y="862"/>
                  </a:cubicBezTo>
                  <a:cubicBezTo>
                    <a:pt x="770" y="867"/>
                    <a:pt x="773" y="878"/>
                    <a:pt x="774" y="889"/>
                  </a:cubicBezTo>
                  <a:cubicBezTo>
                    <a:pt x="775" y="904"/>
                    <a:pt x="774" y="920"/>
                    <a:pt x="775" y="937"/>
                  </a:cubicBezTo>
                  <a:cubicBezTo>
                    <a:pt x="776" y="957"/>
                    <a:pt x="775" y="978"/>
                    <a:pt x="774" y="996"/>
                  </a:cubicBezTo>
                  <a:cubicBezTo>
                    <a:pt x="772" y="1017"/>
                    <a:pt x="763" y="1036"/>
                    <a:pt x="769" y="1050"/>
                  </a:cubicBezTo>
                  <a:cubicBezTo>
                    <a:pt x="780" y="1053"/>
                    <a:pt x="784" y="1038"/>
                    <a:pt x="787" y="1030"/>
                  </a:cubicBezTo>
                  <a:close/>
                  <a:moveTo>
                    <a:pt x="756" y="1032"/>
                  </a:moveTo>
                  <a:cubicBezTo>
                    <a:pt x="747" y="1029"/>
                    <a:pt x="735" y="1028"/>
                    <a:pt x="726" y="1026"/>
                  </a:cubicBezTo>
                  <a:cubicBezTo>
                    <a:pt x="720" y="1025"/>
                    <a:pt x="715" y="1022"/>
                    <a:pt x="709" y="1021"/>
                  </a:cubicBezTo>
                  <a:cubicBezTo>
                    <a:pt x="696" y="1019"/>
                    <a:pt x="677" y="1019"/>
                    <a:pt x="665" y="1019"/>
                  </a:cubicBezTo>
                  <a:cubicBezTo>
                    <a:pt x="621" y="1016"/>
                    <a:pt x="567" y="1004"/>
                    <a:pt x="518" y="1000"/>
                  </a:cubicBezTo>
                  <a:cubicBezTo>
                    <a:pt x="502" y="999"/>
                    <a:pt x="486" y="994"/>
                    <a:pt x="470" y="993"/>
                  </a:cubicBezTo>
                  <a:cubicBezTo>
                    <a:pt x="405" y="986"/>
                    <a:pt x="339" y="984"/>
                    <a:pt x="278" y="975"/>
                  </a:cubicBezTo>
                  <a:cubicBezTo>
                    <a:pt x="230" y="968"/>
                    <a:pt x="180" y="954"/>
                    <a:pt x="135" y="944"/>
                  </a:cubicBezTo>
                  <a:cubicBezTo>
                    <a:pt x="120" y="941"/>
                    <a:pt x="101" y="939"/>
                    <a:pt x="81" y="935"/>
                  </a:cubicBezTo>
                  <a:cubicBezTo>
                    <a:pt x="61" y="932"/>
                    <a:pt x="22" y="920"/>
                    <a:pt x="19" y="943"/>
                  </a:cubicBezTo>
                  <a:cubicBezTo>
                    <a:pt x="153" y="964"/>
                    <a:pt x="288" y="1002"/>
                    <a:pt x="424" y="1016"/>
                  </a:cubicBezTo>
                  <a:cubicBezTo>
                    <a:pt x="442" y="1018"/>
                    <a:pt x="461" y="1020"/>
                    <a:pt x="479" y="1021"/>
                  </a:cubicBezTo>
                  <a:cubicBezTo>
                    <a:pt x="563" y="1026"/>
                    <a:pt x="663" y="1045"/>
                    <a:pt x="751" y="1046"/>
                  </a:cubicBezTo>
                  <a:cubicBezTo>
                    <a:pt x="754" y="1043"/>
                    <a:pt x="757" y="1035"/>
                    <a:pt x="756" y="1032"/>
                  </a:cubicBezTo>
                  <a:close/>
                </a:path>
              </a:pathLst>
            </a:custGeom>
            <a:grpFill/>
            <a:ln w="9525">
              <a:solidFill>
                <a:srgbClr val="0000FF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</p:grpSp>
      <p:graphicFrame>
        <p:nvGraphicFramePr>
          <p:cNvPr id="22" name="內容版面配置區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6839138"/>
              </p:ext>
            </p:extLst>
          </p:nvPr>
        </p:nvGraphicFramePr>
        <p:xfrm>
          <a:off x="175973" y="802873"/>
          <a:ext cx="6048671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4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義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70556" y="1184137"/>
            <a:ext cx="1872209" cy="584775"/>
          </a:xfrm>
          <a:prstGeom prst="rect">
            <a:avLst/>
          </a:prstGeom>
          <a:solidFill>
            <a:srgbClr val="FF63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等待浪費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459438" y="1184137"/>
            <a:ext cx="1872209" cy="584775"/>
          </a:xfrm>
          <a:prstGeom prst="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動作浪費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614997" y="1188041"/>
            <a:ext cx="1872209" cy="584775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搬運浪費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79388" y="6454775"/>
            <a:ext cx="1125537" cy="287338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6</a:t>
            </a: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9824" y="2461966"/>
            <a:ext cx="3162553" cy="2371914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" t="-95" r="-63" b="24374"/>
          <a:stretch/>
        </p:blipFill>
        <p:spPr>
          <a:xfrm>
            <a:off x="6228184" y="2064724"/>
            <a:ext cx="2333093" cy="3164475"/>
          </a:xfrm>
          <a:prstGeom prst="rect">
            <a:avLst/>
          </a:prstGeom>
        </p:spPr>
      </p:pic>
      <p:sp>
        <p:nvSpPr>
          <p:cNvPr id="17" name="Rectangle 7">
            <a:extLst>
              <a:ext uri="{FF2B5EF4-FFF2-40B4-BE49-F238E27FC236}">
                <a16:creationId xmlns:a16="http://schemas.microsoft.com/office/drawing/2014/main" id="{6E090069-21E3-40ED-B20E-3AA777F0C963}"/>
              </a:ext>
            </a:extLst>
          </p:cNvPr>
          <p:cNvSpPr/>
          <p:nvPr/>
        </p:nvSpPr>
        <p:spPr>
          <a:xfrm rot="18900000">
            <a:off x="3288088" y="269215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6E090069-21E3-40ED-B20E-3AA777F0C963}"/>
              </a:ext>
            </a:extLst>
          </p:cNvPr>
          <p:cNvSpPr/>
          <p:nvPr/>
        </p:nvSpPr>
        <p:spPr>
          <a:xfrm rot="18900000">
            <a:off x="2917510" y="269215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6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6E090069-21E3-40ED-B20E-3AA777F0C963}"/>
              </a:ext>
            </a:extLst>
          </p:cNvPr>
          <p:cNvSpPr/>
          <p:nvPr/>
        </p:nvSpPr>
        <p:spPr>
          <a:xfrm rot="18900000">
            <a:off x="3671208" y="269215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28" name="圖表 27"/>
          <p:cNvGraphicFramePr/>
          <p:nvPr>
            <p:extLst>
              <p:ext uri="{D42A27DB-BD31-4B8C-83A1-F6EECF244321}">
                <p14:modId xmlns:p14="http://schemas.microsoft.com/office/powerpoint/2010/main" val="1241332971"/>
              </p:ext>
            </p:extLst>
          </p:nvPr>
        </p:nvGraphicFramePr>
        <p:xfrm>
          <a:off x="305916" y="2044329"/>
          <a:ext cx="2801488" cy="3184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953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目標設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定</a:t>
            </a:r>
          </a:p>
        </p:txBody>
      </p:sp>
      <p:graphicFrame>
        <p:nvGraphicFramePr>
          <p:cNvPr id="30" name="圖表 29"/>
          <p:cNvGraphicFramePr/>
          <p:nvPr>
            <p:extLst>
              <p:ext uri="{D42A27DB-BD31-4B8C-83A1-F6EECF244321}">
                <p14:modId xmlns:p14="http://schemas.microsoft.com/office/powerpoint/2010/main" val="4078104276"/>
              </p:ext>
            </p:extLst>
          </p:nvPr>
        </p:nvGraphicFramePr>
        <p:xfrm>
          <a:off x="539552" y="980728"/>
          <a:ext cx="6442649" cy="4767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向右箭號 2"/>
          <p:cNvSpPr/>
          <p:nvPr/>
        </p:nvSpPr>
        <p:spPr bwMode="auto">
          <a:xfrm rot="16200000">
            <a:off x="3266501" y="2979546"/>
            <a:ext cx="1152130" cy="754894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88315" y="2074099"/>
            <a:ext cx="1108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rgbClr val="FFC000"/>
                </a:solidFill>
              </a:rPr>
              <a:t>2</a:t>
            </a:r>
            <a:r>
              <a:rPr lang="en-US" altLang="zh-TW" sz="3600" dirty="0" smtClean="0">
                <a:solidFill>
                  <a:srgbClr val="FFC000"/>
                </a:solidFill>
              </a:rPr>
              <a:t>0%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  <p:sp>
        <p:nvSpPr>
          <p:cNvPr id="11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79388" y="6454775"/>
            <a:ext cx="1125537" cy="287338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7</a:t>
            </a: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81F49C7C-DFCA-4FDE-AB0D-42B8F72E9478}"/>
              </a:ext>
            </a:extLst>
          </p:cNvPr>
          <p:cNvSpPr/>
          <p:nvPr/>
        </p:nvSpPr>
        <p:spPr>
          <a:xfrm>
            <a:off x="7164288" y="788493"/>
            <a:ext cx="1728917" cy="174299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Freeform 55">
            <a:extLst>
              <a:ext uri="{FF2B5EF4-FFF2-40B4-BE49-F238E27FC236}">
                <a16:creationId xmlns:a16="http://schemas.microsoft.com/office/drawing/2014/main" id="{B294EBEE-37F7-4D01-949A-5A15F8D0105A}"/>
              </a:ext>
            </a:extLst>
          </p:cNvPr>
          <p:cNvSpPr/>
          <p:nvPr/>
        </p:nvSpPr>
        <p:spPr>
          <a:xfrm rot="2064308">
            <a:off x="287090" y="77532"/>
            <a:ext cx="437053" cy="843748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1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活動計畫表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781049"/>
              </p:ext>
            </p:extLst>
          </p:nvPr>
        </p:nvGraphicFramePr>
        <p:xfrm>
          <a:off x="264398" y="871695"/>
          <a:ext cx="8628082" cy="500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362">
                  <a:extLst>
                    <a:ext uri="{9D8B030D-6E8A-4147-A177-3AD203B41FA5}">
                      <a16:colId xmlns:a16="http://schemas.microsoft.com/office/drawing/2014/main" val="2739929121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1080097414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3591710721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1966474678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89823753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64927711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49409859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165160734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1688878744"/>
                    </a:ext>
                  </a:extLst>
                </a:gridCol>
              </a:tblGrid>
              <a:tr h="398904">
                <a:tc rowSpan="2">
                  <a:txBody>
                    <a:bodyPr/>
                    <a:lstStyle/>
                    <a:p>
                      <a:pPr algn="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時間規劃</a:t>
                      </a:r>
                    </a:p>
                    <a:p>
                      <a:pPr algn="l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推行步驟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E4F6F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Jul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Aug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759328"/>
                  </a:ext>
                </a:extLst>
              </a:tr>
              <a:tr h="46538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WK1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WK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+mj-lt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374497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標楷體" panose="03000509000000000000" pitchFamily="65" charset="-120"/>
                          <a:cs typeface="+mn-cs"/>
                        </a:rPr>
                        <a:t>現況分析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302217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問題定義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196353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目標設定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13234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活動計畫擬定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721680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魚骨圖分析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740672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對策擬定與實施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949272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效果確認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833343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效益評估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01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+mj-lt"/>
                          <a:ea typeface="標楷體" panose="03000509000000000000" pitchFamily="65" charset="-120"/>
                        </a:rPr>
                        <a:t>專案報告整理</a:t>
                      </a:r>
                      <a:endParaRPr lang="zh-TW" altLang="en-US" sz="1600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6F8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b="1" dirty="0" smtClean="0"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cxnSp>
        <p:nvCxnSpPr>
          <p:cNvPr id="21" name="直線接點 20"/>
          <p:cNvCxnSpPr/>
          <p:nvPr/>
        </p:nvCxnSpPr>
        <p:spPr bwMode="auto">
          <a:xfrm>
            <a:off x="6156176" y="475616"/>
            <a:ext cx="36004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630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直線接點 30"/>
          <p:cNvCxnSpPr/>
          <p:nvPr/>
        </p:nvCxnSpPr>
        <p:spPr bwMode="auto">
          <a:xfrm>
            <a:off x="6156176" y="224614"/>
            <a:ext cx="36004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70D28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字方塊 2"/>
          <p:cNvSpPr txBox="1"/>
          <p:nvPr/>
        </p:nvSpPr>
        <p:spPr>
          <a:xfrm>
            <a:off x="6516216" y="353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線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6516216" y="28862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實施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線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79388" y="6454775"/>
            <a:ext cx="1125537" cy="287338"/>
          </a:xfrm>
        </p:spPr>
        <p:txBody>
          <a:bodyPr/>
          <a:lstStyle/>
          <a:p>
            <a:r>
              <a:rPr lang="en-US" altLang="zh-TW" dirty="0">
                <a:latin typeface="+mj-lt"/>
              </a:rPr>
              <a:t>8</a:t>
            </a:r>
          </a:p>
        </p:txBody>
      </p:sp>
      <p:grpSp>
        <p:nvGrpSpPr>
          <p:cNvPr id="62" name="群組 61"/>
          <p:cNvGrpSpPr/>
          <p:nvPr/>
        </p:nvGrpSpPr>
        <p:grpSpPr>
          <a:xfrm>
            <a:off x="2411760" y="1886974"/>
            <a:ext cx="6480720" cy="3846282"/>
            <a:chOff x="2699792" y="1916832"/>
            <a:chExt cx="6480720" cy="3846282"/>
          </a:xfrm>
        </p:grpSpPr>
        <p:cxnSp>
          <p:nvCxnSpPr>
            <p:cNvPr id="25" name="直線接點 24"/>
            <p:cNvCxnSpPr/>
            <p:nvPr/>
          </p:nvCxnSpPr>
          <p:spPr bwMode="auto">
            <a:xfrm>
              <a:off x="2699792" y="1916832"/>
              <a:ext cx="115196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直線接點 26"/>
            <p:cNvCxnSpPr/>
            <p:nvPr/>
          </p:nvCxnSpPr>
          <p:spPr bwMode="auto">
            <a:xfrm>
              <a:off x="2699792" y="2090706"/>
              <a:ext cx="115196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直線接點 32"/>
            <p:cNvCxnSpPr/>
            <p:nvPr/>
          </p:nvCxnSpPr>
          <p:spPr bwMode="auto">
            <a:xfrm>
              <a:off x="3491928" y="2522754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直線接點 33"/>
            <p:cNvCxnSpPr/>
            <p:nvPr/>
          </p:nvCxnSpPr>
          <p:spPr bwMode="auto">
            <a:xfrm>
              <a:off x="4140000" y="3488716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直線接點 9"/>
            <p:cNvCxnSpPr/>
            <p:nvPr/>
          </p:nvCxnSpPr>
          <p:spPr bwMode="auto">
            <a:xfrm>
              <a:off x="3491880" y="2348880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直線接點 13"/>
            <p:cNvCxnSpPr/>
            <p:nvPr/>
          </p:nvCxnSpPr>
          <p:spPr bwMode="auto">
            <a:xfrm>
              <a:off x="4140000" y="3314842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直線接點 17"/>
            <p:cNvCxnSpPr/>
            <p:nvPr/>
          </p:nvCxnSpPr>
          <p:spPr bwMode="auto">
            <a:xfrm>
              <a:off x="4572048" y="3746890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直線接點 19"/>
            <p:cNvCxnSpPr/>
            <p:nvPr/>
          </p:nvCxnSpPr>
          <p:spPr bwMode="auto">
            <a:xfrm>
              <a:off x="4572048" y="3920764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直線接點 23"/>
            <p:cNvCxnSpPr/>
            <p:nvPr/>
          </p:nvCxnSpPr>
          <p:spPr bwMode="auto">
            <a:xfrm>
              <a:off x="4994776" y="4221088"/>
              <a:ext cx="2088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直線接點 25"/>
            <p:cNvCxnSpPr/>
            <p:nvPr/>
          </p:nvCxnSpPr>
          <p:spPr bwMode="auto">
            <a:xfrm>
              <a:off x="4994776" y="4394962"/>
              <a:ext cx="2088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直線接點 31"/>
            <p:cNvCxnSpPr/>
            <p:nvPr/>
          </p:nvCxnSpPr>
          <p:spPr bwMode="auto">
            <a:xfrm>
              <a:off x="7884368" y="5577019"/>
              <a:ext cx="1296144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直線接點 36"/>
            <p:cNvCxnSpPr/>
            <p:nvPr/>
          </p:nvCxnSpPr>
          <p:spPr bwMode="auto">
            <a:xfrm>
              <a:off x="7884512" y="5763113"/>
              <a:ext cx="1296000" cy="1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直線接點 37"/>
            <p:cNvCxnSpPr/>
            <p:nvPr/>
          </p:nvCxnSpPr>
          <p:spPr bwMode="auto">
            <a:xfrm>
              <a:off x="3909338" y="3026810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直線接點 38"/>
            <p:cNvCxnSpPr/>
            <p:nvPr/>
          </p:nvCxnSpPr>
          <p:spPr bwMode="auto">
            <a:xfrm>
              <a:off x="3909338" y="2852936"/>
              <a:ext cx="43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直線接點 39"/>
            <p:cNvCxnSpPr/>
            <p:nvPr/>
          </p:nvCxnSpPr>
          <p:spPr bwMode="auto">
            <a:xfrm>
              <a:off x="7560512" y="5115042"/>
              <a:ext cx="79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直線接點 40"/>
            <p:cNvCxnSpPr/>
            <p:nvPr/>
          </p:nvCxnSpPr>
          <p:spPr bwMode="auto">
            <a:xfrm>
              <a:off x="7560512" y="5288916"/>
              <a:ext cx="79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直線接點 41"/>
            <p:cNvCxnSpPr/>
            <p:nvPr/>
          </p:nvCxnSpPr>
          <p:spPr bwMode="auto">
            <a:xfrm>
              <a:off x="6768512" y="4692131"/>
              <a:ext cx="792000" cy="6309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70D28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直線接點 42"/>
            <p:cNvCxnSpPr/>
            <p:nvPr/>
          </p:nvCxnSpPr>
          <p:spPr bwMode="auto">
            <a:xfrm>
              <a:off x="6768512" y="4853489"/>
              <a:ext cx="792000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630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6" name="Rectangle 30">
            <a:extLst>
              <a:ext uri="{FF2B5EF4-FFF2-40B4-BE49-F238E27FC236}">
                <a16:creationId xmlns:a16="http://schemas.microsoft.com/office/drawing/2014/main" id="{9BFA0057-5D03-436F-8E4C-2612D2AC283E}"/>
              </a:ext>
            </a:extLst>
          </p:cNvPr>
          <p:cNvSpPr/>
          <p:nvPr/>
        </p:nvSpPr>
        <p:spPr>
          <a:xfrm>
            <a:off x="3635896" y="125447"/>
            <a:ext cx="499573" cy="49811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Round Same Side Corner Rectangle 6">
            <a:extLst>
              <a:ext uri="{FF2B5EF4-FFF2-40B4-BE49-F238E27FC236}">
                <a16:creationId xmlns:a16="http://schemas.microsoft.com/office/drawing/2014/main" id="{6329D35A-7A76-489A-9D27-F3D0B4A9BDBC}"/>
              </a:ext>
            </a:extLst>
          </p:cNvPr>
          <p:cNvSpPr/>
          <p:nvPr/>
        </p:nvSpPr>
        <p:spPr>
          <a:xfrm rot="2700000">
            <a:off x="4361628" y="39157"/>
            <a:ext cx="154026" cy="61750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F6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05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線接點 26"/>
          <p:cNvCxnSpPr>
            <a:stCxn id="14" idx="2"/>
          </p:cNvCxnSpPr>
          <p:nvPr/>
        </p:nvCxnSpPr>
        <p:spPr bwMode="auto">
          <a:xfrm>
            <a:off x="2504790" y="1289009"/>
            <a:ext cx="1095102" cy="210427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32" name="直線接點 31"/>
          <p:cNvCxnSpPr>
            <a:stCxn id="13" idx="2"/>
          </p:cNvCxnSpPr>
          <p:nvPr/>
        </p:nvCxnSpPr>
        <p:spPr bwMode="auto">
          <a:xfrm>
            <a:off x="5253784" y="1368111"/>
            <a:ext cx="878133" cy="202517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36" name="直線接點 35"/>
          <p:cNvCxnSpPr>
            <a:endCxn id="21" idx="0"/>
          </p:cNvCxnSpPr>
          <p:nvPr/>
        </p:nvCxnSpPr>
        <p:spPr bwMode="auto">
          <a:xfrm flipH="1">
            <a:off x="1275160" y="3398471"/>
            <a:ext cx="1041941" cy="20620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39" name="直線接點 38"/>
          <p:cNvCxnSpPr>
            <a:endCxn id="12" idx="0"/>
          </p:cNvCxnSpPr>
          <p:nvPr/>
        </p:nvCxnSpPr>
        <p:spPr bwMode="auto">
          <a:xfrm flipH="1">
            <a:off x="3316684" y="3387040"/>
            <a:ext cx="1026472" cy="208874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2" name="直線接點 41"/>
          <p:cNvCxnSpPr>
            <a:endCxn id="20" idx="0"/>
          </p:cNvCxnSpPr>
          <p:nvPr/>
        </p:nvCxnSpPr>
        <p:spPr bwMode="auto">
          <a:xfrm flipH="1">
            <a:off x="5706127" y="3393282"/>
            <a:ext cx="744941" cy="207097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5" name="Line 29"/>
          <p:cNvSpPr>
            <a:spLocks noChangeShapeType="1"/>
          </p:cNvSpPr>
          <p:nvPr/>
        </p:nvSpPr>
        <p:spPr bwMode="auto">
          <a:xfrm>
            <a:off x="899593" y="3404184"/>
            <a:ext cx="6912768" cy="0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stealth" w="med" len="lg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eaLnBrk="1" hangingPunct="1"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49" name="等腰三角形 48"/>
          <p:cNvSpPr/>
          <p:nvPr/>
        </p:nvSpPr>
        <p:spPr bwMode="auto">
          <a:xfrm rot="5400000">
            <a:off x="7399391" y="2722835"/>
            <a:ext cx="1629482" cy="1356695"/>
          </a:xfrm>
          <a:prstGeom prst="triangle">
            <a:avLst/>
          </a:prstGeom>
          <a:solidFill>
            <a:srgbClr val="0000FF"/>
          </a:solidFill>
          <a:ln w="57150">
            <a:solidFill>
              <a:srgbClr val="0000FF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j-lt"/>
              <a:ea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>
                <a:ea typeface="標楷體" panose="03000509000000000000" pitchFamily="65" charset="-120"/>
              </a:rPr>
              <a:t>魚</a:t>
            </a:r>
            <a:r>
              <a:rPr lang="zh-TW" altLang="en-US" sz="3200" dirty="0" smtClean="0">
                <a:ea typeface="標楷體" panose="03000509000000000000" pitchFamily="65" charset="-120"/>
              </a:rPr>
              <a:t>骨</a:t>
            </a:r>
            <a:r>
              <a:rPr lang="zh-TW" altLang="en-US" sz="3200" dirty="0">
                <a:ea typeface="標楷體" panose="03000509000000000000" pitchFamily="65" charset="-120"/>
              </a:rPr>
              <a:t>圖</a:t>
            </a:r>
            <a:r>
              <a:rPr lang="zh-TW" altLang="en-US" sz="3200" dirty="0" smtClean="0">
                <a:ea typeface="標楷體" panose="03000509000000000000" pitchFamily="65" charset="-120"/>
              </a:rPr>
              <a:t>分析</a:t>
            </a:r>
            <a:endParaRPr lang="zh-TW" altLang="en-US" sz="3200" dirty="0"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8D6D5-677D-4AF0-B927-2DB707B5F413}" type="slidenum">
              <a:rPr lang="en-US" altLang="zh-TW" smtClean="0">
                <a:latin typeface="+mj-lt"/>
              </a:rPr>
              <a:pPr/>
              <a:t>9</a:t>
            </a:fld>
            <a:endParaRPr lang="en-US" altLang="zh-TW">
              <a:latin typeface="+mj-lt"/>
            </a:endParaRPr>
          </a:p>
        </p:txBody>
      </p:sp>
      <p:sp>
        <p:nvSpPr>
          <p:cNvPr id="5" name="Text Box 32"/>
          <p:cNvSpPr txBox="1">
            <a:spLocks noChangeArrowheads="1"/>
          </p:cNvSpPr>
          <p:nvPr/>
        </p:nvSpPr>
        <p:spPr bwMode="auto">
          <a:xfrm>
            <a:off x="1355188" y="2636912"/>
            <a:ext cx="16326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CN" altLang="en-US" sz="1600" dirty="0">
                <a:latin typeface="+mj-lt"/>
                <a:ea typeface="標楷體" panose="03000509000000000000" pitchFamily="65" charset="-120"/>
              </a:rPr>
              <a:t>電腦程式反應慢</a:t>
            </a:r>
          </a:p>
        </p:txBody>
      </p:sp>
      <p:sp>
        <p:nvSpPr>
          <p:cNvPr id="7" name="Text Box 42"/>
          <p:cNvSpPr txBox="1">
            <a:spLocks noChangeArrowheads="1"/>
          </p:cNvSpPr>
          <p:nvPr/>
        </p:nvSpPr>
        <p:spPr bwMode="auto">
          <a:xfrm>
            <a:off x="580586" y="3540515"/>
            <a:ext cx="12538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彎腰、走動次數多</a:t>
            </a:r>
          </a:p>
        </p:txBody>
      </p:sp>
      <p:sp>
        <p:nvSpPr>
          <p:cNvPr id="8" name="Text Box 76"/>
          <p:cNvSpPr txBox="1">
            <a:spLocks noChangeArrowheads="1"/>
          </p:cNvSpPr>
          <p:nvPr/>
        </p:nvSpPr>
        <p:spPr bwMode="auto">
          <a:xfrm>
            <a:off x="4067944" y="1646428"/>
            <a:ext cx="1005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新人作業</a:t>
            </a:r>
            <a:endParaRPr lang="zh-CN" altLang="en-US" sz="1600" dirty="0"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9" name="Text Box 92"/>
          <p:cNvSpPr txBox="1">
            <a:spLocks noChangeArrowheads="1"/>
          </p:cNvSpPr>
          <p:nvPr/>
        </p:nvSpPr>
        <p:spPr bwMode="auto">
          <a:xfrm>
            <a:off x="5957696" y="1906959"/>
            <a:ext cx="11172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離職率高</a:t>
            </a: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6499232" y="3963043"/>
            <a:ext cx="10561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solidFill>
                  <a:srgbClr val="FF0000"/>
                </a:solidFill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走道太窄</a:t>
            </a:r>
            <a:endParaRPr lang="zh-CN" altLang="en-US" sz="160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14" name="Oval 27"/>
          <p:cNvSpPr>
            <a:spLocks noChangeArrowheads="1"/>
          </p:cNvSpPr>
          <p:nvPr/>
        </p:nvSpPr>
        <p:spPr bwMode="auto">
          <a:xfrm>
            <a:off x="1799940" y="874671"/>
            <a:ext cx="1409700" cy="414338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CN" dirty="0">
                <a:latin typeface="+mj-lt"/>
              </a:rPr>
              <a:t>Machine</a:t>
            </a:r>
            <a:endParaRPr lang="zh-CN" altLang="en-US" dirty="0">
              <a:latin typeface="+mj-lt"/>
            </a:endParaRPr>
          </a:p>
        </p:txBody>
      </p:sp>
      <p:sp>
        <p:nvSpPr>
          <p:cNvPr id="22" name="Text Box 54"/>
          <p:cNvSpPr txBox="1">
            <a:spLocks noChangeArrowheads="1"/>
          </p:cNvSpPr>
          <p:nvPr/>
        </p:nvSpPr>
        <p:spPr bwMode="auto">
          <a:xfrm>
            <a:off x="4355976" y="2178667"/>
            <a:ext cx="10543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人員疲勞</a:t>
            </a:r>
            <a:endParaRPr lang="zh-CN" altLang="en-US" sz="1600" dirty="0"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23" name="Text Box 92"/>
          <p:cNvSpPr txBox="1">
            <a:spLocks noChangeArrowheads="1"/>
          </p:cNvSpPr>
          <p:nvPr/>
        </p:nvSpPr>
        <p:spPr bwMode="auto">
          <a:xfrm>
            <a:off x="6300192" y="4679558"/>
            <a:ext cx="10441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站位堆積無用器具</a:t>
            </a:r>
            <a:r>
              <a:rPr lang="en-US" altLang="zh-TW" sz="1600" dirty="0">
                <a:latin typeface="+mj-lt"/>
                <a:ea typeface="標楷體" panose="03000509000000000000" pitchFamily="65" charset="-120"/>
              </a:rPr>
              <a:t> </a:t>
            </a:r>
            <a:endParaRPr lang="zh-TW" altLang="en-US" sz="1600" dirty="0"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24" name="Text Box 92"/>
          <p:cNvSpPr txBox="1">
            <a:spLocks noChangeArrowheads="1"/>
          </p:cNvSpPr>
          <p:nvPr/>
        </p:nvSpPr>
        <p:spPr bwMode="auto">
          <a:xfrm>
            <a:off x="1416178" y="1700808"/>
            <a:ext cx="104538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 smtClean="0">
                <a:latin typeface="+mj-lt"/>
                <a:ea typeface="標楷體" panose="03000509000000000000" pitchFamily="65" charset="-120"/>
              </a:rPr>
              <a:t>系統錯誤</a:t>
            </a:r>
            <a:endParaRPr lang="zh-TW" altLang="en-US" sz="1600" dirty="0"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25" name="Text Box 92"/>
          <p:cNvSpPr txBox="1">
            <a:spLocks noChangeArrowheads="1"/>
          </p:cNvSpPr>
          <p:nvPr/>
        </p:nvSpPr>
        <p:spPr bwMode="auto">
          <a:xfrm>
            <a:off x="4014143" y="4816346"/>
            <a:ext cx="10378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容易刮傷</a:t>
            </a:r>
          </a:p>
        </p:txBody>
      </p:sp>
      <p:cxnSp>
        <p:nvCxnSpPr>
          <p:cNvPr id="28" name="直線接點 27"/>
          <p:cNvCxnSpPr/>
          <p:nvPr/>
        </p:nvCxnSpPr>
        <p:spPr bwMode="auto">
          <a:xfrm>
            <a:off x="2414049" y="1899106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文字方塊 28"/>
          <p:cNvSpPr txBox="1"/>
          <p:nvPr/>
        </p:nvSpPr>
        <p:spPr>
          <a:xfrm>
            <a:off x="7481018" y="2708920"/>
            <a:ext cx="727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FF00"/>
                </a:solidFill>
                <a:latin typeface="+mj-lt"/>
                <a:ea typeface="標楷體" panose="03000509000000000000" pitchFamily="65" charset="-120"/>
              </a:rPr>
              <a:t>為何</a:t>
            </a:r>
            <a:endParaRPr lang="en-US" altLang="zh-TW" sz="2000" dirty="0" smtClean="0">
              <a:solidFill>
                <a:srgbClr val="FFFF00"/>
              </a:solidFill>
              <a:latin typeface="+mj-lt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solidFill>
                  <a:srgbClr val="FFFF00"/>
                </a:solidFill>
                <a:latin typeface="+mj-lt"/>
                <a:ea typeface="標楷體" panose="03000509000000000000" pitchFamily="65" charset="-120"/>
              </a:rPr>
              <a:t>PHD</a:t>
            </a:r>
            <a:r>
              <a:rPr lang="zh-TW" altLang="en-US" sz="2000" dirty="0" smtClean="0">
                <a:solidFill>
                  <a:srgbClr val="FFFF00"/>
                </a:solidFill>
                <a:latin typeface="+mj-lt"/>
                <a:ea typeface="標楷體" panose="03000509000000000000" pitchFamily="65" charset="-120"/>
              </a:rPr>
              <a:t>產量不足</a:t>
            </a:r>
            <a:endParaRPr lang="en-US" altLang="zh-TW" sz="2000" dirty="0">
              <a:solidFill>
                <a:srgbClr val="FFFF00"/>
              </a:solidFill>
              <a:latin typeface="+mj-lt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 bwMode="auto">
          <a:xfrm>
            <a:off x="2932923" y="2811909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直線接點 32"/>
          <p:cNvCxnSpPr/>
          <p:nvPr/>
        </p:nvCxnSpPr>
        <p:spPr bwMode="auto">
          <a:xfrm>
            <a:off x="5038265" y="1772816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線接點 33"/>
          <p:cNvCxnSpPr/>
          <p:nvPr/>
        </p:nvCxnSpPr>
        <p:spPr bwMode="auto">
          <a:xfrm>
            <a:off x="5514246" y="2924539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直線接點 34"/>
          <p:cNvCxnSpPr/>
          <p:nvPr/>
        </p:nvCxnSpPr>
        <p:spPr bwMode="auto">
          <a:xfrm>
            <a:off x="5553543" y="2060848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線接點 36"/>
          <p:cNvCxnSpPr/>
          <p:nvPr/>
        </p:nvCxnSpPr>
        <p:spPr bwMode="auto">
          <a:xfrm>
            <a:off x="1108476" y="5010772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線接點 37"/>
          <p:cNvCxnSpPr/>
          <p:nvPr/>
        </p:nvCxnSpPr>
        <p:spPr bwMode="auto">
          <a:xfrm>
            <a:off x="1416179" y="4401472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直線接點 40"/>
          <p:cNvCxnSpPr/>
          <p:nvPr/>
        </p:nvCxnSpPr>
        <p:spPr bwMode="auto">
          <a:xfrm>
            <a:off x="3301382" y="4585071"/>
            <a:ext cx="45292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直線接點 42"/>
          <p:cNvCxnSpPr/>
          <p:nvPr/>
        </p:nvCxnSpPr>
        <p:spPr bwMode="auto">
          <a:xfrm>
            <a:off x="5937304" y="4941168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線接點 43"/>
          <p:cNvCxnSpPr/>
          <p:nvPr/>
        </p:nvCxnSpPr>
        <p:spPr bwMode="auto">
          <a:xfrm>
            <a:off x="6163074" y="4163675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等腰三角形 49"/>
          <p:cNvSpPr/>
          <p:nvPr/>
        </p:nvSpPr>
        <p:spPr bwMode="auto">
          <a:xfrm rot="5400000">
            <a:off x="398749" y="3158452"/>
            <a:ext cx="546596" cy="455092"/>
          </a:xfrm>
          <a:prstGeom prst="triangle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endParaRPr lang="zh-TW" altLang="en-US" dirty="0">
              <a:latin typeface="+mj-lt"/>
              <a:ea typeface="新細明體" pitchFamily="18" charset="-120"/>
            </a:endParaRPr>
          </a:p>
        </p:txBody>
      </p:sp>
      <p:sp>
        <p:nvSpPr>
          <p:cNvPr id="21" name="Oval 34"/>
          <p:cNvSpPr>
            <a:spLocks noChangeArrowheads="1"/>
          </p:cNvSpPr>
          <p:nvPr/>
        </p:nvSpPr>
        <p:spPr bwMode="auto">
          <a:xfrm>
            <a:off x="511374" y="5460562"/>
            <a:ext cx="1527572" cy="47863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dirty="0">
                <a:solidFill>
                  <a:schemeClr val="tx1"/>
                </a:solidFill>
                <a:latin typeface="+mj-lt"/>
              </a:rPr>
              <a:t>Method</a:t>
            </a:r>
            <a:endParaRPr lang="zh-CN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2637432" y="5475787"/>
            <a:ext cx="1358504" cy="47863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CN" dirty="0">
                <a:latin typeface="+mj-lt"/>
                <a:ea typeface="標楷體" panose="03000509000000000000" pitchFamily="65" charset="-120"/>
              </a:rPr>
              <a:t>Material</a:t>
            </a:r>
            <a:endParaRPr lang="zh-CN" altLang="en-US" dirty="0"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20" name="Oval 34"/>
          <p:cNvSpPr>
            <a:spLocks noChangeArrowheads="1"/>
          </p:cNvSpPr>
          <p:nvPr/>
        </p:nvSpPr>
        <p:spPr bwMode="auto">
          <a:xfrm>
            <a:off x="4682067" y="5464254"/>
            <a:ext cx="2048120" cy="490163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dirty="0">
                <a:solidFill>
                  <a:schemeClr val="tx1"/>
                </a:solidFill>
                <a:latin typeface="+mj-lt"/>
              </a:rPr>
              <a:t>Environment</a:t>
            </a:r>
          </a:p>
        </p:txBody>
      </p:sp>
      <p:sp>
        <p:nvSpPr>
          <p:cNvPr id="13" name="Oval 26"/>
          <p:cNvSpPr>
            <a:spLocks noChangeArrowheads="1"/>
          </p:cNvSpPr>
          <p:nvPr/>
        </p:nvSpPr>
        <p:spPr bwMode="auto">
          <a:xfrm>
            <a:off x="4639421" y="899005"/>
            <a:ext cx="1228725" cy="469106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CN" dirty="0">
                <a:solidFill>
                  <a:schemeClr val="tx1"/>
                </a:solidFill>
                <a:latin typeface="+mj-lt"/>
              </a:rPr>
              <a:t>Man</a:t>
            </a:r>
          </a:p>
        </p:txBody>
      </p:sp>
      <p:cxnSp>
        <p:nvCxnSpPr>
          <p:cNvPr id="52" name="直線接點 51"/>
          <p:cNvCxnSpPr/>
          <p:nvPr/>
        </p:nvCxnSpPr>
        <p:spPr bwMode="auto">
          <a:xfrm>
            <a:off x="5642121" y="4551959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Text Box 37"/>
          <p:cNvSpPr txBox="1">
            <a:spLocks noChangeArrowheads="1"/>
          </p:cNvSpPr>
          <p:nvPr/>
        </p:nvSpPr>
        <p:spPr bwMode="auto">
          <a:xfrm>
            <a:off x="4644008" y="4387036"/>
            <a:ext cx="10311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solidFill>
                  <a:srgbClr val="FF0000"/>
                </a:solidFill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160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WIP</a:t>
            </a:r>
            <a:r>
              <a:rPr lang="zh-TW" altLang="en-US" sz="1600" dirty="0" smtClean="0">
                <a:solidFill>
                  <a:schemeClr val="tx1"/>
                </a:solidFill>
                <a:latin typeface="+mj-lt"/>
                <a:ea typeface="標楷體" panose="03000509000000000000" pitchFamily="65" charset="-120"/>
              </a:rPr>
              <a:t>堆積</a:t>
            </a:r>
            <a:endParaRPr lang="zh-CN" altLang="en-US" sz="1600" dirty="0">
              <a:solidFill>
                <a:schemeClr val="tx1"/>
              </a:solidFill>
              <a:latin typeface="+mj-lt"/>
              <a:ea typeface="標楷體" panose="03000509000000000000" pitchFamily="65" charset="-120"/>
            </a:endParaRPr>
          </a:p>
        </p:txBody>
      </p:sp>
      <p:sp>
        <p:nvSpPr>
          <p:cNvPr id="54" name="Text Box 92"/>
          <p:cNvSpPr txBox="1">
            <a:spLocks noChangeArrowheads="1"/>
          </p:cNvSpPr>
          <p:nvPr/>
        </p:nvSpPr>
        <p:spPr bwMode="auto">
          <a:xfrm>
            <a:off x="2440911" y="3898508"/>
            <a:ext cx="12391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 smtClean="0">
                <a:latin typeface="+mj-lt"/>
                <a:ea typeface="標楷體" panose="03000509000000000000" pitchFamily="65" charset="-120"/>
              </a:rPr>
              <a:t>上料速度慢</a:t>
            </a:r>
            <a:endParaRPr lang="zh-TW" altLang="en-US" sz="1600" dirty="0">
              <a:latin typeface="+mj-lt"/>
              <a:ea typeface="標楷體" panose="03000509000000000000" pitchFamily="65" charset="-120"/>
            </a:endParaRPr>
          </a:p>
        </p:txBody>
      </p:sp>
      <p:cxnSp>
        <p:nvCxnSpPr>
          <p:cNvPr id="55" name="直線接點 54"/>
          <p:cNvCxnSpPr/>
          <p:nvPr/>
        </p:nvCxnSpPr>
        <p:spPr bwMode="auto">
          <a:xfrm>
            <a:off x="3635896" y="4083927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直線接點 56"/>
          <p:cNvCxnSpPr/>
          <p:nvPr/>
        </p:nvCxnSpPr>
        <p:spPr bwMode="auto">
          <a:xfrm>
            <a:off x="5286926" y="2341146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Text Box 54"/>
          <p:cNvSpPr txBox="1">
            <a:spLocks noChangeArrowheads="1"/>
          </p:cNvSpPr>
          <p:nvPr/>
        </p:nvSpPr>
        <p:spPr bwMode="auto">
          <a:xfrm>
            <a:off x="4355976" y="2756678"/>
            <a:ext cx="12253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 smtClean="0">
                <a:latin typeface="+mj-lt"/>
                <a:ea typeface="標楷體" panose="03000509000000000000" pitchFamily="65" charset="-120"/>
              </a:rPr>
              <a:t>效率</a:t>
            </a:r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落差大</a:t>
            </a:r>
            <a:endParaRPr lang="zh-CN" altLang="en-US" sz="1600" dirty="0">
              <a:latin typeface="+mj-lt"/>
              <a:ea typeface="標楷體" panose="03000509000000000000" pitchFamily="65" charset="-120"/>
            </a:endParaRPr>
          </a:p>
        </p:txBody>
      </p:sp>
      <p:cxnSp>
        <p:nvCxnSpPr>
          <p:cNvPr id="61" name="直線接點 60"/>
          <p:cNvCxnSpPr/>
          <p:nvPr/>
        </p:nvCxnSpPr>
        <p:spPr bwMode="auto">
          <a:xfrm>
            <a:off x="4116695" y="3869567"/>
            <a:ext cx="45292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Text Box 92"/>
          <p:cNvSpPr txBox="1">
            <a:spLocks noChangeArrowheads="1"/>
          </p:cNvSpPr>
          <p:nvPr/>
        </p:nvSpPr>
        <p:spPr bwMode="auto">
          <a:xfrm>
            <a:off x="4583289" y="3709078"/>
            <a:ext cx="7942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種類多</a:t>
            </a:r>
          </a:p>
        </p:txBody>
      </p:sp>
      <p:sp>
        <p:nvSpPr>
          <p:cNvPr id="63" name="Text Box 92"/>
          <p:cNvSpPr txBox="1">
            <a:spLocks noChangeArrowheads="1"/>
          </p:cNvSpPr>
          <p:nvPr/>
        </p:nvSpPr>
        <p:spPr bwMode="auto">
          <a:xfrm>
            <a:off x="2404971" y="4365104"/>
            <a:ext cx="101490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鐵件太重</a:t>
            </a:r>
          </a:p>
        </p:txBody>
      </p:sp>
      <p:cxnSp>
        <p:nvCxnSpPr>
          <p:cNvPr id="64" name="直線接點 63"/>
          <p:cNvCxnSpPr/>
          <p:nvPr/>
        </p:nvCxnSpPr>
        <p:spPr bwMode="auto">
          <a:xfrm>
            <a:off x="3543015" y="5001797"/>
            <a:ext cx="45292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Text Box 92"/>
          <p:cNvSpPr txBox="1">
            <a:spLocks noChangeArrowheads="1"/>
          </p:cNvSpPr>
          <p:nvPr/>
        </p:nvSpPr>
        <p:spPr bwMode="auto">
          <a:xfrm>
            <a:off x="467544" y="4123406"/>
            <a:ext cx="10246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物料拿取不方便</a:t>
            </a:r>
          </a:p>
        </p:txBody>
      </p:sp>
      <p:sp>
        <p:nvSpPr>
          <p:cNvPr id="67" name="Text Box 42"/>
          <p:cNvSpPr txBox="1">
            <a:spLocks noChangeArrowheads="1"/>
          </p:cNvSpPr>
          <p:nvPr/>
        </p:nvSpPr>
        <p:spPr bwMode="auto">
          <a:xfrm>
            <a:off x="28117" y="4718385"/>
            <a:ext cx="10333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站位工作量不平衡</a:t>
            </a:r>
            <a:endParaRPr lang="zh-CN" altLang="en-US" sz="1600" dirty="0">
              <a:latin typeface="+mj-lt"/>
              <a:ea typeface="標楷體" panose="03000509000000000000" pitchFamily="65" charset="-120"/>
            </a:endParaRPr>
          </a:p>
        </p:txBody>
      </p:sp>
      <p:cxnSp>
        <p:nvCxnSpPr>
          <p:cNvPr id="68" name="直線接點 67"/>
          <p:cNvCxnSpPr/>
          <p:nvPr/>
        </p:nvCxnSpPr>
        <p:spPr bwMode="auto">
          <a:xfrm>
            <a:off x="1685794" y="3907829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直線接點 71"/>
          <p:cNvCxnSpPr/>
          <p:nvPr/>
        </p:nvCxnSpPr>
        <p:spPr bwMode="auto">
          <a:xfrm>
            <a:off x="3079720" y="2341146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" name="Text Box 92"/>
          <p:cNvSpPr txBox="1">
            <a:spLocks noChangeArrowheads="1"/>
          </p:cNvSpPr>
          <p:nvPr/>
        </p:nvSpPr>
        <p:spPr bwMode="auto">
          <a:xfrm>
            <a:off x="3419872" y="2195132"/>
            <a:ext cx="10572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器材老舊</a:t>
            </a:r>
          </a:p>
        </p:txBody>
      </p:sp>
      <p:sp>
        <p:nvSpPr>
          <p:cNvPr id="56" name="Text Box 92"/>
          <p:cNvSpPr txBox="1">
            <a:spLocks noChangeArrowheads="1"/>
          </p:cNvSpPr>
          <p:nvPr/>
        </p:nvSpPr>
        <p:spPr bwMode="auto">
          <a:xfrm>
            <a:off x="2006821" y="4780411"/>
            <a:ext cx="12391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0" hangingPunct="0">
              <a:defRPr kumimoji="0" sz="1400">
                <a:latin typeface="+mn-ea"/>
                <a:ea typeface="+mn-ea"/>
              </a:defRPr>
            </a:lvl1pPr>
            <a:lvl2pPr marL="742950" indent="-285750" eaLnBrk="0" hangingPunct="0">
              <a:defRPr sz="15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500"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z="1600" dirty="0" smtClean="0">
                <a:latin typeface="+mj-lt"/>
                <a:ea typeface="標楷體" panose="03000509000000000000" pitchFamily="65" charset="-120"/>
              </a:rPr>
              <a:t>供料不及</a:t>
            </a:r>
            <a:r>
              <a:rPr lang="zh-TW" altLang="en-US" sz="1600" dirty="0">
                <a:latin typeface="+mj-lt"/>
                <a:ea typeface="標楷體" panose="03000509000000000000" pitchFamily="65" charset="-120"/>
              </a:rPr>
              <a:t>時</a:t>
            </a:r>
          </a:p>
        </p:txBody>
      </p:sp>
      <p:cxnSp>
        <p:nvCxnSpPr>
          <p:cNvPr id="58" name="直線接點 57"/>
          <p:cNvCxnSpPr/>
          <p:nvPr/>
        </p:nvCxnSpPr>
        <p:spPr bwMode="auto">
          <a:xfrm>
            <a:off x="3142605" y="5010772"/>
            <a:ext cx="383761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6" name="组合 22"/>
          <p:cNvGrpSpPr/>
          <p:nvPr/>
        </p:nvGrpSpPr>
        <p:grpSpPr>
          <a:xfrm rot="19776565">
            <a:off x="139399" y="104894"/>
            <a:ext cx="722305" cy="747288"/>
            <a:chOff x="8907463" y="2051050"/>
            <a:chExt cx="2879724" cy="3363913"/>
          </a:xfrm>
          <a:solidFill>
            <a:srgbClr val="FF0000"/>
          </a:solidFill>
        </p:grpSpPr>
        <p:grpSp>
          <p:nvGrpSpPr>
            <p:cNvPr id="69" name="Group 205"/>
            <p:cNvGrpSpPr/>
            <p:nvPr/>
          </p:nvGrpSpPr>
          <p:grpSpPr bwMode="auto">
            <a:xfrm>
              <a:off x="8907463" y="2051050"/>
              <a:ext cx="2879724" cy="2844800"/>
              <a:chOff x="5611" y="1292"/>
              <a:chExt cx="1814" cy="1792"/>
            </a:xfrm>
            <a:grpFill/>
          </p:grpSpPr>
          <p:sp>
            <p:nvSpPr>
              <p:cNvPr id="319" name="Freeform 5"/>
              <p:cNvSpPr/>
              <p:nvPr/>
            </p:nvSpPr>
            <p:spPr bwMode="auto">
              <a:xfrm>
                <a:off x="6199" y="2286"/>
                <a:ext cx="14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1" y="0"/>
                      <a:pt x="3" y="0"/>
                      <a:pt x="6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0" name="Freeform 6"/>
              <p:cNvSpPr/>
              <p:nvPr/>
            </p:nvSpPr>
            <p:spPr bwMode="auto">
              <a:xfrm>
                <a:off x="6163" y="2051"/>
                <a:ext cx="5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2 w 2"/>
                  <a:gd name="T5" fmla="*/ 2 w 2"/>
                  <a:gd name="T6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1" name="Freeform 7"/>
              <p:cNvSpPr/>
              <p:nvPr/>
            </p:nvSpPr>
            <p:spPr bwMode="auto">
              <a:xfrm>
                <a:off x="6206" y="2063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2" name="Freeform 8"/>
              <p:cNvSpPr/>
              <p:nvPr/>
            </p:nvSpPr>
            <p:spPr bwMode="auto">
              <a:xfrm>
                <a:off x="6151" y="2051"/>
                <a:ext cx="7" cy="0"/>
              </a:xfrm>
              <a:custGeom>
                <a:avLst/>
                <a:gdLst>
                  <a:gd name="T0" fmla="*/ 3 w 3"/>
                  <a:gd name="T1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3" name="Freeform 9"/>
              <p:cNvSpPr/>
              <p:nvPr/>
            </p:nvSpPr>
            <p:spPr bwMode="auto">
              <a:xfrm>
                <a:off x="6436" y="2511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4" name="Freeform 10"/>
              <p:cNvSpPr/>
              <p:nvPr/>
            </p:nvSpPr>
            <p:spPr bwMode="auto">
              <a:xfrm>
                <a:off x="6237" y="240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5" name="Freeform 11"/>
              <p:cNvSpPr/>
              <p:nvPr/>
            </p:nvSpPr>
            <p:spPr bwMode="auto">
              <a:xfrm>
                <a:off x="6132" y="2342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6" name="Freeform 12"/>
              <p:cNvSpPr/>
              <p:nvPr/>
            </p:nvSpPr>
            <p:spPr bwMode="auto">
              <a:xfrm>
                <a:off x="6201" y="2053"/>
                <a:ext cx="10" cy="10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2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2 h 4"/>
                  <a:gd name="T10" fmla="*/ 3 w 4"/>
                  <a:gd name="T11" fmla="*/ 1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  <a:gd name="T18" fmla="*/ 2 w 4"/>
                  <a:gd name="T19" fmla="*/ 0 h 4"/>
                  <a:gd name="T20" fmla="*/ 2 w 4"/>
                  <a:gd name="T21" fmla="*/ 0 h 4"/>
                  <a:gd name="T22" fmla="*/ 1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7" name="Freeform 13"/>
              <p:cNvSpPr/>
              <p:nvPr/>
            </p:nvSpPr>
            <p:spPr bwMode="auto">
              <a:xfrm>
                <a:off x="6554" y="207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8" name="Freeform 14"/>
              <p:cNvSpPr/>
              <p:nvPr/>
            </p:nvSpPr>
            <p:spPr bwMode="auto">
              <a:xfrm>
                <a:off x="6424" y="1918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29" name="Freeform 15"/>
              <p:cNvSpPr/>
              <p:nvPr/>
            </p:nvSpPr>
            <p:spPr bwMode="auto">
              <a:xfrm>
                <a:off x="6464" y="270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0" name="Freeform 16"/>
              <p:cNvSpPr/>
              <p:nvPr/>
            </p:nvSpPr>
            <p:spPr bwMode="auto">
              <a:xfrm>
                <a:off x="6573" y="278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1" name="Freeform 17"/>
              <p:cNvSpPr/>
              <p:nvPr/>
            </p:nvSpPr>
            <p:spPr bwMode="auto">
              <a:xfrm>
                <a:off x="6464" y="2700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2" name="Freeform 18"/>
              <p:cNvSpPr/>
              <p:nvPr/>
            </p:nvSpPr>
            <p:spPr bwMode="auto">
              <a:xfrm>
                <a:off x="6811" y="24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3" name="Freeform 19"/>
              <p:cNvSpPr/>
              <p:nvPr/>
            </p:nvSpPr>
            <p:spPr bwMode="auto">
              <a:xfrm>
                <a:off x="6699" y="2409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4" name="Freeform 20"/>
              <p:cNvSpPr/>
              <p:nvPr/>
            </p:nvSpPr>
            <p:spPr bwMode="auto">
              <a:xfrm>
                <a:off x="6455" y="269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5" name="Freeform 21"/>
              <p:cNvSpPr/>
              <p:nvPr/>
            </p:nvSpPr>
            <p:spPr bwMode="auto">
              <a:xfrm>
                <a:off x="6585" y="2518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6" name="Freeform 22"/>
              <p:cNvSpPr/>
              <p:nvPr/>
            </p:nvSpPr>
            <p:spPr bwMode="auto">
              <a:xfrm>
                <a:off x="6163" y="2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7" name="Freeform 23"/>
              <p:cNvSpPr/>
              <p:nvPr/>
            </p:nvSpPr>
            <p:spPr bwMode="auto">
              <a:xfrm>
                <a:off x="5833" y="27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8" name="Freeform 24"/>
              <p:cNvSpPr/>
              <p:nvPr/>
            </p:nvSpPr>
            <p:spPr bwMode="auto">
              <a:xfrm>
                <a:off x="5926" y="2696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39" name="Freeform 25"/>
              <p:cNvSpPr/>
              <p:nvPr/>
            </p:nvSpPr>
            <p:spPr bwMode="auto">
              <a:xfrm>
                <a:off x="5921" y="2696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0" name="Freeform 26"/>
              <p:cNvSpPr/>
              <p:nvPr/>
            </p:nvSpPr>
            <p:spPr bwMode="auto">
              <a:xfrm>
                <a:off x="5914" y="2696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1" name="Freeform 27"/>
              <p:cNvSpPr/>
              <p:nvPr/>
            </p:nvSpPr>
            <p:spPr bwMode="auto">
              <a:xfrm>
                <a:off x="5957" y="2710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2" name="Freeform 28"/>
              <p:cNvSpPr/>
              <p:nvPr/>
            </p:nvSpPr>
            <p:spPr bwMode="auto">
              <a:xfrm>
                <a:off x="5954" y="2707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3" name="Freeform 29"/>
              <p:cNvSpPr/>
              <p:nvPr/>
            </p:nvSpPr>
            <p:spPr bwMode="auto">
              <a:xfrm>
                <a:off x="5900" y="2700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4" name="Freeform 30"/>
              <p:cNvSpPr/>
              <p:nvPr/>
            </p:nvSpPr>
            <p:spPr bwMode="auto">
              <a:xfrm>
                <a:off x="6438" y="2482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5" name="Freeform 31"/>
              <p:cNvSpPr/>
              <p:nvPr/>
            </p:nvSpPr>
            <p:spPr bwMode="auto">
              <a:xfrm>
                <a:off x="5845" y="2762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6" name="Freeform 32"/>
              <p:cNvSpPr/>
              <p:nvPr/>
            </p:nvSpPr>
            <p:spPr bwMode="auto">
              <a:xfrm>
                <a:off x="6301" y="3061"/>
                <a:ext cx="7" cy="4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7" name="Freeform 33"/>
              <p:cNvSpPr/>
              <p:nvPr/>
            </p:nvSpPr>
            <p:spPr bwMode="auto">
              <a:xfrm>
                <a:off x="7325" y="2025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8" name="Freeform 34"/>
              <p:cNvSpPr/>
              <p:nvPr/>
            </p:nvSpPr>
            <p:spPr bwMode="auto">
              <a:xfrm>
                <a:off x="5812" y="2805"/>
                <a:ext cx="5" cy="4"/>
              </a:xfrm>
              <a:custGeom>
                <a:avLst/>
                <a:gdLst>
                  <a:gd name="T0" fmla="*/ 0 w 5"/>
                  <a:gd name="T1" fmla="*/ 2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2"/>
                    </a:moveTo>
                    <a:lnTo>
                      <a:pt x="5" y="4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49" name="Freeform 35"/>
              <p:cNvSpPr/>
              <p:nvPr/>
            </p:nvSpPr>
            <p:spPr bwMode="auto">
              <a:xfrm>
                <a:off x="6156" y="2051"/>
                <a:ext cx="7" cy="7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1 w 3"/>
                  <a:gd name="T7" fmla="*/ 0 h 3"/>
                  <a:gd name="T8" fmla="*/ 1 w 3"/>
                  <a:gd name="T9" fmla="*/ 0 h 3"/>
                  <a:gd name="T10" fmla="*/ 2 w 3"/>
                  <a:gd name="T11" fmla="*/ 1 h 3"/>
                  <a:gd name="T12" fmla="*/ 0 w 3"/>
                  <a:gd name="T13" fmla="*/ 2 h 3"/>
                  <a:gd name="T14" fmla="*/ 2 w 3"/>
                  <a:gd name="T15" fmla="*/ 2 h 3"/>
                  <a:gd name="T16" fmla="*/ 3 w 3"/>
                  <a:gd name="T17" fmla="*/ 0 h 3"/>
                  <a:gd name="T18" fmla="*/ 1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0"/>
                      <a:pt x="0" y="2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0" name="Freeform 36"/>
              <p:cNvSpPr/>
              <p:nvPr/>
            </p:nvSpPr>
            <p:spPr bwMode="auto">
              <a:xfrm>
                <a:off x="5750" y="2691"/>
                <a:ext cx="204" cy="194"/>
              </a:xfrm>
              <a:custGeom>
                <a:avLst/>
                <a:gdLst>
                  <a:gd name="T0" fmla="*/ 83 w 86"/>
                  <a:gd name="T1" fmla="*/ 5 h 82"/>
                  <a:gd name="T2" fmla="*/ 80 w 86"/>
                  <a:gd name="T3" fmla="*/ 4 h 82"/>
                  <a:gd name="T4" fmla="*/ 77 w 86"/>
                  <a:gd name="T5" fmla="*/ 8 h 82"/>
                  <a:gd name="T6" fmla="*/ 76 w 86"/>
                  <a:gd name="T7" fmla="*/ 6 h 82"/>
                  <a:gd name="T8" fmla="*/ 72 w 86"/>
                  <a:gd name="T9" fmla="*/ 7 h 82"/>
                  <a:gd name="T10" fmla="*/ 70 w 86"/>
                  <a:gd name="T11" fmla="*/ 4 h 82"/>
                  <a:gd name="T12" fmla="*/ 67 w 86"/>
                  <a:gd name="T13" fmla="*/ 1 h 82"/>
                  <a:gd name="T14" fmla="*/ 68 w 86"/>
                  <a:gd name="T15" fmla="*/ 6 h 82"/>
                  <a:gd name="T16" fmla="*/ 70 w 86"/>
                  <a:gd name="T17" fmla="*/ 10 h 82"/>
                  <a:gd name="T18" fmla="*/ 65 w 86"/>
                  <a:gd name="T19" fmla="*/ 6 h 82"/>
                  <a:gd name="T20" fmla="*/ 65 w 86"/>
                  <a:gd name="T21" fmla="*/ 8 h 82"/>
                  <a:gd name="T22" fmla="*/ 62 w 86"/>
                  <a:gd name="T23" fmla="*/ 6 h 82"/>
                  <a:gd name="T24" fmla="*/ 61 w 86"/>
                  <a:gd name="T25" fmla="*/ 8 h 82"/>
                  <a:gd name="T26" fmla="*/ 59 w 86"/>
                  <a:gd name="T27" fmla="*/ 9 h 82"/>
                  <a:gd name="T28" fmla="*/ 62 w 86"/>
                  <a:gd name="T29" fmla="*/ 15 h 82"/>
                  <a:gd name="T30" fmla="*/ 58 w 86"/>
                  <a:gd name="T31" fmla="*/ 10 h 82"/>
                  <a:gd name="T32" fmla="*/ 57 w 86"/>
                  <a:gd name="T33" fmla="*/ 12 h 82"/>
                  <a:gd name="T34" fmla="*/ 53 w 86"/>
                  <a:gd name="T35" fmla="*/ 17 h 82"/>
                  <a:gd name="T36" fmla="*/ 51 w 86"/>
                  <a:gd name="T37" fmla="*/ 19 h 82"/>
                  <a:gd name="T38" fmla="*/ 48 w 86"/>
                  <a:gd name="T39" fmla="*/ 22 h 82"/>
                  <a:gd name="T40" fmla="*/ 48 w 86"/>
                  <a:gd name="T41" fmla="*/ 24 h 82"/>
                  <a:gd name="T42" fmla="*/ 46 w 86"/>
                  <a:gd name="T43" fmla="*/ 24 h 82"/>
                  <a:gd name="T44" fmla="*/ 45 w 86"/>
                  <a:gd name="T45" fmla="*/ 25 h 82"/>
                  <a:gd name="T46" fmla="*/ 46 w 86"/>
                  <a:gd name="T47" fmla="*/ 27 h 82"/>
                  <a:gd name="T48" fmla="*/ 43 w 86"/>
                  <a:gd name="T49" fmla="*/ 28 h 82"/>
                  <a:gd name="T50" fmla="*/ 40 w 86"/>
                  <a:gd name="T51" fmla="*/ 30 h 82"/>
                  <a:gd name="T52" fmla="*/ 38 w 86"/>
                  <a:gd name="T53" fmla="*/ 32 h 82"/>
                  <a:gd name="T54" fmla="*/ 36 w 86"/>
                  <a:gd name="T55" fmla="*/ 34 h 82"/>
                  <a:gd name="T56" fmla="*/ 36 w 86"/>
                  <a:gd name="T57" fmla="*/ 37 h 82"/>
                  <a:gd name="T58" fmla="*/ 34 w 86"/>
                  <a:gd name="T59" fmla="*/ 36 h 82"/>
                  <a:gd name="T60" fmla="*/ 34 w 86"/>
                  <a:gd name="T61" fmla="*/ 37 h 82"/>
                  <a:gd name="T62" fmla="*/ 31 w 86"/>
                  <a:gd name="T63" fmla="*/ 41 h 82"/>
                  <a:gd name="T64" fmla="*/ 32 w 86"/>
                  <a:gd name="T65" fmla="*/ 45 h 82"/>
                  <a:gd name="T66" fmla="*/ 31 w 86"/>
                  <a:gd name="T67" fmla="*/ 48 h 82"/>
                  <a:gd name="T68" fmla="*/ 28 w 86"/>
                  <a:gd name="T69" fmla="*/ 47 h 82"/>
                  <a:gd name="T70" fmla="*/ 25 w 86"/>
                  <a:gd name="T71" fmla="*/ 53 h 82"/>
                  <a:gd name="T72" fmla="*/ 24 w 86"/>
                  <a:gd name="T73" fmla="*/ 55 h 82"/>
                  <a:gd name="T74" fmla="*/ 18 w 86"/>
                  <a:gd name="T75" fmla="*/ 59 h 82"/>
                  <a:gd name="T76" fmla="*/ 15 w 86"/>
                  <a:gd name="T77" fmla="*/ 59 h 82"/>
                  <a:gd name="T78" fmla="*/ 14 w 86"/>
                  <a:gd name="T79" fmla="*/ 60 h 82"/>
                  <a:gd name="T80" fmla="*/ 11 w 86"/>
                  <a:gd name="T81" fmla="*/ 69 h 82"/>
                  <a:gd name="T82" fmla="*/ 2 w 86"/>
                  <a:gd name="T83" fmla="*/ 75 h 82"/>
                  <a:gd name="T84" fmla="*/ 23 w 86"/>
                  <a:gd name="T85" fmla="*/ 72 h 82"/>
                  <a:gd name="T86" fmla="*/ 28 w 86"/>
                  <a:gd name="T87" fmla="*/ 68 h 82"/>
                  <a:gd name="T88" fmla="*/ 42 w 86"/>
                  <a:gd name="T89" fmla="*/ 48 h 82"/>
                  <a:gd name="T90" fmla="*/ 49 w 86"/>
                  <a:gd name="T91" fmla="*/ 45 h 82"/>
                  <a:gd name="T92" fmla="*/ 55 w 86"/>
                  <a:gd name="T93" fmla="*/ 43 h 82"/>
                  <a:gd name="T94" fmla="*/ 63 w 86"/>
                  <a:gd name="T95" fmla="*/ 35 h 82"/>
                  <a:gd name="T96" fmla="*/ 68 w 86"/>
                  <a:gd name="T97" fmla="*/ 31 h 82"/>
                  <a:gd name="T98" fmla="*/ 74 w 86"/>
                  <a:gd name="T99" fmla="*/ 23 h 82"/>
                  <a:gd name="T100" fmla="*/ 75 w 86"/>
                  <a:gd name="T101" fmla="*/ 16 h 82"/>
                  <a:gd name="T102" fmla="*/ 82 w 86"/>
                  <a:gd name="T103" fmla="*/ 14 h 82"/>
                  <a:gd name="T104" fmla="*/ 84 w 86"/>
                  <a:gd name="T105" fmla="*/ 13 h 82"/>
                  <a:gd name="T106" fmla="*/ 84 w 86"/>
                  <a:gd name="T107" fmla="*/ 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6" h="82">
                    <a:moveTo>
                      <a:pt x="84" y="7"/>
                    </a:moveTo>
                    <a:cubicBezTo>
                      <a:pt x="85" y="8"/>
                      <a:pt x="85" y="9"/>
                      <a:pt x="86" y="10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7"/>
                      <a:pt x="85" y="6"/>
                      <a:pt x="84" y="5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2" y="4"/>
                      <a:pt x="82" y="6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3" y="7"/>
                      <a:pt x="84" y="9"/>
                      <a:pt x="83" y="8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2" y="7"/>
                      <a:pt x="80" y="5"/>
                      <a:pt x="81" y="6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79" y="5"/>
                      <a:pt x="81" y="7"/>
                      <a:pt x="81" y="7"/>
                    </a:cubicBezTo>
                    <a:cubicBezTo>
                      <a:pt x="80" y="7"/>
                      <a:pt x="79" y="5"/>
                      <a:pt x="79" y="4"/>
                    </a:cubicBezTo>
                    <a:cubicBezTo>
                      <a:pt x="78" y="4"/>
                      <a:pt x="79" y="6"/>
                      <a:pt x="77" y="5"/>
                    </a:cubicBezTo>
                    <a:cubicBezTo>
                      <a:pt x="77" y="5"/>
                      <a:pt x="77" y="6"/>
                      <a:pt x="77" y="8"/>
                    </a:cubicBezTo>
                    <a:cubicBezTo>
                      <a:pt x="77" y="8"/>
                      <a:pt x="76" y="5"/>
                      <a:pt x="76" y="6"/>
                    </a:cubicBezTo>
                    <a:cubicBezTo>
                      <a:pt x="75" y="5"/>
                      <a:pt x="74" y="3"/>
                      <a:pt x="74" y="2"/>
                    </a:cubicBezTo>
                    <a:cubicBezTo>
                      <a:pt x="74" y="2"/>
                      <a:pt x="73" y="1"/>
                      <a:pt x="73" y="2"/>
                    </a:cubicBezTo>
                    <a:cubicBezTo>
                      <a:pt x="73" y="1"/>
                      <a:pt x="72" y="0"/>
                      <a:pt x="72" y="0"/>
                    </a:cubicBezTo>
                    <a:cubicBezTo>
                      <a:pt x="73" y="1"/>
                      <a:pt x="74" y="3"/>
                      <a:pt x="74" y="3"/>
                    </a:cubicBezTo>
                    <a:cubicBezTo>
                      <a:pt x="76" y="5"/>
                      <a:pt x="74" y="4"/>
                      <a:pt x="76" y="6"/>
                    </a:cubicBezTo>
                    <a:cubicBezTo>
                      <a:pt x="75" y="6"/>
                      <a:pt x="74" y="6"/>
                      <a:pt x="74" y="7"/>
                    </a:cubicBezTo>
                    <a:cubicBezTo>
                      <a:pt x="74" y="7"/>
                      <a:pt x="73" y="5"/>
                      <a:pt x="73" y="4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4" y="8"/>
                      <a:pt x="74" y="8"/>
                      <a:pt x="75" y="10"/>
                    </a:cubicBezTo>
                    <a:cubicBezTo>
                      <a:pt x="75" y="10"/>
                      <a:pt x="75" y="11"/>
                      <a:pt x="75" y="11"/>
                    </a:cubicBezTo>
                    <a:cubicBezTo>
                      <a:pt x="74" y="9"/>
                      <a:pt x="72" y="7"/>
                      <a:pt x="72" y="7"/>
                    </a:cubicBezTo>
                    <a:cubicBezTo>
                      <a:pt x="71" y="5"/>
                      <a:pt x="73" y="7"/>
                      <a:pt x="71" y="5"/>
                    </a:cubicBezTo>
                    <a:cubicBezTo>
                      <a:pt x="70" y="3"/>
                      <a:pt x="71" y="2"/>
                      <a:pt x="72" y="3"/>
                    </a:cubicBezTo>
                    <a:cubicBezTo>
                      <a:pt x="71" y="1"/>
                      <a:pt x="71" y="3"/>
                      <a:pt x="70" y="1"/>
                    </a:cubicBezTo>
                    <a:cubicBezTo>
                      <a:pt x="70" y="1"/>
                      <a:pt x="70" y="3"/>
                      <a:pt x="70" y="3"/>
                    </a:cubicBezTo>
                    <a:cubicBezTo>
                      <a:pt x="71" y="4"/>
                      <a:pt x="71" y="4"/>
                      <a:pt x="71" y="5"/>
                    </a:cubicBezTo>
                    <a:cubicBezTo>
                      <a:pt x="72" y="8"/>
                      <a:pt x="70" y="4"/>
                      <a:pt x="70" y="4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7" y="2"/>
                      <a:pt x="69" y="4"/>
                      <a:pt x="68" y="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8" y="2"/>
                      <a:pt x="67" y="2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3"/>
                      <a:pt x="69" y="4"/>
                      <a:pt x="69" y="4"/>
                    </a:cubicBezTo>
                    <a:cubicBezTo>
                      <a:pt x="70" y="7"/>
                      <a:pt x="69" y="4"/>
                      <a:pt x="69" y="5"/>
                    </a:cubicBezTo>
                    <a:cubicBezTo>
                      <a:pt x="69" y="7"/>
                      <a:pt x="69" y="5"/>
                      <a:pt x="70" y="6"/>
                    </a:cubicBezTo>
                    <a:cubicBezTo>
                      <a:pt x="71" y="8"/>
                      <a:pt x="70" y="8"/>
                      <a:pt x="70" y="8"/>
                    </a:cubicBezTo>
                    <a:cubicBezTo>
                      <a:pt x="70" y="9"/>
                      <a:pt x="69" y="7"/>
                      <a:pt x="68" y="6"/>
                    </a:cubicBezTo>
                    <a:cubicBezTo>
                      <a:pt x="68" y="6"/>
                      <a:pt x="68" y="5"/>
                      <a:pt x="69" y="6"/>
                    </a:cubicBezTo>
                    <a:cubicBezTo>
                      <a:pt x="68" y="4"/>
                      <a:pt x="67" y="3"/>
                      <a:pt x="66" y="2"/>
                    </a:cubicBezTo>
                    <a:cubicBezTo>
                      <a:pt x="65" y="1"/>
                      <a:pt x="67" y="4"/>
                      <a:pt x="67" y="4"/>
                    </a:cubicBezTo>
                    <a:cubicBezTo>
                      <a:pt x="67" y="3"/>
                      <a:pt x="68" y="5"/>
                      <a:pt x="68" y="6"/>
                    </a:cubicBezTo>
                    <a:cubicBezTo>
                      <a:pt x="70" y="10"/>
                      <a:pt x="66" y="3"/>
                      <a:pt x="66" y="4"/>
                    </a:cubicBezTo>
                    <a:cubicBezTo>
                      <a:pt x="68" y="6"/>
                      <a:pt x="67" y="8"/>
                      <a:pt x="70" y="10"/>
                    </a:cubicBezTo>
                    <a:cubicBezTo>
                      <a:pt x="70" y="11"/>
                      <a:pt x="70" y="12"/>
                      <a:pt x="70" y="12"/>
                    </a:cubicBezTo>
                    <a:cubicBezTo>
                      <a:pt x="69" y="10"/>
                      <a:pt x="69" y="10"/>
                      <a:pt x="68" y="8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5" y="5"/>
                      <a:pt x="65" y="6"/>
                    </a:cubicBezTo>
                    <a:cubicBezTo>
                      <a:pt x="64" y="5"/>
                      <a:pt x="64" y="4"/>
                      <a:pt x="64" y="4"/>
                    </a:cubicBezTo>
                    <a:cubicBezTo>
                      <a:pt x="64" y="5"/>
                      <a:pt x="65" y="7"/>
                      <a:pt x="65" y="7"/>
                    </a:cubicBezTo>
                    <a:cubicBezTo>
                      <a:pt x="65" y="7"/>
                      <a:pt x="64" y="6"/>
                      <a:pt x="63" y="5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3" y="5"/>
                      <a:pt x="62" y="3"/>
                      <a:pt x="62" y="4"/>
                    </a:cubicBezTo>
                    <a:cubicBezTo>
                      <a:pt x="63" y="5"/>
                      <a:pt x="64" y="6"/>
                      <a:pt x="65" y="8"/>
                    </a:cubicBezTo>
                    <a:cubicBezTo>
                      <a:pt x="65" y="8"/>
                      <a:pt x="64" y="7"/>
                      <a:pt x="64" y="7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3" y="7"/>
                      <a:pt x="62" y="4"/>
                      <a:pt x="62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2" y="6"/>
                      <a:pt x="62" y="5"/>
                      <a:pt x="61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2" y="6"/>
                      <a:pt x="63" y="8"/>
                      <a:pt x="61" y="6"/>
                    </a:cubicBezTo>
                    <a:cubicBezTo>
                      <a:pt x="63" y="8"/>
                      <a:pt x="61" y="6"/>
                      <a:pt x="62" y="7"/>
                    </a:cubicBezTo>
                    <a:cubicBezTo>
                      <a:pt x="64" y="9"/>
                      <a:pt x="63" y="9"/>
                      <a:pt x="63" y="9"/>
                    </a:cubicBezTo>
                    <a:cubicBezTo>
                      <a:pt x="62" y="7"/>
                      <a:pt x="63" y="9"/>
                      <a:pt x="63" y="9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0" y="6"/>
                      <a:pt x="62" y="10"/>
                      <a:pt x="61" y="10"/>
                    </a:cubicBezTo>
                    <a:cubicBezTo>
                      <a:pt x="61" y="9"/>
                      <a:pt x="60" y="7"/>
                      <a:pt x="60" y="7"/>
                    </a:cubicBezTo>
                    <a:cubicBezTo>
                      <a:pt x="61" y="9"/>
                      <a:pt x="61" y="10"/>
                      <a:pt x="62" y="11"/>
                    </a:cubicBezTo>
                    <a:cubicBezTo>
                      <a:pt x="61" y="11"/>
                      <a:pt x="60" y="9"/>
                      <a:pt x="59" y="7"/>
                    </a:cubicBezTo>
                    <a:cubicBezTo>
                      <a:pt x="60" y="9"/>
                      <a:pt x="58" y="7"/>
                      <a:pt x="59" y="9"/>
                    </a:cubicBezTo>
                    <a:cubicBezTo>
                      <a:pt x="60" y="9"/>
                      <a:pt x="60" y="10"/>
                      <a:pt x="61" y="11"/>
                    </a:cubicBezTo>
                    <a:cubicBezTo>
                      <a:pt x="61" y="11"/>
                      <a:pt x="60" y="10"/>
                      <a:pt x="60" y="10"/>
                    </a:cubicBezTo>
                    <a:cubicBezTo>
                      <a:pt x="60" y="10"/>
                      <a:pt x="61" y="12"/>
                      <a:pt x="61" y="12"/>
                    </a:cubicBezTo>
                    <a:cubicBezTo>
                      <a:pt x="61" y="12"/>
                      <a:pt x="62" y="14"/>
                      <a:pt x="61" y="13"/>
                    </a:cubicBezTo>
                    <a:cubicBezTo>
                      <a:pt x="60" y="12"/>
                      <a:pt x="61" y="12"/>
                      <a:pt x="60" y="11"/>
                    </a:cubicBezTo>
                    <a:cubicBezTo>
                      <a:pt x="60" y="11"/>
                      <a:pt x="62" y="15"/>
                      <a:pt x="62" y="15"/>
                    </a:cubicBezTo>
                    <a:cubicBezTo>
                      <a:pt x="63" y="16"/>
                      <a:pt x="65" y="18"/>
                      <a:pt x="65" y="19"/>
                    </a:cubicBezTo>
                    <a:cubicBezTo>
                      <a:pt x="64" y="19"/>
                      <a:pt x="65" y="18"/>
                      <a:pt x="63" y="1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1" y="15"/>
                      <a:pt x="61" y="13"/>
                      <a:pt x="59" y="11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9" y="12"/>
                      <a:pt x="58" y="10"/>
                      <a:pt x="58" y="10"/>
                    </a:cubicBezTo>
                    <a:cubicBezTo>
                      <a:pt x="59" y="12"/>
                      <a:pt x="57" y="11"/>
                      <a:pt x="58" y="11"/>
                    </a:cubicBezTo>
                    <a:cubicBezTo>
                      <a:pt x="59" y="12"/>
                      <a:pt x="58" y="11"/>
                      <a:pt x="58" y="12"/>
                    </a:cubicBezTo>
                    <a:cubicBezTo>
                      <a:pt x="58" y="12"/>
                      <a:pt x="60" y="14"/>
                      <a:pt x="59" y="14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1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56" y="12"/>
                      <a:pt x="55" y="13"/>
                      <a:pt x="57" y="17"/>
                    </a:cubicBezTo>
                    <a:cubicBezTo>
                      <a:pt x="56" y="16"/>
                      <a:pt x="55" y="16"/>
                      <a:pt x="54" y="15"/>
                    </a:cubicBezTo>
                    <a:cubicBezTo>
                      <a:pt x="55" y="16"/>
                      <a:pt x="55" y="17"/>
                      <a:pt x="55" y="17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5"/>
                      <a:pt x="54" y="17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6"/>
                      <a:pt x="54" y="18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19"/>
                      <a:pt x="53" y="19"/>
                      <a:pt x="52" y="17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2" y="18"/>
                      <a:pt x="51" y="18"/>
                      <a:pt x="51" y="19"/>
                    </a:cubicBezTo>
                    <a:cubicBezTo>
                      <a:pt x="52" y="19"/>
                      <a:pt x="52" y="20"/>
                      <a:pt x="53" y="21"/>
                    </a:cubicBezTo>
                    <a:cubicBezTo>
                      <a:pt x="55" y="22"/>
                      <a:pt x="53" y="20"/>
                      <a:pt x="54" y="22"/>
                    </a:cubicBezTo>
                    <a:cubicBezTo>
                      <a:pt x="53" y="21"/>
                      <a:pt x="52" y="20"/>
                      <a:pt x="52" y="20"/>
                    </a:cubicBezTo>
                    <a:cubicBezTo>
                      <a:pt x="49" y="18"/>
                      <a:pt x="50" y="21"/>
                      <a:pt x="50" y="20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8" y="20"/>
                      <a:pt x="50" y="22"/>
                      <a:pt x="48" y="22"/>
                    </a:cubicBezTo>
                    <a:cubicBezTo>
                      <a:pt x="49" y="22"/>
                      <a:pt x="51" y="25"/>
                      <a:pt x="51" y="25"/>
                    </a:cubicBezTo>
                    <a:cubicBezTo>
                      <a:pt x="52" y="26"/>
                      <a:pt x="49" y="23"/>
                      <a:pt x="48" y="22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4"/>
                      <a:pt x="49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7" y="23"/>
                      <a:pt x="47" y="23"/>
                    </a:cubicBezTo>
                    <a:cubicBezTo>
                      <a:pt x="48" y="25"/>
                      <a:pt x="47" y="24"/>
                      <a:pt x="48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5" y="24"/>
                      <a:pt x="47" y="25"/>
                      <a:pt x="47" y="26"/>
                    </a:cubicBezTo>
                    <a:cubicBezTo>
                      <a:pt x="48" y="27"/>
                      <a:pt x="47" y="26"/>
                      <a:pt x="46" y="26"/>
                    </a:cubicBezTo>
                    <a:cubicBezTo>
                      <a:pt x="46" y="25"/>
                      <a:pt x="47" y="26"/>
                      <a:pt x="47" y="25"/>
                    </a:cubicBezTo>
                    <a:cubicBezTo>
                      <a:pt x="46" y="24"/>
                      <a:pt x="46" y="25"/>
                      <a:pt x="46" y="25"/>
                    </a:cubicBezTo>
                    <a:cubicBezTo>
                      <a:pt x="46" y="25"/>
                      <a:pt x="47" y="26"/>
                      <a:pt x="46" y="26"/>
                    </a:cubicBezTo>
                    <a:cubicBezTo>
                      <a:pt x="46" y="26"/>
                      <a:pt x="46" y="26"/>
                      <a:pt x="45" y="25"/>
                    </a:cubicBezTo>
                    <a:cubicBezTo>
                      <a:pt x="46" y="26"/>
                      <a:pt x="45" y="26"/>
                      <a:pt x="46" y="27"/>
                    </a:cubicBezTo>
                    <a:cubicBezTo>
                      <a:pt x="46" y="27"/>
                      <a:pt x="47" y="27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8"/>
                      <a:pt x="46" y="28"/>
                      <a:pt x="47" y="29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7" y="28"/>
                      <a:pt x="46" y="28"/>
                      <a:pt x="46" y="29"/>
                    </a:cubicBezTo>
                    <a:cubicBezTo>
                      <a:pt x="45" y="27"/>
                      <a:pt x="44" y="26"/>
                      <a:pt x="44" y="26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8"/>
                      <a:pt x="44" y="27"/>
                      <a:pt x="43" y="27"/>
                    </a:cubicBezTo>
                    <a:cubicBezTo>
                      <a:pt x="42" y="26"/>
                      <a:pt x="46" y="31"/>
                      <a:pt x="45" y="30"/>
                    </a:cubicBezTo>
                    <a:cubicBezTo>
                      <a:pt x="44" y="28"/>
                      <a:pt x="43" y="28"/>
                      <a:pt x="43" y="28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4" y="29"/>
                      <a:pt x="42" y="28"/>
                      <a:pt x="44" y="28"/>
                    </a:cubicBezTo>
                    <a:cubicBezTo>
                      <a:pt x="44" y="29"/>
                      <a:pt x="44" y="29"/>
                      <a:pt x="44" y="30"/>
                    </a:cubicBezTo>
                    <a:cubicBezTo>
                      <a:pt x="41" y="27"/>
                      <a:pt x="42" y="30"/>
                      <a:pt x="40" y="29"/>
                    </a:cubicBezTo>
                    <a:cubicBezTo>
                      <a:pt x="42" y="30"/>
                      <a:pt x="41" y="29"/>
                      <a:pt x="41" y="30"/>
                    </a:cubicBezTo>
                    <a:cubicBezTo>
                      <a:pt x="39" y="28"/>
                      <a:pt x="41" y="31"/>
                      <a:pt x="40" y="30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0" y="31"/>
                      <a:pt x="44" y="35"/>
                      <a:pt x="41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8" y="29"/>
                      <a:pt x="41" y="33"/>
                      <a:pt x="39" y="31"/>
                    </a:cubicBezTo>
                    <a:cubicBezTo>
                      <a:pt x="39" y="32"/>
                      <a:pt x="40" y="33"/>
                      <a:pt x="41" y="34"/>
                    </a:cubicBezTo>
                    <a:cubicBezTo>
                      <a:pt x="40" y="33"/>
                      <a:pt x="39" y="33"/>
                      <a:pt x="38" y="32"/>
                    </a:cubicBezTo>
                    <a:cubicBezTo>
                      <a:pt x="39" y="33"/>
                      <a:pt x="39" y="33"/>
                      <a:pt x="38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2"/>
                      <a:pt x="38" y="33"/>
                      <a:pt x="38" y="33"/>
                    </a:cubicBezTo>
                    <a:cubicBezTo>
                      <a:pt x="37" y="32"/>
                      <a:pt x="37" y="33"/>
                      <a:pt x="36" y="33"/>
                    </a:cubicBezTo>
                    <a:cubicBezTo>
                      <a:pt x="37" y="35"/>
                      <a:pt x="35" y="32"/>
                      <a:pt x="37" y="35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7" y="35"/>
                      <a:pt x="38" y="36"/>
                      <a:pt x="38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3"/>
                      <a:pt x="36" y="35"/>
                      <a:pt x="35" y="34"/>
                    </a:cubicBezTo>
                    <a:cubicBezTo>
                      <a:pt x="36" y="35"/>
                      <a:pt x="35" y="34"/>
                      <a:pt x="36" y="35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6" y="38"/>
                      <a:pt x="35" y="36"/>
                      <a:pt x="35" y="36"/>
                    </a:cubicBezTo>
                    <a:cubicBezTo>
                      <a:pt x="34" y="35"/>
                      <a:pt x="34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4" y="36"/>
                    </a:cubicBezTo>
                    <a:cubicBezTo>
                      <a:pt x="34" y="36"/>
                      <a:pt x="34" y="36"/>
                      <a:pt x="35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35"/>
                      <a:pt x="33" y="36"/>
                      <a:pt x="34" y="37"/>
                    </a:cubicBezTo>
                    <a:cubicBezTo>
                      <a:pt x="32" y="36"/>
                      <a:pt x="33" y="38"/>
                      <a:pt x="33" y="39"/>
                    </a:cubicBezTo>
                    <a:cubicBezTo>
                      <a:pt x="33" y="39"/>
                      <a:pt x="32" y="38"/>
                      <a:pt x="33" y="38"/>
                    </a:cubicBezTo>
                    <a:cubicBezTo>
                      <a:pt x="33" y="39"/>
                      <a:pt x="33" y="40"/>
                      <a:pt x="33" y="39"/>
                    </a:cubicBezTo>
                    <a:cubicBezTo>
                      <a:pt x="33" y="40"/>
                      <a:pt x="32" y="38"/>
                      <a:pt x="32" y="38"/>
                    </a:cubicBezTo>
                    <a:cubicBezTo>
                      <a:pt x="31" y="38"/>
                      <a:pt x="33" y="40"/>
                      <a:pt x="32" y="40"/>
                    </a:cubicBezTo>
                    <a:cubicBezTo>
                      <a:pt x="30" y="38"/>
                      <a:pt x="33" y="42"/>
                      <a:pt x="31" y="41"/>
                    </a:cubicBezTo>
                    <a:cubicBezTo>
                      <a:pt x="31" y="41"/>
                      <a:pt x="31" y="40"/>
                      <a:pt x="30" y="39"/>
                    </a:cubicBezTo>
                    <a:cubicBezTo>
                      <a:pt x="30" y="40"/>
                      <a:pt x="30" y="41"/>
                      <a:pt x="31" y="43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2"/>
                      <a:pt x="31" y="43"/>
                    </a:cubicBezTo>
                    <a:cubicBezTo>
                      <a:pt x="32" y="44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1" y="45"/>
                      <a:pt x="31" y="45"/>
                      <a:pt x="31" y="45"/>
                    </a:cubicBezTo>
                    <a:cubicBezTo>
                      <a:pt x="29" y="43"/>
                      <a:pt x="29" y="44"/>
                      <a:pt x="29" y="44"/>
                    </a:cubicBezTo>
                    <a:cubicBezTo>
                      <a:pt x="30" y="45"/>
                      <a:pt x="30" y="45"/>
                      <a:pt x="30" y="45"/>
                    </a:cubicBezTo>
                    <a:cubicBezTo>
                      <a:pt x="30" y="46"/>
                      <a:pt x="29" y="44"/>
                      <a:pt x="29" y="44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48"/>
                      <a:pt x="30" y="47"/>
                      <a:pt x="29" y="46"/>
                    </a:cubicBezTo>
                    <a:cubicBezTo>
                      <a:pt x="29" y="46"/>
                      <a:pt x="31" y="49"/>
                      <a:pt x="31" y="50"/>
                    </a:cubicBezTo>
                    <a:cubicBezTo>
                      <a:pt x="31" y="50"/>
                      <a:pt x="31" y="51"/>
                      <a:pt x="31" y="51"/>
                    </a:cubicBezTo>
                    <a:cubicBezTo>
                      <a:pt x="30" y="50"/>
                      <a:pt x="31" y="51"/>
                      <a:pt x="31" y="51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49"/>
                      <a:pt x="28" y="48"/>
                      <a:pt x="28" y="47"/>
                    </a:cubicBezTo>
                    <a:cubicBezTo>
                      <a:pt x="28" y="48"/>
                      <a:pt x="27" y="47"/>
                      <a:pt x="26" y="47"/>
                    </a:cubicBezTo>
                    <a:cubicBezTo>
                      <a:pt x="28" y="49"/>
                      <a:pt x="27" y="49"/>
                      <a:pt x="28" y="51"/>
                    </a:cubicBezTo>
                    <a:cubicBezTo>
                      <a:pt x="28" y="51"/>
                      <a:pt x="27" y="49"/>
                      <a:pt x="26" y="49"/>
                    </a:cubicBezTo>
                    <a:cubicBezTo>
                      <a:pt x="27" y="50"/>
                      <a:pt x="26" y="50"/>
                      <a:pt x="25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1"/>
                      <a:pt x="24" y="51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1"/>
                      <a:pt x="27" y="54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3"/>
                      <a:pt x="23" y="52"/>
                      <a:pt x="24" y="54"/>
                    </a:cubicBezTo>
                    <a:cubicBezTo>
                      <a:pt x="24" y="53"/>
                      <a:pt x="24" y="53"/>
                      <a:pt x="24" y="53"/>
                    </a:cubicBezTo>
                    <a:cubicBezTo>
                      <a:pt x="24" y="53"/>
                      <a:pt x="23" y="53"/>
                      <a:pt x="24" y="55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2"/>
                      <a:pt x="24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3" y="55"/>
                      <a:pt x="22" y="55"/>
                      <a:pt x="23" y="55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0" y="55"/>
                      <a:pt x="18" y="56"/>
                      <a:pt x="18" y="59"/>
                    </a:cubicBezTo>
                    <a:cubicBezTo>
                      <a:pt x="16" y="57"/>
                      <a:pt x="17" y="57"/>
                      <a:pt x="16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8"/>
                      <a:pt x="15" y="57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7" y="59"/>
                      <a:pt x="14" y="56"/>
                      <a:pt x="15" y="59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6" y="60"/>
                      <a:pt x="13" y="57"/>
                      <a:pt x="15" y="59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3" y="58"/>
                      <a:pt x="15" y="61"/>
                      <a:pt x="14" y="60"/>
                    </a:cubicBezTo>
                    <a:cubicBezTo>
                      <a:pt x="14" y="60"/>
                      <a:pt x="14" y="61"/>
                      <a:pt x="15" y="63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3" y="62"/>
                      <a:pt x="12" y="63"/>
                      <a:pt x="13" y="65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13" y="67"/>
                      <a:pt x="9" y="64"/>
                      <a:pt x="12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8"/>
                      <a:pt x="10" y="68"/>
                      <a:pt x="11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1" y="70"/>
                      <a:pt x="11" y="70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7" y="68"/>
                      <a:pt x="4" y="67"/>
                      <a:pt x="5" y="71"/>
                    </a:cubicBezTo>
                    <a:cubicBezTo>
                      <a:pt x="5" y="72"/>
                      <a:pt x="3" y="70"/>
                      <a:pt x="3" y="70"/>
                    </a:cubicBezTo>
                    <a:cubicBezTo>
                      <a:pt x="5" y="73"/>
                      <a:pt x="0" y="70"/>
                      <a:pt x="2" y="75"/>
                    </a:cubicBezTo>
                    <a:cubicBezTo>
                      <a:pt x="2" y="77"/>
                      <a:pt x="6" y="82"/>
                      <a:pt x="6" y="82"/>
                    </a:cubicBezTo>
                    <a:cubicBezTo>
                      <a:pt x="7" y="78"/>
                      <a:pt x="10" y="79"/>
                      <a:pt x="14" y="80"/>
                    </a:cubicBezTo>
                    <a:cubicBezTo>
                      <a:pt x="14" y="79"/>
                      <a:pt x="14" y="77"/>
                      <a:pt x="15" y="78"/>
                    </a:cubicBezTo>
                    <a:cubicBezTo>
                      <a:pt x="18" y="75"/>
                      <a:pt x="23" y="77"/>
                      <a:pt x="24" y="73"/>
                    </a:cubicBezTo>
                    <a:cubicBezTo>
                      <a:pt x="23" y="73"/>
                      <a:pt x="23" y="72"/>
                      <a:pt x="23" y="7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3" y="70"/>
                      <a:pt x="24" y="72"/>
                      <a:pt x="24" y="72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5" y="68"/>
                      <a:pt x="27" y="69"/>
                      <a:pt x="25" y="67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6" y="67"/>
                      <a:pt x="26" y="67"/>
                      <a:pt x="28" y="68"/>
                    </a:cubicBezTo>
                    <a:cubicBezTo>
                      <a:pt x="32" y="68"/>
                      <a:pt x="33" y="64"/>
                      <a:pt x="36" y="63"/>
                    </a:cubicBezTo>
                    <a:cubicBezTo>
                      <a:pt x="39" y="60"/>
                      <a:pt x="40" y="57"/>
                      <a:pt x="43" y="54"/>
                    </a:cubicBezTo>
                    <a:cubicBezTo>
                      <a:pt x="41" y="51"/>
                      <a:pt x="42" y="52"/>
                      <a:pt x="41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1" y="48"/>
                      <a:pt x="42" y="49"/>
                      <a:pt x="44" y="50"/>
                    </a:cubicBezTo>
                    <a:cubicBezTo>
                      <a:pt x="43" y="49"/>
                      <a:pt x="44" y="50"/>
                      <a:pt x="42" y="48"/>
                    </a:cubicBezTo>
                    <a:cubicBezTo>
                      <a:pt x="41" y="47"/>
                      <a:pt x="44" y="50"/>
                      <a:pt x="44" y="49"/>
                    </a:cubicBezTo>
                    <a:cubicBezTo>
                      <a:pt x="45" y="50"/>
                      <a:pt x="43" y="48"/>
                      <a:pt x="44" y="49"/>
                    </a:cubicBezTo>
                    <a:cubicBezTo>
                      <a:pt x="43" y="46"/>
                      <a:pt x="44" y="50"/>
                      <a:pt x="47" y="50"/>
                    </a:cubicBezTo>
                    <a:cubicBezTo>
                      <a:pt x="47" y="49"/>
                      <a:pt x="47" y="46"/>
                      <a:pt x="49" y="46"/>
                    </a:cubicBezTo>
                    <a:cubicBezTo>
                      <a:pt x="49" y="46"/>
                      <a:pt x="48" y="45"/>
                      <a:pt x="48" y="45"/>
                    </a:cubicBezTo>
                    <a:cubicBezTo>
                      <a:pt x="50" y="47"/>
                      <a:pt x="48" y="44"/>
                      <a:pt x="49" y="45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0" y="45"/>
                      <a:pt x="52" y="45"/>
                    </a:cubicBezTo>
                    <a:cubicBezTo>
                      <a:pt x="51" y="44"/>
                      <a:pt x="54" y="45"/>
                      <a:pt x="53" y="44"/>
                    </a:cubicBezTo>
                    <a:cubicBezTo>
                      <a:pt x="54" y="45"/>
                      <a:pt x="54" y="44"/>
                      <a:pt x="54" y="45"/>
                    </a:cubicBezTo>
                    <a:cubicBezTo>
                      <a:pt x="52" y="42"/>
                      <a:pt x="56" y="45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2"/>
                      <a:pt x="58" y="42"/>
                      <a:pt x="58" y="39"/>
                    </a:cubicBezTo>
                    <a:cubicBezTo>
                      <a:pt x="59" y="38"/>
                      <a:pt x="62" y="40"/>
                      <a:pt x="62" y="38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6"/>
                      <a:pt x="62" y="37"/>
                      <a:pt x="62" y="38"/>
                    </a:cubicBezTo>
                    <a:cubicBezTo>
                      <a:pt x="61" y="36"/>
                      <a:pt x="63" y="37"/>
                      <a:pt x="64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6"/>
                      <a:pt x="63" y="33"/>
                      <a:pt x="66" y="34"/>
                    </a:cubicBezTo>
                    <a:cubicBezTo>
                      <a:pt x="63" y="32"/>
                      <a:pt x="65" y="33"/>
                      <a:pt x="64" y="32"/>
                    </a:cubicBezTo>
                    <a:cubicBezTo>
                      <a:pt x="64" y="32"/>
                      <a:pt x="65" y="33"/>
                      <a:pt x="65" y="33"/>
                    </a:cubicBezTo>
                    <a:cubicBezTo>
                      <a:pt x="66" y="33"/>
                      <a:pt x="66" y="32"/>
                      <a:pt x="67" y="33"/>
                    </a:cubicBezTo>
                    <a:cubicBezTo>
                      <a:pt x="67" y="32"/>
                      <a:pt x="66" y="31"/>
                      <a:pt x="66" y="31"/>
                    </a:cubicBezTo>
                    <a:cubicBezTo>
                      <a:pt x="68" y="33"/>
                      <a:pt x="67" y="31"/>
                      <a:pt x="68" y="31"/>
                    </a:cubicBezTo>
                    <a:cubicBezTo>
                      <a:pt x="66" y="29"/>
                      <a:pt x="66" y="28"/>
                      <a:pt x="66" y="28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68" y="29"/>
                      <a:pt x="71" y="30"/>
                      <a:pt x="70" y="27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5"/>
                      <a:pt x="73" y="26"/>
                      <a:pt x="72" y="23"/>
                    </a:cubicBezTo>
                    <a:cubicBezTo>
                      <a:pt x="73" y="23"/>
                      <a:pt x="73" y="24"/>
                      <a:pt x="74" y="23"/>
                    </a:cubicBezTo>
                    <a:cubicBezTo>
                      <a:pt x="73" y="22"/>
                      <a:pt x="73" y="22"/>
                      <a:pt x="72" y="20"/>
                    </a:cubicBezTo>
                    <a:cubicBezTo>
                      <a:pt x="72" y="20"/>
                      <a:pt x="73" y="21"/>
                      <a:pt x="74" y="21"/>
                    </a:cubicBezTo>
                    <a:cubicBezTo>
                      <a:pt x="74" y="21"/>
                      <a:pt x="76" y="23"/>
                      <a:pt x="75" y="20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0"/>
                      <a:pt x="75" y="18"/>
                      <a:pt x="76" y="19"/>
                    </a:cubicBezTo>
                    <a:cubicBezTo>
                      <a:pt x="76" y="18"/>
                      <a:pt x="76" y="17"/>
                      <a:pt x="75" y="16"/>
                    </a:cubicBezTo>
                    <a:cubicBezTo>
                      <a:pt x="75" y="16"/>
                      <a:pt x="76" y="18"/>
                      <a:pt x="76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7"/>
                      <a:pt x="79" y="15"/>
                    </a:cubicBezTo>
                    <a:cubicBezTo>
                      <a:pt x="80" y="17"/>
                      <a:pt x="80" y="15"/>
                      <a:pt x="81" y="15"/>
                    </a:cubicBezTo>
                    <a:cubicBezTo>
                      <a:pt x="81" y="14"/>
                      <a:pt x="82" y="15"/>
                      <a:pt x="81" y="13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2" y="14"/>
                      <a:pt x="83" y="13"/>
                      <a:pt x="84" y="14"/>
                    </a:cubicBezTo>
                    <a:cubicBezTo>
                      <a:pt x="84" y="14"/>
                      <a:pt x="83" y="12"/>
                      <a:pt x="83" y="11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84" y="11"/>
                      <a:pt x="83" y="10"/>
                      <a:pt x="82" y="8"/>
                    </a:cubicBezTo>
                    <a:cubicBezTo>
                      <a:pt x="83" y="9"/>
                      <a:pt x="82" y="8"/>
                      <a:pt x="83" y="9"/>
                    </a:cubicBezTo>
                    <a:cubicBezTo>
                      <a:pt x="83" y="10"/>
                      <a:pt x="84" y="11"/>
                      <a:pt x="84" y="13"/>
                    </a:cubicBezTo>
                    <a:cubicBezTo>
                      <a:pt x="85" y="13"/>
                      <a:pt x="84" y="10"/>
                      <a:pt x="85" y="11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5" y="10"/>
                      <a:pt x="85" y="10"/>
                      <a:pt x="86" y="11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6" y="10"/>
                      <a:pt x="85" y="10"/>
                      <a:pt x="85" y="10"/>
                    </a:cubicBezTo>
                    <a:cubicBezTo>
                      <a:pt x="85" y="9"/>
                      <a:pt x="85" y="8"/>
                      <a:pt x="84" y="7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83" y="6"/>
                      <a:pt x="84" y="5"/>
                      <a:pt x="8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1" name="Freeform 37"/>
              <p:cNvSpPr/>
              <p:nvPr/>
            </p:nvSpPr>
            <p:spPr bwMode="auto">
              <a:xfrm>
                <a:off x="6329" y="247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2" name="Freeform 38"/>
              <p:cNvSpPr/>
              <p:nvPr/>
            </p:nvSpPr>
            <p:spPr bwMode="auto">
              <a:xfrm>
                <a:off x="6049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3" name="Freeform 39"/>
              <p:cNvSpPr/>
              <p:nvPr/>
            </p:nvSpPr>
            <p:spPr bwMode="auto">
              <a:xfrm>
                <a:off x="6412" y="285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4" name="Freeform 40"/>
              <p:cNvSpPr/>
              <p:nvPr/>
            </p:nvSpPr>
            <p:spPr bwMode="auto">
              <a:xfrm>
                <a:off x="6045" y="225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5" name="Freeform 41"/>
              <p:cNvSpPr/>
              <p:nvPr/>
            </p:nvSpPr>
            <p:spPr bwMode="auto">
              <a:xfrm>
                <a:off x="6441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6" name="Freeform 42"/>
              <p:cNvSpPr/>
              <p:nvPr/>
            </p:nvSpPr>
            <p:spPr bwMode="auto">
              <a:xfrm>
                <a:off x="6040" y="234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7" name="Freeform 43"/>
              <p:cNvSpPr/>
              <p:nvPr/>
            </p:nvSpPr>
            <p:spPr bwMode="auto">
              <a:xfrm>
                <a:off x="6543" y="282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8" name="Freeform 44"/>
              <p:cNvSpPr/>
              <p:nvPr/>
            </p:nvSpPr>
            <p:spPr bwMode="auto">
              <a:xfrm>
                <a:off x="6524" y="30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59" name="Freeform 45"/>
              <p:cNvSpPr/>
              <p:nvPr/>
            </p:nvSpPr>
            <p:spPr bwMode="auto">
              <a:xfrm>
                <a:off x="6554" y="282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0" name="Freeform 46"/>
              <p:cNvSpPr/>
              <p:nvPr/>
            </p:nvSpPr>
            <p:spPr bwMode="auto">
              <a:xfrm>
                <a:off x="6469" y="29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1" name="Freeform 47"/>
              <p:cNvSpPr/>
              <p:nvPr/>
            </p:nvSpPr>
            <p:spPr bwMode="auto">
              <a:xfrm>
                <a:off x="6554" y="28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2" name="Freeform 48"/>
              <p:cNvSpPr/>
              <p:nvPr/>
            </p:nvSpPr>
            <p:spPr bwMode="auto">
              <a:xfrm>
                <a:off x="6424" y="30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3" name="Freeform 49"/>
              <p:cNvSpPr/>
              <p:nvPr/>
            </p:nvSpPr>
            <p:spPr bwMode="auto">
              <a:xfrm>
                <a:off x="6443" y="2473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4" name="Freeform 50"/>
              <p:cNvSpPr/>
              <p:nvPr/>
            </p:nvSpPr>
            <p:spPr bwMode="auto">
              <a:xfrm>
                <a:off x="6045" y="22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5" name="Freeform 51"/>
              <p:cNvSpPr/>
              <p:nvPr/>
            </p:nvSpPr>
            <p:spPr bwMode="auto">
              <a:xfrm>
                <a:off x="7192" y="2542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0"/>
                      <a:pt x="0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6" name="Freeform 52"/>
              <p:cNvSpPr/>
              <p:nvPr/>
            </p:nvSpPr>
            <p:spPr bwMode="auto">
              <a:xfrm>
                <a:off x="7159" y="2527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7" name="Freeform 53"/>
              <p:cNvSpPr/>
              <p:nvPr/>
            </p:nvSpPr>
            <p:spPr bwMode="auto">
              <a:xfrm>
                <a:off x="7140" y="247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8" name="Freeform 54"/>
              <p:cNvSpPr/>
              <p:nvPr/>
            </p:nvSpPr>
            <p:spPr bwMode="auto">
              <a:xfrm>
                <a:off x="7067" y="249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69" name="Freeform 55"/>
              <p:cNvSpPr/>
              <p:nvPr/>
            </p:nvSpPr>
            <p:spPr bwMode="auto">
              <a:xfrm>
                <a:off x="7062" y="2480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0" name="Freeform 56"/>
              <p:cNvSpPr/>
              <p:nvPr/>
            </p:nvSpPr>
            <p:spPr bwMode="auto">
              <a:xfrm>
                <a:off x="7064" y="2485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1" name="Freeform 57"/>
              <p:cNvSpPr/>
              <p:nvPr/>
            </p:nvSpPr>
            <p:spPr bwMode="auto">
              <a:xfrm>
                <a:off x="7199" y="25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2" name="Freeform 58"/>
              <p:cNvSpPr/>
              <p:nvPr/>
            </p:nvSpPr>
            <p:spPr bwMode="auto">
              <a:xfrm>
                <a:off x="6192" y="2051"/>
                <a:ext cx="30" cy="2"/>
              </a:xfrm>
              <a:custGeom>
                <a:avLst/>
                <a:gdLst>
                  <a:gd name="T0" fmla="*/ 4 w 13"/>
                  <a:gd name="T1" fmla="*/ 1 h 1"/>
                  <a:gd name="T2" fmla="*/ 6 w 13"/>
                  <a:gd name="T3" fmla="*/ 1 h 1"/>
                  <a:gd name="T4" fmla="*/ 6 w 13"/>
                  <a:gd name="T5" fmla="*/ 1 h 1"/>
                  <a:gd name="T6" fmla="*/ 6 w 13"/>
                  <a:gd name="T7" fmla="*/ 1 h 1"/>
                  <a:gd name="T8" fmla="*/ 6 w 13"/>
                  <a:gd name="T9" fmla="*/ 1 h 1"/>
                  <a:gd name="T10" fmla="*/ 6 w 13"/>
                  <a:gd name="T11" fmla="*/ 1 h 1"/>
                  <a:gd name="T12" fmla="*/ 6 w 13"/>
                  <a:gd name="T13" fmla="*/ 1 h 1"/>
                  <a:gd name="T14" fmla="*/ 6 w 13"/>
                  <a:gd name="T15" fmla="*/ 1 h 1"/>
                  <a:gd name="T16" fmla="*/ 4 w 13"/>
                  <a:gd name="T17" fmla="*/ 1 h 1"/>
                  <a:gd name="T18" fmla="*/ 4 w 1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">
                    <a:moveTo>
                      <a:pt x="4" y="1"/>
                    </a:moveTo>
                    <a:cubicBezTo>
                      <a:pt x="4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0"/>
                      <a:pt x="1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3" name="Freeform 59"/>
              <p:cNvSpPr/>
              <p:nvPr/>
            </p:nvSpPr>
            <p:spPr bwMode="auto">
              <a:xfrm>
                <a:off x="7190" y="254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4" name="Freeform 60"/>
              <p:cNvSpPr/>
              <p:nvPr/>
            </p:nvSpPr>
            <p:spPr bwMode="auto">
              <a:xfrm>
                <a:off x="7062" y="2480"/>
                <a:ext cx="5" cy="9"/>
              </a:xfrm>
              <a:custGeom>
                <a:avLst/>
                <a:gdLst>
                  <a:gd name="T0" fmla="*/ 2 w 2"/>
                  <a:gd name="T1" fmla="*/ 1 h 4"/>
                  <a:gd name="T2" fmla="*/ 2 w 2"/>
                  <a:gd name="T3" fmla="*/ 0 h 4"/>
                  <a:gd name="T4" fmla="*/ 1 w 2"/>
                  <a:gd name="T5" fmla="*/ 2 h 4"/>
                  <a:gd name="T6" fmla="*/ 1 w 2"/>
                  <a:gd name="T7" fmla="*/ 2 h 4"/>
                  <a:gd name="T8" fmla="*/ 0 w 2"/>
                  <a:gd name="T9" fmla="*/ 4 h 4"/>
                  <a:gd name="T10" fmla="*/ 2 w 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5" name="Freeform 61"/>
              <p:cNvSpPr/>
              <p:nvPr/>
            </p:nvSpPr>
            <p:spPr bwMode="auto">
              <a:xfrm>
                <a:off x="7216" y="253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6" name="Freeform 62"/>
              <p:cNvSpPr/>
              <p:nvPr/>
            </p:nvSpPr>
            <p:spPr bwMode="auto">
              <a:xfrm>
                <a:off x="7199" y="2534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7" name="Freeform 63"/>
              <p:cNvSpPr/>
              <p:nvPr/>
            </p:nvSpPr>
            <p:spPr bwMode="auto">
              <a:xfrm>
                <a:off x="7074" y="2499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8" name="Freeform 64"/>
              <p:cNvSpPr/>
              <p:nvPr/>
            </p:nvSpPr>
            <p:spPr bwMode="auto">
              <a:xfrm>
                <a:off x="7062" y="2485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79" name="Freeform 65"/>
              <p:cNvSpPr/>
              <p:nvPr/>
            </p:nvSpPr>
            <p:spPr bwMode="auto">
              <a:xfrm>
                <a:off x="5890" y="2063"/>
                <a:ext cx="3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0" name="Freeform 66"/>
              <p:cNvSpPr/>
              <p:nvPr/>
            </p:nvSpPr>
            <p:spPr bwMode="auto">
              <a:xfrm>
                <a:off x="6151" y="258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1" name="Freeform 67"/>
              <p:cNvSpPr/>
              <p:nvPr/>
            </p:nvSpPr>
            <p:spPr bwMode="auto">
              <a:xfrm>
                <a:off x="6049" y="2252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2" name="Freeform 68"/>
              <p:cNvSpPr/>
              <p:nvPr/>
            </p:nvSpPr>
            <p:spPr bwMode="auto">
              <a:xfrm>
                <a:off x="6704" y="168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3" name="Freeform 69"/>
              <p:cNvSpPr/>
              <p:nvPr/>
            </p:nvSpPr>
            <p:spPr bwMode="auto">
              <a:xfrm>
                <a:off x="6047" y="225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4" name="Freeform 70"/>
              <p:cNvSpPr/>
              <p:nvPr/>
            </p:nvSpPr>
            <p:spPr bwMode="auto">
              <a:xfrm>
                <a:off x="6049" y="225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5" name="Freeform 71"/>
              <p:cNvSpPr/>
              <p:nvPr/>
            </p:nvSpPr>
            <p:spPr bwMode="auto">
              <a:xfrm>
                <a:off x="6303" y="1646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6" name="Freeform 72"/>
              <p:cNvSpPr/>
              <p:nvPr/>
            </p:nvSpPr>
            <p:spPr bwMode="auto">
              <a:xfrm>
                <a:off x="5990" y="2264"/>
                <a:ext cx="19" cy="17"/>
              </a:xfrm>
              <a:custGeom>
                <a:avLst/>
                <a:gdLst>
                  <a:gd name="T0" fmla="*/ 2 w 8"/>
                  <a:gd name="T1" fmla="*/ 5 h 7"/>
                  <a:gd name="T2" fmla="*/ 4 w 8"/>
                  <a:gd name="T3" fmla="*/ 2 h 7"/>
                  <a:gd name="T4" fmla="*/ 2 w 8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2" y="5"/>
                    </a:moveTo>
                    <a:cubicBezTo>
                      <a:pt x="8" y="0"/>
                      <a:pt x="0" y="7"/>
                      <a:pt x="4" y="2"/>
                    </a:cubicBezTo>
                    <a:cubicBezTo>
                      <a:pt x="2" y="3"/>
                      <a:pt x="2" y="4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7" name="Freeform 73"/>
              <p:cNvSpPr/>
              <p:nvPr/>
            </p:nvSpPr>
            <p:spPr bwMode="auto">
              <a:xfrm>
                <a:off x="7062" y="2447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8" name="Freeform 74"/>
              <p:cNvSpPr/>
              <p:nvPr/>
            </p:nvSpPr>
            <p:spPr bwMode="auto">
              <a:xfrm>
                <a:off x="7062" y="2447"/>
                <a:ext cx="2" cy="7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89" name="Freeform 75"/>
              <p:cNvSpPr/>
              <p:nvPr/>
            </p:nvSpPr>
            <p:spPr bwMode="auto">
              <a:xfrm>
                <a:off x="6540" y="1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0" name="Freeform 76"/>
              <p:cNvSpPr/>
              <p:nvPr/>
            </p:nvSpPr>
            <p:spPr bwMode="auto">
              <a:xfrm>
                <a:off x="5874" y="1603"/>
                <a:ext cx="1188" cy="1363"/>
              </a:xfrm>
              <a:custGeom>
                <a:avLst/>
                <a:gdLst>
                  <a:gd name="T0" fmla="*/ 307 w 501"/>
                  <a:gd name="T1" fmla="*/ 7 h 575"/>
                  <a:gd name="T2" fmla="*/ 204 w 501"/>
                  <a:gd name="T3" fmla="*/ 13 h 575"/>
                  <a:gd name="T4" fmla="*/ 130 w 501"/>
                  <a:gd name="T5" fmla="*/ 42 h 575"/>
                  <a:gd name="T6" fmla="*/ 23 w 501"/>
                  <a:gd name="T7" fmla="*/ 152 h 575"/>
                  <a:gd name="T8" fmla="*/ 0 w 501"/>
                  <a:gd name="T9" fmla="*/ 247 h 575"/>
                  <a:gd name="T10" fmla="*/ 50 w 501"/>
                  <a:gd name="T11" fmla="*/ 385 h 575"/>
                  <a:gd name="T12" fmla="*/ 111 w 501"/>
                  <a:gd name="T13" fmla="*/ 430 h 575"/>
                  <a:gd name="T14" fmla="*/ 184 w 501"/>
                  <a:gd name="T15" fmla="*/ 490 h 575"/>
                  <a:gd name="T16" fmla="*/ 202 w 501"/>
                  <a:gd name="T17" fmla="*/ 528 h 575"/>
                  <a:gd name="T18" fmla="*/ 213 w 501"/>
                  <a:gd name="T19" fmla="*/ 562 h 575"/>
                  <a:gd name="T20" fmla="*/ 214 w 501"/>
                  <a:gd name="T21" fmla="*/ 567 h 575"/>
                  <a:gd name="T22" fmla="*/ 211 w 501"/>
                  <a:gd name="T23" fmla="*/ 536 h 575"/>
                  <a:gd name="T24" fmla="*/ 199 w 501"/>
                  <a:gd name="T25" fmla="*/ 494 h 575"/>
                  <a:gd name="T26" fmla="*/ 165 w 501"/>
                  <a:gd name="T27" fmla="*/ 454 h 575"/>
                  <a:gd name="T28" fmla="*/ 164 w 501"/>
                  <a:gd name="T29" fmla="*/ 451 h 575"/>
                  <a:gd name="T30" fmla="*/ 135 w 501"/>
                  <a:gd name="T31" fmla="*/ 430 h 575"/>
                  <a:gd name="T32" fmla="*/ 134 w 501"/>
                  <a:gd name="T33" fmla="*/ 428 h 575"/>
                  <a:gd name="T34" fmla="*/ 125 w 501"/>
                  <a:gd name="T35" fmla="*/ 419 h 575"/>
                  <a:gd name="T36" fmla="*/ 97 w 501"/>
                  <a:gd name="T37" fmla="*/ 407 h 575"/>
                  <a:gd name="T38" fmla="*/ 85 w 501"/>
                  <a:gd name="T39" fmla="*/ 394 h 575"/>
                  <a:gd name="T40" fmla="*/ 77 w 501"/>
                  <a:gd name="T41" fmla="*/ 384 h 575"/>
                  <a:gd name="T42" fmla="*/ 63 w 501"/>
                  <a:gd name="T43" fmla="*/ 368 h 575"/>
                  <a:gd name="T44" fmla="*/ 49 w 501"/>
                  <a:gd name="T45" fmla="*/ 353 h 575"/>
                  <a:gd name="T46" fmla="*/ 40 w 501"/>
                  <a:gd name="T47" fmla="*/ 338 h 575"/>
                  <a:gd name="T48" fmla="*/ 25 w 501"/>
                  <a:gd name="T49" fmla="*/ 323 h 575"/>
                  <a:gd name="T50" fmla="*/ 29 w 501"/>
                  <a:gd name="T51" fmla="*/ 315 h 575"/>
                  <a:gd name="T52" fmla="*/ 21 w 501"/>
                  <a:gd name="T53" fmla="*/ 247 h 575"/>
                  <a:gd name="T54" fmla="*/ 23 w 501"/>
                  <a:gd name="T55" fmla="*/ 221 h 575"/>
                  <a:gd name="T56" fmla="*/ 26 w 501"/>
                  <a:gd name="T57" fmla="*/ 191 h 575"/>
                  <a:gd name="T58" fmla="*/ 56 w 501"/>
                  <a:gd name="T59" fmla="*/ 133 h 575"/>
                  <a:gd name="T60" fmla="*/ 74 w 501"/>
                  <a:gd name="T61" fmla="*/ 107 h 575"/>
                  <a:gd name="T62" fmla="*/ 84 w 501"/>
                  <a:gd name="T63" fmla="*/ 99 h 575"/>
                  <a:gd name="T64" fmla="*/ 90 w 501"/>
                  <a:gd name="T65" fmla="*/ 91 h 575"/>
                  <a:gd name="T66" fmla="*/ 110 w 501"/>
                  <a:gd name="T67" fmla="*/ 80 h 575"/>
                  <a:gd name="T68" fmla="*/ 129 w 501"/>
                  <a:gd name="T69" fmla="*/ 65 h 575"/>
                  <a:gd name="T70" fmla="*/ 182 w 501"/>
                  <a:gd name="T71" fmla="*/ 36 h 575"/>
                  <a:gd name="T72" fmla="*/ 211 w 501"/>
                  <a:gd name="T73" fmla="*/ 29 h 575"/>
                  <a:gd name="T74" fmla="*/ 253 w 501"/>
                  <a:gd name="T75" fmla="*/ 19 h 575"/>
                  <a:gd name="T76" fmla="*/ 281 w 501"/>
                  <a:gd name="T77" fmla="*/ 19 h 575"/>
                  <a:gd name="T78" fmla="*/ 284 w 501"/>
                  <a:gd name="T79" fmla="*/ 19 h 575"/>
                  <a:gd name="T80" fmla="*/ 320 w 501"/>
                  <a:gd name="T81" fmla="*/ 24 h 575"/>
                  <a:gd name="T82" fmla="*/ 369 w 501"/>
                  <a:gd name="T83" fmla="*/ 42 h 575"/>
                  <a:gd name="T84" fmla="*/ 388 w 501"/>
                  <a:gd name="T85" fmla="*/ 53 h 575"/>
                  <a:gd name="T86" fmla="*/ 407 w 501"/>
                  <a:gd name="T87" fmla="*/ 71 h 575"/>
                  <a:gd name="T88" fmla="*/ 435 w 501"/>
                  <a:gd name="T89" fmla="*/ 107 h 575"/>
                  <a:gd name="T90" fmla="*/ 462 w 501"/>
                  <a:gd name="T91" fmla="*/ 154 h 575"/>
                  <a:gd name="T92" fmla="*/ 471 w 501"/>
                  <a:gd name="T93" fmla="*/ 184 h 575"/>
                  <a:gd name="T94" fmla="*/ 464 w 501"/>
                  <a:gd name="T95" fmla="*/ 279 h 575"/>
                  <a:gd name="T96" fmla="*/ 451 w 501"/>
                  <a:gd name="T97" fmla="*/ 307 h 575"/>
                  <a:gd name="T98" fmla="*/ 395 w 501"/>
                  <a:gd name="T99" fmla="*/ 377 h 575"/>
                  <a:gd name="T100" fmla="*/ 368 w 501"/>
                  <a:gd name="T101" fmla="*/ 412 h 575"/>
                  <a:gd name="T102" fmla="*/ 363 w 501"/>
                  <a:gd name="T103" fmla="*/ 573 h 575"/>
                  <a:gd name="T104" fmla="*/ 446 w 501"/>
                  <a:gd name="T105" fmla="*/ 342 h 575"/>
                  <a:gd name="T106" fmla="*/ 463 w 501"/>
                  <a:gd name="T107" fmla="*/ 118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1" h="575">
                    <a:moveTo>
                      <a:pt x="463" y="118"/>
                    </a:moveTo>
                    <a:cubicBezTo>
                      <a:pt x="439" y="74"/>
                      <a:pt x="402" y="38"/>
                      <a:pt x="355" y="17"/>
                    </a:cubicBezTo>
                    <a:cubicBezTo>
                      <a:pt x="347" y="17"/>
                      <a:pt x="337" y="12"/>
                      <a:pt x="328" y="12"/>
                    </a:cubicBezTo>
                    <a:cubicBezTo>
                      <a:pt x="328" y="11"/>
                      <a:pt x="328" y="11"/>
                      <a:pt x="328" y="11"/>
                    </a:cubicBezTo>
                    <a:cubicBezTo>
                      <a:pt x="320" y="11"/>
                      <a:pt x="319" y="8"/>
                      <a:pt x="310" y="5"/>
                    </a:cubicBezTo>
                    <a:cubicBezTo>
                      <a:pt x="309" y="7"/>
                      <a:pt x="306" y="5"/>
                      <a:pt x="307" y="7"/>
                    </a:cubicBezTo>
                    <a:cubicBezTo>
                      <a:pt x="303" y="8"/>
                      <a:pt x="301" y="3"/>
                      <a:pt x="296" y="4"/>
                    </a:cubicBezTo>
                    <a:cubicBezTo>
                      <a:pt x="296" y="3"/>
                      <a:pt x="296" y="5"/>
                      <a:pt x="295" y="4"/>
                    </a:cubicBezTo>
                    <a:cubicBezTo>
                      <a:pt x="282" y="5"/>
                      <a:pt x="298" y="3"/>
                      <a:pt x="282" y="0"/>
                    </a:cubicBezTo>
                    <a:cubicBezTo>
                      <a:pt x="259" y="0"/>
                      <a:pt x="236" y="5"/>
                      <a:pt x="215" y="9"/>
                    </a:cubicBezTo>
                    <a:cubicBezTo>
                      <a:pt x="216" y="9"/>
                      <a:pt x="217" y="10"/>
                      <a:pt x="215" y="11"/>
                    </a:cubicBezTo>
                    <a:cubicBezTo>
                      <a:pt x="212" y="8"/>
                      <a:pt x="208" y="13"/>
                      <a:pt x="204" y="13"/>
                    </a:cubicBezTo>
                    <a:cubicBezTo>
                      <a:pt x="204" y="12"/>
                      <a:pt x="206" y="12"/>
                      <a:pt x="207" y="11"/>
                    </a:cubicBezTo>
                    <a:cubicBezTo>
                      <a:pt x="197" y="13"/>
                      <a:pt x="190" y="17"/>
                      <a:pt x="181" y="19"/>
                    </a:cubicBezTo>
                    <a:cubicBezTo>
                      <a:pt x="173" y="24"/>
                      <a:pt x="163" y="25"/>
                      <a:pt x="158" y="29"/>
                    </a:cubicBezTo>
                    <a:cubicBezTo>
                      <a:pt x="159" y="27"/>
                      <a:pt x="154" y="30"/>
                      <a:pt x="152" y="30"/>
                    </a:cubicBezTo>
                    <a:cubicBezTo>
                      <a:pt x="148" y="37"/>
                      <a:pt x="136" y="37"/>
                      <a:pt x="131" y="43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10" y="54"/>
                      <a:pt x="88" y="68"/>
                      <a:pt x="70" y="87"/>
                    </a:cubicBezTo>
                    <a:cubicBezTo>
                      <a:pt x="59" y="96"/>
                      <a:pt x="48" y="108"/>
                      <a:pt x="39" y="121"/>
                    </a:cubicBezTo>
                    <a:cubicBezTo>
                      <a:pt x="38" y="123"/>
                      <a:pt x="40" y="122"/>
                      <a:pt x="39" y="124"/>
                    </a:cubicBezTo>
                    <a:cubicBezTo>
                      <a:pt x="37" y="127"/>
                      <a:pt x="38" y="123"/>
                      <a:pt x="37" y="124"/>
                    </a:cubicBezTo>
                    <a:cubicBezTo>
                      <a:pt x="34" y="132"/>
                      <a:pt x="28" y="140"/>
                      <a:pt x="23" y="148"/>
                    </a:cubicBezTo>
                    <a:cubicBezTo>
                      <a:pt x="23" y="150"/>
                      <a:pt x="22" y="152"/>
                      <a:pt x="23" y="152"/>
                    </a:cubicBezTo>
                    <a:cubicBezTo>
                      <a:pt x="17" y="161"/>
                      <a:pt x="14" y="176"/>
                      <a:pt x="9" y="185"/>
                    </a:cubicBezTo>
                    <a:cubicBezTo>
                      <a:pt x="14" y="183"/>
                      <a:pt x="10" y="192"/>
                      <a:pt x="10" y="196"/>
                    </a:cubicBezTo>
                    <a:cubicBezTo>
                      <a:pt x="9" y="198"/>
                      <a:pt x="8" y="198"/>
                      <a:pt x="8" y="197"/>
                    </a:cubicBezTo>
                    <a:cubicBezTo>
                      <a:pt x="6" y="205"/>
                      <a:pt x="5" y="209"/>
                      <a:pt x="3" y="219"/>
                    </a:cubicBezTo>
                    <a:cubicBezTo>
                      <a:pt x="2" y="223"/>
                      <a:pt x="4" y="225"/>
                      <a:pt x="3" y="230"/>
                    </a:cubicBezTo>
                    <a:cubicBezTo>
                      <a:pt x="0" y="233"/>
                      <a:pt x="1" y="241"/>
                      <a:pt x="0" y="247"/>
                    </a:cubicBezTo>
                    <a:cubicBezTo>
                      <a:pt x="2" y="245"/>
                      <a:pt x="4" y="252"/>
                      <a:pt x="3" y="257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1" y="272"/>
                      <a:pt x="0" y="297"/>
                      <a:pt x="9" y="316"/>
                    </a:cubicBezTo>
                    <a:cubicBezTo>
                      <a:pt x="8" y="318"/>
                      <a:pt x="8" y="318"/>
                      <a:pt x="8" y="318"/>
                    </a:cubicBezTo>
                    <a:cubicBezTo>
                      <a:pt x="17" y="337"/>
                      <a:pt x="25" y="356"/>
                      <a:pt x="39" y="370"/>
                    </a:cubicBezTo>
                    <a:cubicBezTo>
                      <a:pt x="42" y="375"/>
                      <a:pt x="47" y="381"/>
                      <a:pt x="50" y="385"/>
                    </a:cubicBezTo>
                    <a:cubicBezTo>
                      <a:pt x="56" y="390"/>
                      <a:pt x="58" y="391"/>
                      <a:pt x="63" y="393"/>
                    </a:cubicBezTo>
                    <a:cubicBezTo>
                      <a:pt x="65" y="395"/>
                      <a:pt x="65" y="397"/>
                      <a:pt x="65" y="398"/>
                    </a:cubicBezTo>
                    <a:cubicBezTo>
                      <a:pt x="71" y="405"/>
                      <a:pt x="76" y="411"/>
                      <a:pt x="83" y="414"/>
                    </a:cubicBezTo>
                    <a:cubicBezTo>
                      <a:pt x="83" y="415"/>
                      <a:pt x="83" y="415"/>
                      <a:pt x="83" y="415"/>
                    </a:cubicBezTo>
                    <a:cubicBezTo>
                      <a:pt x="89" y="419"/>
                      <a:pt x="98" y="423"/>
                      <a:pt x="104" y="429"/>
                    </a:cubicBezTo>
                    <a:cubicBezTo>
                      <a:pt x="106" y="429"/>
                      <a:pt x="113" y="433"/>
                      <a:pt x="111" y="430"/>
                    </a:cubicBezTo>
                    <a:cubicBezTo>
                      <a:pt x="114" y="431"/>
                      <a:pt x="111" y="433"/>
                      <a:pt x="115" y="433"/>
                    </a:cubicBezTo>
                    <a:cubicBezTo>
                      <a:pt x="111" y="433"/>
                      <a:pt x="111" y="433"/>
                      <a:pt x="111" y="433"/>
                    </a:cubicBezTo>
                    <a:cubicBezTo>
                      <a:pt x="125" y="443"/>
                      <a:pt x="138" y="450"/>
                      <a:pt x="152" y="459"/>
                    </a:cubicBezTo>
                    <a:cubicBezTo>
                      <a:pt x="154" y="464"/>
                      <a:pt x="165" y="469"/>
                      <a:pt x="170" y="476"/>
                    </a:cubicBezTo>
                    <a:cubicBezTo>
                      <a:pt x="175" y="479"/>
                      <a:pt x="180" y="487"/>
                      <a:pt x="185" y="489"/>
                    </a:cubicBezTo>
                    <a:cubicBezTo>
                      <a:pt x="184" y="490"/>
                      <a:pt x="184" y="490"/>
                      <a:pt x="184" y="490"/>
                    </a:cubicBezTo>
                    <a:cubicBezTo>
                      <a:pt x="188" y="495"/>
                      <a:pt x="194" y="503"/>
                      <a:pt x="196" y="512"/>
                    </a:cubicBezTo>
                    <a:cubicBezTo>
                      <a:pt x="198" y="518"/>
                      <a:pt x="200" y="517"/>
                      <a:pt x="202" y="521"/>
                    </a:cubicBezTo>
                    <a:cubicBezTo>
                      <a:pt x="201" y="521"/>
                      <a:pt x="201" y="521"/>
                      <a:pt x="201" y="521"/>
                    </a:cubicBezTo>
                    <a:cubicBezTo>
                      <a:pt x="203" y="525"/>
                      <a:pt x="206" y="526"/>
                      <a:pt x="207" y="528"/>
                    </a:cubicBezTo>
                    <a:cubicBezTo>
                      <a:pt x="207" y="532"/>
                      <a:pt x="208" y="532"/>
                      <a:pt x="208" y="536"/>
                    </a:cubicBezTo>
                    <a:cubicBezTo>
                      <a:pt x="207" y="532"/>
                      <a:pt x="205" y="530"/>
                      <a:pt x="202" y="528"/>
                    </a:cubicBezTo>
                    <a:cubicBezTo>
                      <a:pt x="203" y="534"/>
                      <a:pt x="207" y="539"/>
                      <a:pt x="206" y="543"/>
                    </a:cubicBezTo>
                    <a:cubicBezTo>
                      <a:pt x="207" y="547"/>
                      <a:pt x="207" y="551"/>
                      <a:pt x="209" y="551"/>
                    </a:cubicBezTo>
                    <a:cubicBezTo>
                      <a:pt x="209" y="552"/>
                      <a:pt x="208" y="555"/>
                      <a:pt x="207" y="552"/>
                    </a:cubicBezTo>
                    <a:cubicBezTo>
                      <a:pt x="208" y="556"/>
                      <a:pt x="208" y="558"/>
                      <a:pt x="209" y="560"/>
                    </a:cubicBezTo>
                    <a:cubicBezTo>
                      <a:pt x="209" y="560"/>
                      <a:pt x="209" y="559"/>
                      <a:pt x="209" y="558"/>
                    </a:cubicBezTo>
                    <a:cubicBezTo>
                      <a:pt x="211" y="560"/>
                      <a:pt x="211" y="563"/>
                      <a:pt x="213" y="562"/>
                    </a:cubicBezTo>
                    <a:cubicBezTo>
                      <a:pt x="212" y="561"/>
                      <a:pt x="212" y="560"/>
                      <a:pt x="212" y="558"/>
                    </a:cubicBezTo>
                    <a:cubicBezTo>
                      <a:pt x="213" y="559"/>
                      <a:pt x="214" y="565"/>
                      <a:pt x="213" y="567"/>
                    </a:cubicBezTo>
                    <a:cubicBezTo>
                      <a:pt x="212" y="569"/>
                      <a:pt x="210" y="563"/>
                      <a:pt x="210" y="566"/>
                    </a:cubicBezTo>
                    <a:cubicBezTo>
                      <a:pt x="213" y="575"/>
                      <a:pt x="213" y="575"/>
                      <a:pt x="213" y="575"/>
                    </a:cubicBezTo>
                    <a:cubicBezTo>
                      <a:pt x="213" y="573"/>
                      <a:pt x="214" y="570"/>
                      <a:pt x="215" y="571"/>
                    </a:cubicBezTo>
                    <a:cubicBezTo>
                      <a:pt x="214" y="567"/>
                      <a:pt x="214" y="567"/>
                      <a:pt x="214" y="567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0"/>
                      <a:pt x="215" y="555"/>
                      <a:pt x="214" y="548"/>
                    </a:cubicBezTo>
                    <a:cubicBezTo>
                      <a:pt x="212" y="551"/>
                      <a:pt x="212" y="551"/>
                      <a:pt x="212" y="551"/>
                    </a:cubicBezTo>
                    <a:cubicBezTo>
                      <a:pt x="212" y="547"/>
                      <a:pt x="209" y="543"/>
                      <a:pt x="210" y="539"/>
                    </a:cubicBezTo>
                    <a:cubicBezTo>
                      <a:pt x="211" y="541"/>
                      <a:pt x="211" y="539"/>
                      <a:pt x="212" y="539"/>
                    </a:cubicBezTo>
                    <a:cubicBezTo>
                      <a:pt x="212" y="538"/>
                      <a:pt x="211" y="537"/>
                      <a:pt x="211" y="536"/>
                    </a:cubicBezTo>
                    <a:cubicBezTo>
                      <a:pt x="214" y="538"/>
                      <a:pt x="214" y="538"/>
                      <a:pt x="214" y="538"/>
                    </a:cubicBezTo>
                    <a:cubicBezTo>
                      <a:pt x="210" y="536"/>
                      <a:pt x="210" y="526"/>
                      <a:pt x="210" y="525"/>
                    </a:cubicBezTo>
                    <a:cubicBezTo>
                      <a:pt x="210" y="525"/>
                      <a:pt x="210" y="525"/>
                      <a:pt x="210" y="525"/>
                    </a:cubicBezTo>
                    <a:cubicBezTo>
                      <a:pt x="209" y="519"/>
                      <a:pt x="209" y="527"/>
                      <a:pt x="208" y="523"/>
                    </a:cubicBezTo>
                    <a:cubicBezTo>
                      <a:pt x="207" y="519"/>
                      <a:pt x="210" y="520"/>
                      <a:pt x="210" y="517"/>
                    </a:cubicBezTo>
                    <a:cubicBezTo>
                      <a:pt x="207" y="511"/>
                      <a:pt x="202" y="501"/>
                      <a:pt x="199" y="494"/>
                    </a:cubicBezTo>
                    <a:cubicBezTo>
                      <a:pt x="196" y="489"/>
                      <a:pt x="191" y="484"/>
                      <a:pt x="186" y="481"/>
                    </a:cubicBezTo>
                    <a:cubicBezTo>
                      <a:pt x="183" y="477"/>
                      <a:pt x="189" y="480"/>
                      <a:pt x="184" y="476"/>
                    </a:cubicBezTo>
                    <a:cubicBezTo>
                      <a:pt x="186" y="476"/>
                      <a:pt x="186" y="475"/>
                      <a:pt x="186" y="474"/>
                    </a:cubicBezTo>
                    <a:cubicBezTo>
                      <a:pt x="185" y="474"/>
                      <a:pt x="179" y="467"/>
                      <a:pt x="181" y="471"/>
                    </a:cubicBezTo>
                    <a:cubicBezTo>
                      <a:pt x="176" y="466"/>
                      <a:pt x="169" y="460"/>
                      <a:pt x="163" y="455"/>
                    </a:cubicBezTo>
                    <a:cubicBezTo>
                      <a:pt x="165" y="457"/>
                      <a:pt x="167" y="456"/>
                      <a:pt x="165" y="454"/>
                    </a:cubicBezTo>
                    <a:cubicBezTo>
                      <a:pt x="162" y="453"/>
                      <a:pt x="156" y="450"/>
                      <a:pt x="151" y="445"/>
                    </a:cubicBezTo>
                    <a:cubicBezTo>
                      <a:pt x="150" y="447"/>
                      <a:pt x="152" y="448"/>
                      <a:pt x="150" y="449"/>
                    </a:cubicBezTo>
                    <a:cubicBezTo>
                      <a:pt x="149" y="449"/>
                      <a:pt x="147" y="449"/>
                      <a:pt x="146" y="447"/>
                    </a:cubicBezTo>
                    <a:cubicBezTo>
                      <a:pt x="147" y="445"/>
                      <a:pt x="148" y="443"/>
                      <a:pt x="144" y="440"/>
                    </a:cubicBezTo>
                    <a:cubicBezTo>
                      <a:pt x="146" y="438"/>
                      <a:pt x="152" y="446"/>
                      <a:pt x="151" y="442"/>
                    </a:cubicBezTo>
                    <a:cubicBezTo>
                      <a:pt x="154" y="442"/>
                      <a:pt x="163" y="448"/>
                      <a:pt x="164" y="451"/>
                    </a:cubicBezTo>
                    <a:cubicBezTo>
                      <a:pt x="170" y="452"/>
                      <a:pt x="161" y="448"/>
                      <a:pt x="163" y="447"/>
                    </a:cubicBezTo>
                    <a:cubicBezTo>
                      <a:pt x="159" y="444"/>
                      <a:pt x="157" y="444"/>
                      <a:pt x="151" y="440"/>
                    </a:cubicBezTo>
                    <a:cubicBezTo>
                      <a:pt x="150" y="440"/>
                      <a:pt x="152" y="442"/>
                      <a:pt x="148" y="441"/>
                    </a:cubicBezTo>
                    <a:cubicBezTo>
                      <a:pt x="142" y="439"/>
                      <a:pt x="143" y="435"/>
                      <a:pt x="141" y="434"/>
                    </a:cubicBezTo>
                    <a:cubicBezTo>
                      <a:pt x="144" y="435"/>
                      <a:pt x="144" y="435"/>
                      <a:pt x="144" y="435"/>
                    </a:cubicBezTo>
                    <a:cubicBezTo>
                      <a:pt x="141" y="432"/>
                      <a:pt x="139" y="432"/>
                      <a:pt x="135" y="430"/>
                    </a:cubicBezTo>
                    <a:cubicBezTo>
                      <a:pt x="136" y="426"/>
                      <a:pt x="142" y="434"/>
                      <a:pt x="144" y="433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37" y="425"/>
                      <a:pt x="140" y="430"/>
                      <a:pt x="134" y="425"/>
                    </a:cubicBezTo>
                    <a:cubicBezTo>
                      <a:pt x="135" y="425"/>
                      <a:pt x="135" y="425"/>
                      <a:pt x="135" y="425"/>
                    </a:cubicBezTo>
                    <a:cubicBezTo>
                      <a:pt x="131" y="423"/>
                      <a:pt x="131" y="423"/>
                      <a:pt x="131" y="423"/>
                    </a:cubicBezTo>
                    <a:cubicBezTo>
                      <a:pt x="131" y="424"/>
                      <a:pt x="130" y="426"/>
                      <a:pt x="134" y="428"/>
                    </a:cubicBezTo>
                    <a:cubicBezTo>
                      <a:pt x="130" y="429"/>
                      <a:pt x="131" y="427"/>
                      <a:pt x="125" y="424"/>
                    </a:cubicBezTo>
                    <a:cubicBezTo>
                      <a:pt x="122" y="424"/>
                      <a:pt x="127" y="425"/>
                      <a:pt x="126" y="427"/>
                    </a:cubicBezTo>
                    <a:cubicBezTo>
                      <a:pt x="126" y="428"/>
                      <a:pt x="123" y="426"/>
                      <a:pt x="120" y="425"/>
                    </a:cubicBezTo>
                    <a:cubicBezTo>
                      <a:pt x="116" y="422"/>
                      <a:pt x="119" y="421"/>
                      <a:pt x="118" y="419"/>
                    </a:cubicBezTo>
                    <a:cubicBezTo>
                      <a:pt x="119" y="420"/>
                      <a:pt x="122" y="422"/>
                      <a:pt x="121" y="422"/>
                    </a:cubicBezTo>
                    <a:cubicBezTo>
                      <a:pt x="127" y="424"/>
                      <a:pt x="121" y="418"/>
                      <a:pt x="125" y="419"/>
                    </a:cubicBezTo>
                    <a:cubicBezTo>
                      <a:pt x="122" y="415"/>
                      <a:pt x="121" y="417"/>
                      <a:pt x="118" y="416"/>
                    </a:cubicBezTo>
                    <a:cubicBezTo>
                      <a:pt x="119" y="417"/>
                      <a:pt x="117" y="418"/>
                      <a:pt x="117" y="419"/>
                    </a:cubicBezTo>
                    <a:cubicBezTo>
                      <a:pt x="108" y="418"/>
                      <a:pt x="115" y="413"/>
                      <a:pt x="108" y="409"/>
                    </a:cubicBezTo>
                    <a:cubicBezTo>
                      <a:pt x="108" y="413"/>
                      <a:pt x="98" y="407"/>
                      <a:pt x="100" y="413"/>
                    </a:cubicBezTo>
                    <a:cubicBezTo>
                      <a:pt x="98" y="412"/>
                      <a:pt x="96" y="411"/>
                      <a:pt x="95" y="410"/>
                    </a:cubicBezTo>
                    <a:cubicBezTo>
                      <a:pt x="98" y="409"/>
                      <a:pt x="93" y="407"/>
                      <a:pt x="97" y="407"/>
                    </a:cubicBezTo>
                    <a:cubicBezTo>
                      <a:pt x="95" y="405"/>
                      <a:pt x="95" y="405"/>
                      <a:pt x="95" y="405"/>
                    </a:cubicBezTo>
                    <a:cubicBezTo>
                      <a:pt x="100" y="406"/>
                      <a:pt x="100" y="406"/>
                      <a:pt x="100" y="406"/>
                    </a:cubicBezTo>
                    <a:cubicBezTo>
                      <a:pt x="98" y="403"/>
                      <a:pt x="95" y="399"/>
                      <a:pt x="94" y="397"/>
                    </a:cubicBezTo>
                    <a:cubicBezTo>
                      <a:pt x="91" y="395"/>
                      <a:pt x="94" y="399"/>
                      <a:pt x="90" y="397"/>
                    </a:cubicBezTo>
                    <a:cubicBezTo>
                      <a:pt x="92" y="397"/>
                      <a:pt x="91" y="394"/>
                      <a:pt x="89" y="393"/>
                    </a:cubicBezTo>
                    <a:cubicBezTo>
                      <a:pt x="92" y="396"/>
                      <a:pt x="87" y="395"/>
                      <a:pt x="85" y="394"/>
                    </a:cubicBezTo>
                    <a:cubicBezTo>
                      <a:pt x="82" y="392"/>
                      <a:pt x="81" y="388"/>
                      <a:pt x="81" y="388"/>
                    </a:cubicBezTo>
                    <a:cubicBezTo>
                      <a:pt x="86" y="389"/>
                      <a:pt x="86" y="389"/>
                      <a:pt x="86" y="389"/>
                    </a:cubicBezTo>
                    <a:cubicBezTo>
                      <a:pt x="82" y="388"/>
                      <a:pt x="85" y="388"/>
                      <a:pt x="82" y="386"/>
                    </a:cubicBezTo>
                    <a:cubicBezTo>
                      <a:pt x="81" y="386"/>
                      <a:pt x="78" y="386"/>
                      <a:pt x="77" y="387"/>
                    </a:cubicBezTo>
                    <a:cubicBezTo>
                      <a:pt x="75" y="385"/>
                      <a:pt x="74" y="383"/>
                      <a:pt x="73" y="383"/>
                    </a:cubicBezTo>
                    <a:cubicBezTo>
                      <a:pt x="77" y="384"/>
                      <a:pt x="77" y="384"/>
                      <a:pt x="77" y="384"/>
                    </a:cubicBezTo>
                    <a:cubicBezTo>
                      <a:pt x="73" y="381"/>
                      <a:pt x="79" y="381"/>
                      <a:pt x="74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7"/>
                      <a:pt x="72" y="376"/>
                      <a:pt x="73" y="377"/>
                    </a:cubicBezTo>
                    <a:cubicBezTo>
                      <a:pt x="71" y="377"/>
                      <a:pt x="69" y="375"/>
                      <a:pt x="68" y="374"/>
                    </a:cubicBezTo>
                    <a:cubicBezTo>
                      <a:pt x="69" y="373"/>
                      <a:pt x="69" y="373"/>
                      <a:pt x="69" y="373"/>
                    </a:cubicBezTo>
                    <a:cubicBezTo>
                      <a:pt x="67" y="372"/>
                      <a:pt x="63" y="371"/>
                      <a:pt x="63" y="368"/>
                    </a:cubicBezTo>
                    <a:cubicBezTo>
                      <a:pt x="62" y="371"/>
                      <a:pt x="65" y="370"/>
                      <a:pt x="66" y="373"/>
                    </a:cubicBezTo>
                    <a:cubicBezTo>
                      <a:pt x="66" y="377"/>
                      <a:pt x="62" y="372"/>
                      <a:pt x="62" y="371"/>
                    </a:cubicBezTo>
                    <a:cubicBezTo>
                      <a:pt x="64" y="370"/>
                      <a:pt x="58" y="367"/>
                      <a:pt x="56" y="364"/>
                    </a:cubicBezTo>
                    <a:cubicBezTo>
                      <a:pt x="56" y="363"/>
                      <a:pt x="55" y="361"/>
                      <a:pt x="55" y="360"/>
                    </a:cubicBezTo>
                    <a:cubicBezTo>
                      <a:pt x="53" y="360"/>
                      <a:pt x="53" y="360"/>
                      <a:pt x="53" y="360"/>
                    </a:cubicBezTo>
                    <a:cubicBezTo>
                      <a:pt x="56" y="357"/>
                      <a:pt x="49" y="356"/>
                      <a:pt x="49" y="353"/>
                    </a:cubicBezTo>
                    <a:cubicBezTo>
                      <a:pt x="50" y="354"/>
                      <a:pt x="51" y="353"/>
                      <a:pt x="51" y="351"/>
                    </a:cubicBezTo>
                    <a:cubicBezTo>
                      <a:pt x="50" y="355"/>
                      <a:pt x="45" y="349"/>
                      <a:pt x="44" y="350"/>
                    </a:cubicBezTo>
                    <a:cubicBezTo>
                      <a:pt x="42" y="345"/>
                      <a:pt x="48" y="349"/>
                      <a:pt x="48" y="347"/>
                    </a:cubicBezTo>
                    <a:cubicBezTo>
                      <a:pt x="45" y="346"/>
                      <a:pt x="46" y="341"/>
                      <a:pt x="43" y="341"/>
                    </a:cubicBezTo>
                    <a:cubicBezTo>
                      <a:pt x="44" y="345"/>
                      <a:pt x="41" y="341"/>
                      <a:pt x="40" y="341"/>
                    </a:cubicBezTo>
                    <a:cubicBezTo>
                      <a:pt x="38" y="337"/>
                      <a:pt x="41" y="341"/>
                      <a:pt x="40" y="338"/>
                    </a:cubicBezTo>
                    <a:cubicBezTo>
                      <a:pt x="39" y="336"/>
                      <a:pt x="36" y="335"/>
                      <a:pt x="37" y="338"/>
                    </a:cubicBezTo>
                    <a:cubicBezTo>
                      <a:pt x="36" y="335"/>
                      <a:pt x="32" y="333"/>
                      <a:pt x="32" y="330"/>
                    </a:cubicBezTo>
                    <a:cubicBezTo>
                      <a:pt x="33" y="328"/>
                      <a:pt x="36" y="335"/>
                      <a:pt x="36" y="333"/>
                    </a:cubicBezTo>
                    <a:cubicBezTo>
                      <a:pt x="32" y="326"/>
                      <a:pt x="30" y="331"/>
                      <a:pt x="27" y="325"/>
                    </a:cubicBezTo>
                    <a:cubicBezTo>
                      <a:pt x="27" y="328"/>
                      <a:pt x="24" y="327"/>
                      <a:pt x="22" y="324"/>
                    </a:cubicBezTo>
                    <a:cubicBezTo>
                      <a:pt x="19" y="317"/>
                      <a:pt x="24" y="327"/>
                      <a:pt x="25" y="323"/>
                    </a:cubicBezTo>
                    <a:cubicBezTo>
                      <a:pt x="23" y="321"/>
                      <a:pt x="23" y="321"/>
                      <a:pt x="23" y="321"/>
                    </a:cubicBezTo>
                    <a:cubicBezTo>
                      <a:pt x="25" y="316"/>
                      <a:pt x="31" y="327"/>
                      <a:pt x="32" y="322"/>
                    </a:cubicBezTo>
                    <a:cubicBezTo>
                      <a:pt x="30" y="320"/>
                      <a:pt x="30" y="320"/>
                      <a:pt x="30" y="320"/>
                    </a:cubicBezTo>
                    <a:cubicBezTo>
                      <a:pt x="31" y="320"/>
                      <a:pt x="32" y="321"/>
                      <a:pt x="33" y="319"/>
                    </a:cubicBezTo>
                    <a:cubicBezTo>
                      <a:pt x="30" y="319"/>
                      <a:pt x="30" y="313"/>
                      <a:pt x="29" y="312"/>
                    </a:cubicBezTo>
                    <a:cubicBezTo>
                      <a:pt x="27" y="312"/>
                      <a:pt x="30" y="315"/>
                      <a:pt x="29" y="315"/>
                    </a:cubicBezTo>
                    <a:cubicBezTo>
                      <a:pt x="27" y="312"/>
                      <a:pt x="24" y="311"/>
                      <a:pt x="24" y="306"/>
                    </a:cubicBezTo>
                    <a:cubicBezTo>
                      <a:pt x="26" y="308"/>
                      <a:pt x="26" y="304"/>
                      <a:pt x="27" y="305"/>
                    </a:cubicBezTo>
                    <a:cubicBezTo>
                      <a:pt x="27" y="303"/>
                      <a:pt x="25" y="305"/>
                      <a:pt x="25" y="301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3" y="289"/>
                      <a:pt x="22" y="272"/>
                      <a:pt x="18" y="260"/>
                    </a:cubicBezTo>
                    <a:cubicBezTo>
                      <a:pt x="20" y="258"/>
                      <a:pt x="20" y="254"/>
                      <a:pt x="21" y="247"/>
                    </a:cubicBezTo>
                    <a:cubicBezTo>
                      <a:pt x="21" y="250"/>
                      <a:pt x="19" y="247"/>
                      <a:pt x="19" y="246"/>
                    </a:cubicBezTo>
                    <a:cubicBezTo>
                      <a:pt x="21" y="242"/>
                      <a:pt x="21" y="242"/>
                      <a:pt x="21" y="242"/>
                    </a:cubicBezTo>
                    <a:cubicBezTo>
                      <a:pt x="23" y="239"/>
                      <a:pt x="22" y="233"/>
                      <a:pt x="21" y="230"/>
                    </a:cubicBezTo>
                    <a:cubicBezTo>
                      <a:pt x="22" y="229"/>
                      <a:pt x="22" y="229"/>
                      <a:pt x="23" y="229"/>
                    </a:cubicBezTo>
                    <a:cubicBezTo>
                      <a:pt x="24" y="225"/>
                      <a:pt x="22" y="225"/>
                      <a:pt x="22" y="224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2" y="217"/>
                      <a:pt x="23" y="213"/>
                      <a:pt x="25" y="213"/>
                    </a:cubicBezTo>
                    <a:cubicBezTo>
                      <a:pt x="25" y="212"/>
                      <a:pt x="25" y="211"/>
                      <a:pt x="24" y="212"/>
                    </a:cubicBezTo>
                    <a:cubicBezTo>
                      <a:pt x="26" y="209"/>
                      <a:pt x="28" y="200"/>
                      <a:pt x="29" y="193"/>
                    </a:cubicBezTo>
                    <a:cubicBezTo>
                      <a:pt x="28" y="196"/>
                      <a:pt x="27" y="196"/>
                      <a:pt x="26" y="196"/>
                    </a:cubicBezTo>
                    <a:cubicBezTo>
                      <a:pt x="24" y="194"/>
                      <a:pt x="27" y="194"/>
                      <a:pt x="26" y="191"/>
                    </a:cubicBezTo>
                    <a:cubicBezTo>
                      <a:pt x="27" y="192"/>
                      <a:pt x="28" y="189"/>
                      <a:pt x="28" y="192"/>
                    </a:cubicBezTo>
                    <a:cubicBezTo>
                      <a:pt x="33" y="185"/>
                      <a:pt x="36" y="173"/>
                      <a:pt x="40" y="164"/>
                    </a:cubicBezTo>
                    <a:cubicBezTo>
                      <a:pt x="40" y="162"/>
                      <a:pt x="40" y="162"/>
                      <a:pt x="39" y="161"/>
                    </a:cubicBezTo>
                    <a:cubicBezTo>
                      <a:pt x="45" y="156"/>
                      <a:pt x="47" y="148"/>
                      <a:pt x="51" y="142"/>
                    </a:cubicBezTo>
                    <a:cubicBezTo>
                      <a:pt x="49" y="143"/>
                      <a:pt x="48" y="139"/>
                      <a:pt x="50" y="136"/>
                    </a:cubicBezTo>
                    <a:cubicBezTo>
                      <a:pt x="51" y="131"/>
                      <a:pt x="53" y="136"/>
                      <a:pt x="56" y="133"/>
                    </a:cubicBezTo>
                    <a:cubicBezTo>
                      <a:pt x="57" y="131"/>
                      <a:pt x="59" y="128"/>
                      <a:pt x="60" y="127"/>
                    </a:cubicBezTo>
                    <a:cubicBezTo>
                      <a:pt x="60" y="127"/>
                      <a:pt x="60" y="127"/>
                      <a:pt x="60" y="127"/>
                    </a:cubicBezTo>
                    <a:cubicBezTo>
                      <a:pt x="61" y="125"/>
                      <a:pt x="63" y="121"/>
                      <a:pt x="65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7" y="118"/>
                      <a:pt x="69" y="117"/>
                      <a:pt x="71" y="115"/>
                    </a:cubicBezTo>
                    <a:cubicBezTo>
                      <a:pt x="70" y="113"/>
                      <a:pt x="75" y="109"/>
                      <a:pt x="74" y="107"/>
                    </a:cubicBezTo>
                    <a:cubicBezTo>
                      <a:pt x="75" y="107"/>
                      <a:pt x="74" y="107"/>
                      <a:pt x="75" y="107"/>
                    </a:cubicBezTo>
                    <a:cubicBezTo>
                      <a:pt x="74" y="106"/>
                      <a:pt x="74" y="106"/>
                      <a:pt x="74" y="106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8" y="104"/>
                      <a:pt x="78" y="105"/>
                      <a:pt x="78" y="106"/>
                    </a:cubicBezTo>
                    <a:cubicBezTo>
                      <a:pt x="82" y="103"/>
                      <a:pt x="78" y="104"/>
                      <a:pt x="79" y="101"/>
                    </a:cubicBezTo>
                    <a:cubicBezTo>
                      <a:pt x="81" y="98"/>
                      <a:pt x="82" y="99"/>
                      <a:pt x="84" y="99"/>
                    </a:cubicBezTo>
                    <a:cubicBezTo>
                      <a:pt x="84" y="100"/>
                      <a:pt x="82" y="100"/>
                      <a:pt x="81" y="101"/>
                    </a:cubicBezTo>
                    <a:cubicBezTo>
                      <a:pt x="81" y="103"/>
                      <a:pt x="83" y="100"/>
                      <a:pt x="84" y="101"/>
                    </a:cubicBezTo>
                    <a:cubicBezTo>
                      <a:pt x="85" y="100"/>
                      <a:pt x="84" y="98"/>
                      <a:pt x="86" y="97"/>
                    </a:cubicBezTo>
                    <a:cubicBezTo>
                      <a:pt x="88" y="96"/>
                      <a:pt x="92" y="92"/>
                      <a:pt x="92" y="93"/>
                    </a:cubicBezTo>
                    <a:cubicBezTo>
                      <a:pt x="93" y="91"/>
                      <a:pt x="95" y="90"/>
                      <a:pt x="96" y="88"/>
                    </a:cubicBezTo>
                    <a:cubicBezTo>
                      <a:pt x="94" y="89"/>
                      <a:pt x="91" y="91"/>
                      <a:pt x="90" y="91"/>
                    </a:cubicBezTo>
                    <a:cubicBezTo>
                      <a:pt x="91" y="90"/>
                      <a:pt x="94" y="87"/>
                      <a:pt x="94" y="87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94" y="87"/>
                      <a:pt x="99" y="84"/>
                      <a:pt x="96" y="85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100" y="82"/>
                      <a:pt x="103" y="80"/>
                      <a:pt x="105" y="78"/>
                    </a:cubicBezTo>
                    <a:cubicBezTo>
                      <a:pt x="106" y="80"/>
                      <a:pt x="106" y="82"/>
                      <a:pt x="110" y="80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5" y="74"/>
                      <a:pt x="116" y="74"/>
                      <a:pt x="116" y="75"/>
                    </a:cubicBezTo>
                    <a:cubicBezTo>
                      <a:pt x="124" y="71"/>
                      <a:pt x="121" y="66"/>
                      <a:pt x="128" y="64"/>
                    </a:cubicBezTo>
                    <a:cubicBezTo>
                      <a:pt x="126" y="67"/>
                      <a:pt x="129" y="66"/>
                      <a:pt x="132" y="65"/>
                    </a:cubicBezTo>
                    <a:cubicBezTo>
                      <a:pt x="131" y="65"/>
                      <a:pt x="131" y="64"/>
                      <a:pt x="132" y="63"/>
                    </a:cubicBezTo>
                    <a:cubicBezTo>
                      <a:pt x="131" y="63"/>
                      <a:pt x="132" y="65"/>
                      <a:pt x="129" y="65"/>
                    </a:cubicBezTo>
                    <a:cubicBezTo>
                      <a:pt x="128" y="65"/>
                      <a:pt x="131" y="63"/>
                      <a:pt x="132" y="62"/>
                    </a:cubicBezTo>
                    <a:cubicBezTo>
                      <a:pt x="139" y="63"/>
                      <a:pt x="150" y="53"/>
                      <a:pt x="160" y="50"/>
                    </a:cubicBezTo>
                    <a:cubicBezTo>
                      <a:pt x="158" y="48"/>
                      <a:pt x="163" y="48"/>
                      <a:pt x="164" y="46"/>
                    </a:cubicBezTo>
                    <a:cubicBezTo>
                      <a:pt x="165" y="49"/>
                      <a:pt x="169" y="43"/>
                      <a:pt x="172" y="44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6" y="41"/>
                      <a:pt x="177" y="34"/>
                      <a:pt x="182" y="36"/>
                    </a:cubicBezTo>
                    <a:cubicBezTo>
                      <a:pt x="185" y="35"/>
                      <a:pt x="182" y="38"/>
                      <a:pt x="181" y="39"/>
                    </a:cubicBezTo>
                    <a:cubicBezTo>
                      <a:pt x="186" y="40"/>
                      <a:pt x="191" y="32"/>
                      <a:pt x="196" y="34"/>
                    </a:cubicBezTo>
                    <a:cubicBezTo>
                      <a:pt x="196" y="33"/>
                      <a:pt x="194" y="32"/>
                      <a:pt x="197" y="30"/>
                    </a:cubicBezTo>
                    <a:cubicBezTo>
                      <a:pt x="201" y="30"/>
                      <a:pt x="207" y="29"/>
                      <a:pt x="207" y="29"/>
                    </a:cubicBezTo>
                    <a:cubicBezTo>
                      <a:pt x="209" y="28"/>
                      <a:pt x="210" y="27"/>
                      <a:pt x="213" y="27"/>
                    </a:cubicBezTo>
                    <a:cubicBezTo>
                      <a:pt x="213" y="28"/>
                      <a:pt x="212" y="28"/>
                      <a:pt x="211" y="29"/>
                    </a:cubicBezTo>
                    <a:cubicBezTo>
                      <a:pt x="215" y="28"/>
                      <a:pt x="219" y="26"/>
                      <a:pt x="222" y="24"/>
                    </a:cubicBezTo>
                    <a:cubicBezTo>
                      <a:pt x="225" y="26"/>
                      <a:pt x="233" y="23"/>
                      <a:pt x="238" y="23"/>
                    </a:cubicBezTo>
                    <a:cubicBezTo>
                      <a:pt x="241" y="20"/>
                      <a:pt x="247" y="23"/>
                      <a:pt x="247" y="20"/>
                    </a:cubicBezTo>
                    <a:cubicBezTo>
                      <a:pt x="247" y="20"/>
                      <a:pt x="247" y="20"/>
                      <a:pt x="248" y="21"/>
                    </a:cubicBezTo>
                    <a:cubicBezTo>
                      <a:pt x="249" y="19"/>
                      <a:pt x="251" y="17"/>
                      <a:pt x="253" y="17"/>
                    </a:cubicBezTo>
                    <a:cubicBezTo>
                      <a:pt x="253" y="19"/>
                      <a:pt x="253" y="19"/>
                      <a:pt x="253" y="19"/>
                    </a:cubicBezTo>
                    <a:cubicBezTo>
                      <a:pt x="252" y="22"/>
                      <a:pt x="260" y="19"/>
                      <a:pt x="261" y="20"/>
                    </a:cubicBezTo>
                    <a:cubicBezTo>
                      <a:pt x="258" y="19"/>
                      <a:pt x="263" y="20"/>
                      <a:pt x="263" y="18"/>
                    </a:cubicBezTo>
                    <a:cubicBezTo>
                      <a:pt x="266" y="18"/>
                      <a:pt x="266" y="18"/>
                      <a:pt x="266" y="18"/>
                    </a:cubicBezTo>
                    <a:cubicBezTo>
                      <a:pt x="271" y="17"/>
                      <a:pt x="267" y="17"/>
                      <a:pt x="273" y="16"/>
                    </a:cubicBezTo>
                    <a:cubicBezTo>
                      <a:pt x="276" y="16"/>
                      <a:pt x="274" y="19"/>
                      <a:pt x="273" y="19"/>
                    </a:cubicBezTo>
                    <a:cubicBezTo>
                      <a:pt x="275" y="20"/>
                      <a:pt x="278" y="19"/>
                      <a:pt x="281" y="19"/>
                    </a:cubicBezTo>
                    <a:cubicBezTo>
                      <a:pt x="280" y="18"/>
                      <a:pt x="280" y="18"/>
                      <a:pt x="281" y="18"/>
                    </a:cubicBezTo>
                    <a:cubicBezTo>
                      <a:pt x="281" y="18"/>
                      <a:pt x="281" y="18"/>
                      <a:pt x="281" y="19"/>
                    </a:cubicBezTo>
                    <a:cubicBezTo>
                      <a:pt x="282" y="18"/>
                      <a:pt x="283" y="18"/>
                      <a:pt x="285" y="18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3" y="19"/>
                      <a:pt x="282" y="19"/>
                      <a:pt x="281" y="19"/>
                    </a:cubicBezTo>
                    <a:cubicBezTo>
                      <a:pt x="282" y="19"/>
                      <a:pt x="283" y="19"/>
                      <a:pt x="284" y="19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6" y="19"/>
                      <a:pt x="287" y="19"/>
                      <a:pt x="288" y="20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9" y="22"/>
                      <a:pt x="294" y="20"/>
                      <a:pt x="294" y="20"/>
                    </a:cubicBezTo>
                    <a:cubicBezTo>
                      <a:pt x="303" y="22"/>
                      <a:pt x="318" y="23"/>
                      <a:pt x="322" y="24"/>
                    </a:cubicBezTo>
                    <a:cubicBezTo>
                      <a:pt x="319" y="23"/>
                      <a:pt x="318" y="24"/>
                      <a:pt x="320" y="24"/>
                    </a:cubicBezTo>
                    <a:cubicBezTo>
                      <a:pt x="323" y="25"/>
                      <a:pt x="326" y="24"/>
                      <a:pt x="326" y="25"/>
                    </a:cubicBezTo>
                    <a:cubicBezTo>
                      <a:pt x="329" y="25"/>
                      <a:pt x="328" y="27"/>
                      <a:pt x="332" y="28"/>
                    </a:cubicBezTo>
                    <a:cubicBezTo>
                      <a:pt x="332" y="29"/>
                      <a:pt x="333" y="27"/>
                      <a:pt x="332" y="27"/>
                    </a:cubicBezTo>
                    <a:cubicBezTo>
                      <a:pt x="337" y="31"/>
                      <a:pt x="347" y="31"/>
                      <a:pt x="354" y="36"/>
                    </a:cubicBezTo>
                    <a:cubicBezTo>
                      <a:pt x="353" y="36"/>
                      <a:pt x="352" y="36"/>
                      <a:pt x="351" y="37"/>
                    </a:cubicBezTo>
                    <a:cubicBezTo>
                      <a:pt x="357" y="38"/>
                      <a:pt x="363" y="41"/>
                      <a:pt x="369" y="42"/>
                    </a:cubicBezTo>
                    <a:cubicBezTo>
                      <a:pt x="368" y="42"/>
                      <a:pt x="368" y="43"/>
                      <a:pt x="366" y="43"/>
                    </a:cubicBezTo>
                    <a:cubicBezTo>
                      <a:pt x="369" y="44"/>
                      <a:pt x="372" y="46"/>
                      <a:pt x="375" y="47"/>
                    </a:cubicBezTo>
                    <a:cubicBezTo>
                      <a:pt x="375" y="47"/>
                      <a:pt x="375" y="47"/>
                      <a:pt x="375" y="47"/>
                    </a:cubicBezTo>
                    <a:cubicBezTo>
                      <a:pt x="373" y="44"/>
                      <a:pt x="378" y="46"/>
                      <a:pt x="381" y="48"/>
                    </a:cubicBezTo>
                    <a:cubicBezTo>
                      <a:pt x="380" y="48"/>
                      <a:pt x="380" y="48"/>
                      <a:pt x="380" y="48"/>
                    </a:cubicBezTo>
                    <a:cubicBezTo>
                      <a:pt x="384" y="51"/>
                      <a:pt x="385" y="50"/>
                      <a:pt x="388" y="53"/>
                    </a:cubicBezTo>
                    <a:cubicBezTo>
                      <a:pt x="390" y="55"/>
                      <a:pt x="386" y="52"/>
                      <a:pt x="386" y="53"/>
                    </a:cubicBezTo>
                    <a:cubicBezTo>
                      <a:pt x="386" y="56"/>
                      <a:pt x="393" y="61"/>
                      <a:pt x="394" y="62"/>
                    </a:cubicBezTo>
                    <a:cubicBezTo>
                      <a:pt x="395" y="62"/>
                      <a:pt x="396" y="63"/>
                      <a:pt x="397" y="62"/>
                    </a:cubicBezTo>
                    <a:cubicBezTo>
                      <a:pt x="400" y="64"/>
                      <a:pt x="397" y="64"/>
                      <a:pt x="399" y="66"/>
                    </a:cubicBezTo>
                    <a:cubicBezTo>
                      <a:pt x="409" y="69"/>
                      <a:pt x="409" y="69"/>
                      <a:pt x="409" y="69"/>
                    </a:cubicBezTo>
                    <a:cubicBezTo>
                      <a:pt x="408" y="69"/>
                      <a:pt x="410" y="73"/>
                      <a:pt x="407" y="71"/>
                    </a:cubicBezTo>
                    <a:cubicBezTo>
                      <a:pt x="412" y="76"/>
                      <a:pt x="417" y="77"/>
                      <a:pt x="422" y="80"/>
                    </a:cubicBezTo>
                    <a:cubicBezTo>
                      <a:pt x="423" y="82"/>
                      <a:pt x="428" y="87"/>
                      <a:pt x="430" y="89"/>
                    </a:cubicBezTo>
                    <a:cubicBezTo>
                      <a:pt x="429" y="90"/>
                      <a:pt x="428" y="87"/>
                      <a:pt x="427" y="87"/>
                    </a:cubicBezTo>
                    <a:cubicBezTo>
                      <a:pt x="428" y="91"/>
                      <a:pt x="428" y="91"/>
                      <a:pt x="428" y="91"/>
                    </a:cubicBezTo>
                    <a:cubicBezTo>
                      <a:pt x="425" y="87"/>
                      <a:pt x="427" y="93"/>
                      <a:pt x="424" y="91"/>
                    </a:cubicBezTo>
                    <a:cubicBezTo>
                      <a:pt x="428" y="94"/>
                      <a:pt x="432" y="102"/>
                      <a:pt x="435" y="107"/>
                    </a:cubicBezTo>
                    <a:cubicBezTo>
                      <a:pt x="435" y="102"/>
                      <a:pt x="440" y="113"/>
                      <a:pt x="443" y="111"/>
                    </a:cubicBezTo>
                    <a:cubicBezTo>
                      <a:pt x="447" y="117"/>
                      <a:pt x="443" y="115"/>
                      <a:pt x="443" y="118"/>
                    </a:cubicBezTo>
                    <a:cubicBezTo>
                      <a:pt x="448" y="124"/>
                      <a:pt x="451" y="130"/>
                      <a:pt x="453" y="136"/>
                    </a:cubicBezTo>
                    <a:cubicBezTo>
                      <a:pt x="453" y="136"/>
                      <a:pt x="453" y="136"/>
                      <a:pt x="453" y="136"/>
                    </a:cubicBezTo>
                    <a:cubicBezTo>
                      <a:pt x="456" y="141"/>
                      <a:pt x="459" y="150"/>
                      <a:pt x="464" y="155"/>
                    </a:cubicBezTo>
                    <a:cubicBezTo>
                      <a:pt x="463" y="154"/>
                      <a:pt x="463" y="155"/>
                      <a:pt x="462" y="154"/>
                    </a:cubicBezTo>
                    <a:cubicBezTo>
                      <a:pt x="463" y="160"/>
                      <a:pt x="465" y="154"/>
                      <a:pt x="466" y="161"/>
                    </a:cubicBezTo>
                    <a:cubicBezTo>
                      <a:pt x="465" y="160"/>
                      <a:pt x="465" y="160"/>
                      <a:pt x="465" y="160"/>
                    </a:cubicBezTo>
                    <a:cubicBezTo>
                      <a:pt x="467" y="164"/>
                      <a:pt x="467" y="169"/>
                      <a:pt x="470" y="173"/>
                    </a:cubicBezTo>
                    <a:cubicBezTo>
                      <a:pt x="469" y="174"/>
                      <a:pt x="469" y="173"/>
                      <a:pt x="468" y="172"/>
                    </a:cubicBezTo>
                    <a:cubicBezTo>
                      <a:pt x="470" y="177"/>
                      <a:pt x="471" y="182"/>
                      <a:pt x="474" y="186"/>
                    </a:cubicBezTo>
                    <a:cubicBezTo>
                      <a:pt x="473" y="186"/>
                      <a:pt x="472" y="186"/>
                      <a:pt x="471" y="184"/>
                    </a:cubicBezTo>
                    <a:cubicBezTo>
                      <a:pt x="471" y="189"/>
                      <a:pt x="474" y="189"/>
                      <a:pt x="474" y="193"/>
                    </a:cubicBezTo>
                    <a:cubicBezTo>
                      <a:pt x="475" y="194"/>
                      <a:pt x="474" y="197"/>
                      <a:pt x="474" y="196"/>
                    </a:cubicBezTo>
                    <a:cubicBezTo>
                      <a:pt x="475" y="198"/>
                      <a:pt x="476" y="205"/>
                      <a:pt x="477" y="207"/>
                    </a:cubicBezTo>
                    <a:cubicBezTo>
                      <a:pt x="476" y="208"/>
                      <a:pt x="476" y="209"/>
                      <a:pt x="475" y="212"/>
                    </a:cubicBezTo>
                    <a:cubicBezTo>
                      <a:pt x="478" y="236"/>
                      <a:pt x="473" y="260"/>
                      <a:pt x="467" y="283"/>
                    </a:cubicBezTo>
                    <a:cubicBezTo>
                      <a:pt x="463" y="286"/>
                      <a:pt x="467" y="277"/>
                      <a:pt x="464" y="279"/>
                    </a:cubicBezTo>
                    <a:cubicBezTo>
                      <a:pt x="467" y="280"/>
                      <a:pt x="464" y="283"/>
                      <a:pt x="461" y="290"/>
                    </a:cubicBezTo>
                    <a:cubicBezTo>
                      <a:pt x="461" y="290"/>
                      <a:pt x="461" y="290"/>
                      <a:pt x="461" y="290"/>
                    </a:cubicBezTo>
                    <a:cubicBezTo>
                      <a:pt x="460" y="293"/>
                      <a:pt x="458" y="294"/>
                      <a:pt x="457" y="297"/>
                    </a:cubicBezTo>
                    <a:cubicBezTo>
                      <a:pt x="458" y="297"/>
                      <a:pt x="458" y="297"/>
                      <a:pt x="458" y="297"/>
                    </a:cubicBezTo>
                    <a:cubicBezTo>
                      <a:pt x="458" y="301"/>
                      <a:pt x="452" y="303"/>
                      <a:pt x="453" y="306"/>
                    </a:cubicBezTo>
                    <a:cubicBezTo>
                      <a:pt x="451" y="307"/>
                      <a:pt x="451" y="307"/>
                      <a:pt x="451" y="307"/>
                    </a:cubicBezTo>
                    <a:cubicBezTo>
                      <a:pt x="451" y="312"/>
                      <a:pt x="447" y="312"/>
                      <a:pt x="447" y="316"/>
                    </a:cubicBezTo>
                    <a:cubicBezTo>
                      <a:pt x="447" y="316"/>
                      <a:pt x="447" y="316"/>
                      <a:pt x="447" y="316"/>
                    </a:cubicBezTo>
                    <a:cubicBezTo>
                      <a:pt x="443" y="320"/>
                      <a:pt x="442" y="327"/>
                      <a:pt x="439" y="328"/>
                    </a:cubicBezTo>
                    <a:cubicBezTo>
                      <a:pt x="437" y="332"/>
                      <a:pt x="434" y="337"/>
                      <a:pt x="435" y="339"/>
                    </a:cubicBezTo>
                    <a:cubicBezTo>
                      <a:pt x="433" y="339"/>
                      <a:pt x="433" y="338"/>
                      <a:pt x="433" y="337"/>
                    </a:cubicBezTo>
                    <a:cubicBezTo>
                      <a:pt x="422" y="352"/>
                      <a:pt x="406" y="365"/>
                      <a:pt x="395" y="377"/>
                    </a:cubicBezTo>
                    <a:cubicBezTo>
                      <a:pt x="394" y="378"/>
                      <a:pt x="395" y="377"/>
                      <a:pt x="395" y="376"/>
                    </a:cubicBezTo>
                    <a:cubicBezTo>
                      <a:pt x="389" y="385"/>
                      <a:pt x="378" y="390"/>
                      <a:pt x="378" y="398"/>
                    </a:cubicBezTo>
                    <a:cubicBezTo>
                      <a:pt x="377" y="402"/>
                      <a:pt x="377" y="402"/>
                      <a:pt x="377" y="402"/>
                    </a:cubicBezTo>
                    <a:cubicBezTo>
                      <a:pt x="375" y="403"/>
                      <a:pt x="375" y="402"/>
                      <a:pt x="373" y="403"/>
                    </a:cubicBezTo>
                    <a:cubicBezTo>
                      <a:pt x="373" y="406"/>
                      <a:pt x="368" y="411"/>
                      <a:pt x="369" y="413"/>
                    </a:cubicBezTo>
                    <a:cubicBezTo>
                      <a:pt x="368" y="414"/>
                      <a:pt x="369" y="412"/>
                      <a:pt x="368" y="412"/>
                    </a:cubicBezTo>
                    <a:cubicBezTo>
                      <a:pt x="365" y="416"/>
                      <a:pt x="365" y="422"/>
                      <a:pt x="363" y="426"/>
                    </a:cubicBezTo>
                    <a:cubicBezTo>
                      <a:pt x="363" y="424"/>
                      <a:pt x="363" y="424"/>
                      <a:pt x="363" y="424"/>
                    </a:cubicBezTo>
                    <a:cubicBezTo>
                      <a:pt x="349" y="443"/>
                      <a:pt x="340" y="473"/>
                      <a:pt x="342" y="493"/>
                    </a:cubicBezTo>
                    <a:cubicBezTo>
                      <a:pt x="343" y="498"/>
                      <a:pt x="340" y="495"/>
                      <a:pt x="340" y="497"/>
                    </a:cubicBezTo>
                    <a:cubicBezTo>
                      <a:pt x="342" y="517"/>
                      <a:pt x="338" y="542"/>
                      <a:pt x="349" y="558"/>
                    </a:cubicBezTo>
                    <a:cubicBezTo>
                      <a:pt x="355" y="570"/>
                      <a:pt x="363" y="573"/>
                      <a:pt x="363" y="573"/>
                    </a:cubicBezTo>
                    <a:cubicBezTo>
                      <a:pt x="346" y="542"/>
                      <a:pt x="349" y="513"/>
                      <a:pt x="356" y="481"/>
                    </a:cubicBezTo>
                    <a:cubicBezTo>
                      <a:pt x="356" y="470"/>
                      <a:pt x="359" y="457"/>
                      <a:pt x="363" y="448"/>
                    </a:cubicBezTo>
                    <a:cubicBezTo>
                      <a:pt x="376" y="404"/>
                      <a:pt x="410" y="388"/>
                      <a:pt x="444" y="349"/>
                    </a:cubicBezTo>
                    <a:cubicBezTo>
                      <a:pt x="442" y="350"/>
                      <a:pt x="443" y="348"/>
                      <a:pt x="444" y="346"/>
                    </a:cubicBezTo>
                    <a:cubicBezTo>
                      <a:pt x="445" y="345"/>
                      <a:pt x="445" y="345"/>
                      <a:pt x="445" y="345"/>
                    </a:cubicBezTo>
                    <a:cubicBezTo>
                      <a:pt x="446" y="342"/>
                      <a:pt x="446" y="342"/>
                      <a:pt x="446" y="342"/>
                    </a:cubicBezTo>
                    <a:cubicBezTo>
                      <a:pt x="448" y="339"/>
                      <a:pt x="449" y="341"/>
                      <a:pt x="447" y="344"/>
                    </a:cubicBezTo>
                    <a:cubicBezTo>
                      <a:pt x="459" y="329"/>
                      <a:pt x="467" y="314"/>
                      <a:pt x="475" y="297"/>
                    </a:cubicBezTo>
                    <a:cubicBezTo>
                      <a:pt x="474" y="295"/>
                      <a:pt x="479" y="288"/>
                      <a:pt x="477" y="286"/>
                    </a:cubicBezTo>
                    <a:cubicBezTo>
                      <a:pt x="478" y="286"/>
                      <a:pt x="478" y="286"/>
                      <a:pt x="478" y="287"/>
                    </a:cubicBezTo>
                    <a:cubicBezTo>
                      <a:pt x="481" y="274"/>
                      <a:pt x="482" y="274"/>
                      <a:pt x="487" y="263"/>
                    </a:cubicBezTo>
                    <a:cubicBezTo>
                      <a:pt x="501" y="211"/>
                      <a:pt x="485" y="161"/>
                      <a:pt x="463" y="1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1" name="Rectangle 77"/>
              <p:cNvSpPr>
                <a:spLocks noChangeArrowheads="1"/>
              </p:cNvSpPr>
              <p:nvPr/>
            </p:nvSpPr>
            <p:spPr bwMode="auto">
              <a:xfrm>
                <a:off x="7292" y="2051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2" name="Freeform 78"/>
              <p:cNvSpPr/>
              <p:nvPr/>
            </p:nvSpPr>
            <p:spPr bwMode="auto">
              <a:xfrm>
                <a:off x="6566" y="308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3" name="Freeform 79"/>
              <p:cNvSpPr/>
              <p:nvPr/>
            </p:nvSpPr>
            <p:spPr bwMode="auto">
              <a:xfrm>
                <a:off x="7339" y="2013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2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4" name="Freeform 80"/>
              <p:cNvSpPr/>
              <p:nvPr/>
            </p:nvSpPr>
            <p:spPr bwMode="auto">
              <a:xfrm>
                <a:off x="6599" y="3080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5" name="Freeform 81"/>
              <p:cNvSpPr/>
              <p:nvPr/>
            </p:nvSpPr>
            <p:spPr bwMode="auto">
              <a:xfrm>
                <a:off x="7328" y="2034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6" name="Freeform 82"/>
              <p:cNvSpPr/>
              <p:nvPr/>
            </p:nvSpPr>
            <p:spPr bwMode="auto">
              <a:xfrm>
                <a:off x="6429" y="24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7" name="Freeform 83"/>
              <p:cNvSpPr/>
              <p:nvPr/>
            </p:nvSpPr>
            <p:spPr bwMode="auto">
              <a:xfrm>
                <a:off x="6497" y="2660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8" name="Freeform 84"/>
              <p:cNvSpPr/>
              <p:nvPr/>
            </p:nvSpPr>
            <p:spPr bwMode="auto">
              <a:xfrm>
                <a:off x="7328" y="2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99" name="Freeform 85"/>
              <p:cNvSpPr/>
              <p:nvPr/>
            </p:nvSpPr>
            <p:spPr bwMode="auto">
              <a:xfrm>
                <a:off x="6414" y="247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0" name="Freeform 86"/>
              <p:cNvSpPr/>
              <p:nvPr/>
            </p:nvSpPr>
            <p:spPr bwMode="auto">
              <a:xfrm>
                <a:off x="6422" y="24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1" name="Freeform 87"/>
              <p:cNvSpPr/>
              <p:nvPr/>
            </p:nvSpPr>
            <p:spPr bwMode="auto">
              <a:xfrm>
                <a:off x="6500" y="261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2" name="Freeform 88"/>
              <p:cNvSpPr/>
              <p:nvPr/>
            </p:nvSpPr>
            <p:spPr bwMode="auto">
              <a:xfrm>
                <a:off x="6424" y="2468"/>
                <a:ext cx="7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3" name="Freeform 89"/>
              <p:cNvSpPr/>
              <p:nvPr/>
            </p:nvSpPr>
            <p:spPr bwMode="auto">
              <a:xfrm>
                <a:off x="6564" y="244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4" name="Freeform 90"/>
              <p:cNvSpPr/>
              <p:nvPr/>
            </p:nvSpPr>
            <p:spPr bwMode="auto">
              <a:xfrm>
                <a:off x="6497" y="240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5" name="Oval 91"/>
              <p:cNvSpPr>
                <a:spLocks noChangeArrowheads="1"/>
              </p:cNvSpPr>
              <p:nvPr/>
            </p:nvSpPr>
            <p:spPr bwMode="auto">
              <a:xfrm>
                <a:off x="6429" y="246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6" name="Freeform 92"/>
              <p:cNvSpPr/>
              <p:nvPr/>
            </p:nvSpPr>
            <p:spPr bwMode="auto">
              <a:xfrm>
                <a:off x="6414" y="2179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3 h 3"/>
                  <a:gd name="T4" fmla="*/ 1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7" name="Freeform 93"/>
              <p:cNvSpPr/>
              <p:nvPr/>
            </p:nvSpPr>
            <p:spPr bwMode="auto">
              <a:xfrm>
                <a:off x="6455" y="26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8" name="Freeform 94"/>
              <p:cNvSpPr/>
              <p:nvPr/>
            </p:nvSpPr>
            <p:spPr bwMode="auto">
              <a:xfrm>
                <a:off x="7081" y="2501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09" name="Freeform 95"/>
              <p:cNvSpPr/>
              <p:nvPr/>
            </p:nvSpPr>
            <p:spPr bwMode="auto">
              <a:xfrm>
                <a:off x="7057" y="2449"/>
                <a:ext cx="254" cy="133"/>
              </a:xfrm>
              <a:custGeom>
                <a:avLst/>
                <a:gdLst>
                  <a:gd name="T0" fmla="*/ 90 w 107"/>
                  <a:gd name="T1" fmla="*/ 34 h 56"/>
                  <a:gd name="T2" fmla="*/ 75 w 107"/>
                  <a:gd name="T3" fmla="*/ 23 h 56"/>
                  <a:gd name="T4" fmla="*/ 59 w 107"/>
                  <a:gd name="T5" fmla="*/ 22 h 56"/>
                  <a:gd name="T6" fmla="*/ 54 w 107"/>
                  <a:gd name="T7" fmla="*/ 18 h 56"/>
                  <a:gd name="T8" fmla="*/ 44 w 107"/>
                  <a:gd name="T9" fmla="*/ 13 h 56"/>
                  <a:gd name="T10" fmla="*/ 37 w 107"/>
                  <a:gd name="T11" fmla="*/ 9 h 56"/>
                  <a:gd name="T12" fmla="*/ 30 w 107"/>
                  <a:gd name="T13" fmla="*/ 11 h 56"/>
                  <a:gd name="T14" fmla="*/ 20 w 107"/>
                  <a:gd name="T15" fmla="*/ 8 h 56"/>
                  <a:gd name="T16" fmla="*/ 15 w 107"/>
                  <a:gd name="T17" fmla="*/ 6 h 56"/>
                  <a:gd name="T18" fmla="*/ 9 w 107"/>
                  <a:gd name="T19" fmla="*/ 1 h 56"/>
                  <a:gd name="T20" fmla="*/ 6 w 107"/>
                  <a:gd name="T21" fmla="*/ 1 h 56"/>
                  <a:gd name="T22" fmla="*/ 3 w 107"/>
                  <a:gd name="T23" fmla="*/ 3 h 56"/>
                  <a:gd name="T24" fmla="*/ 0 w 107"/>
                  <a:gd name="T25" fmla="*/ 5 h 56"/>
                  <a:gd name="T26" fmla="*/ 1 w 107"/>
                  <a:gd name="T27" fmla="*/ 8 h 56"/>
                  <a:gd name="T28" fmla="*/ 6 w 107"/>
                  <a:gd name="T29" fmla="*/ 9 h 56"/>
                  <a:gd name="T30" fmla="*/ 8 w 107"/>
                  <a:gd name="T31" fmla="*/ 14 h 56"/>
                  <a:gd name="T32" fmla="*/ 3 w 107"/>
                  <a:gd name="T33" fmla="*/ 19 h 56"/>
                  <a:gd name="T34" fmla="*/ 5 w 107"/>
                  <a:gd name="T35" fmla="*/ 20 h 56"/>
                  <a:gd name="T36" fmla="*/ 8 w 107"/>
                  <a:gd name="T37" fmla="*/ 18 h 56"/>
                  <a:gd name="T38" fmla="*/ 8 w 107"/>
                  <a:gd name="T39" fmla="*/ 20 h 56"/>
                  <a:gd name="T40" fmla="*/ 12 w 107"/>
                  <a:gd name="T41" fmla="*/ 17 h 56"/>
                  <a:gd name="T42" fmla="*/ 11 w 107"/>
                  <a:gd name="T43" fmla="*/ 22 h 56"/>
                  <a:gd name="T44" fmla="*/ 11 w 107"/>
                  <a:gd name="T45" fmla="*/ 25 h 56"/>
                  <a:gd name="T46" fmla="*/ 13 w 107"/>
                  <a:gd name="T47" fmla="*/ 23 h 56"/>
                  <a:gd name="T48" fmla="*/ 14 w 107"/>
                  <a:gd name="T49" fmla="*/ 25 h 56"/>
                  <a:gd name="T50" fmla="*/ 17 w 107"/>
                  <a:gd name="T51" fmla="*/ 22 h 56"/>
                  <a:gd name="T52" fmla="*/ 21 w 107"/>
                  <a:gd name="T53" fmla="*/ 18 h 56"/>
                  <a:gd name="T54" fmla="*/ 20 w 107"/>
                  <a:gd name="T55" fmla="*/ 23 h 56"/>
                  <a:gd name="T56" fmla="*/ 24 w 107"/>
                  <a:gd name="T57" fmla="*/ 26 h 56"/>
                  <a:gd name="T58" fmla="*/ 26 w 107"/>
                  <a:gd name="T59" fmla="*/ 27 h 56"/>
                  <a:gd name="T60" fmla="*/ 28 w 107"/>
                  <a:gd name="T61" fmla="*/ 27 h 56"/>
                  <a:gd name="T62" fmla="*/ 33 w 107"/>
                  <a:gd name="T63" fmla="*/ 29 h 56"/>
                  <a:gd name="T64" fmla="*/ 35 w 107"/>
                  <a:gd name="T65" fmla="*/ 30 h 56"/>
                  <a:gd name="T66" fmla="*/ 36 w 107"/>
                  <a:gd name="T67" fmla="*/ 30 h 56"/>
                  <a:gd name="T68" fmla="*/ 38 w 107"/>
                  <a:gd name="T69" fmla="*/ 28 h 56"/>
                  <a:gd name="T70" fmla="*/ 39 w 107"/>
                  <a:gd name="T71" fmla="*/ 31 h 56"/>
                  <a:gd name="T72" fmla="*/ 41 w 107"/>
                  <a:gd name="T73" fmla="*/ 30 h 56"/>
                  <a:gd name="T74" fmla="*/ 44 w 107"/>
                  <a:gd name="T75" fmla="*/ 33 h 56"/>
                  <a:gd name="T76" fmla="*/ 48 w 107"/>
                  <a:gd name="T77" fmla="*/ 34 h 56"/>
                  <a:gd name="T78" fmla="*/ 50 w 107"/>
                  <a:gd name="T79" fmla="*/ 37 h 56"/>
                  <a:gd name="T80" fmla="*/ 52 w 107"/>
                  <a:gd name="T81" fmla="*/ 36 h 56"/>
                  <a:gd name="T82" fmla="*/ 52 w 107"/>
                  <a:gd name="T83" fmla="*/ 37 h 56"/>
                  <a:gd name="T84" fmla="*/ 55 w 107"/>
                  <a:gd name="T85" fmla="*/ 37 h 56"/>
                  <a:gd name="T86" fmla="*/ 58 w 107"/>
                  <a:gd name="T87" fmla="*/ 38 h 56"/>
                  <a:gd name="T88" fmla="*/ 61 w 107"/>
                  <a:gd name="T89" fmla="*/ 38 h 56"/>
                  <a:gd name="T90" fmla="*/ 67 w 107"/>
                  <a:gd name="T91" fmla="*/ 33 h 56"/>
                  <a:gd name="T92" fmla="*/ 67 w 107"/>
                  <a:gd name="T93" fmla="*/ 38 h 56"/>
                  <a:gd name="T94" fmla="*/ 71 w 107"/>
                  <a:gd name="T95" fmla="*/ 39 h 56"/>
                  <a:gd name="T96" fmla="*/ 73 w 107"/>
                  <a:gd name="T97" fmla="*/ 40 h 56"/>
                  <a:gd name="T98" fmla="*/ 79 w 107"/>
                  <a:gd name="T99" fmla="*/ 44 h 56"/>
                  <a:gd name="T100" fmla="*/ 81 w 107"/>
                  <a:gd name="T101" fmla="*/ 46 h 56"/>
                  <a:gd name="T102" fmla="*/ 90 w 107"/>
                  <a:gd name="T103" fmla="*/ 46 h 56"/>
                  <a:gd name="T104" fmla="*/ 93 w 107"/>
                  <a:gd name="T105" fmla="*/ 4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56">
                    <a:moveTo>
                      <a:pt x="102" y="41"/>
                    </a:moveTo>
                    <a:cubicBezTo>
                      <a:pt x="101" y="41"/>
                      <a:pt x="100" y="41"/>
                      <a:pt x="100" y="40"/>
                    </a:cubicBezTo>
                    <a:cubicBezTo>
                      <a:pt x="96" y="38"/>
                      <a:pt x="96" y="32"/>
                      <a:pt x="92" y="32"/>
                    </a:cubicBezTo>
                    <a:cubicBezTo>
                      <a:pt x="91" y="33"/>
                      <a:pt x="91" y="34"/>
                      <a:pt x="90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4"/>
                      <a:pt x="90" y="33"/>
                      <a:pt x="91" y="33"/>
                    </a:cubicBezTo>
                    <a:cubicBezTo>
                      <a:pt x="89" y="32"/>
                      <a:pt x="88" y="32"/>
                      <a:pt x="87" y="31"/>
                    </a:cubicBezTo>
                    <a:cubicBezTo>
                      <a:pt x="86" y="32"/>
                      <a:pt x="86" y="30"/>
                      <a:pt x="85" y="32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32"/>
                      <a:pt x="84" y="32"/>
                      <a:pt x="85" y="29"/>
                    </a:cubicBezTo>
                    <a:cubicBezTo>
                      <a:pt x="82" y="25"/>
                      <a:pt x="78" y="26"/>
                      <a:pt x="75" y="23"/>
                    </a:cubicBezTo>
                    <a:cubicBezTo>
                      <a:pt x="72" y="22"/>
                      <a:pt x="68" y="22"/>
                      <a:pt x="64" y="21"/>
                    </a:cubicBezTo>
                    <a:cubicBezTo>
                      <a:pt x="62" y="24"/>
                      <a:pt x="62" y="23"/>
                      <a:pt x="60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25"/>
                      <a:pt x="60" y="24"/>
                      <a:pt x="60" y="22"/>
                    </a:cubicBezTo>
                    <a:cubicBezTo>
                      <a:pt x="60" y="23"/>
                      <a:pt x="60" y="22"/>
                      <a:pt x="59" y="24"/>
                    </a:cubicBezTo>
                    <a:cubicBezTo>
                      <a:pt x="58" y="26"/>
                      <a:pt x="60" y="21"/>
                      <a:pt x="59" y="22"/>
                    </a:cubicBezTo>
                    <a:cubicBezTo>
                      <a:pt x="60" y="21"/>
                      <a:pt x="59" y="23"/>
                      <a:pt x="59" y="22"/>
                    </a:cubicBezTo>
                    <a:cubicBezTo>
                      <a:pt x="57" y="24"/>
                      <a:pt x="60" y="22"/>
                      <a:pt x="59" y="19"/>
                    </a:cubicBezTo>
                    <a:cubicBezTo>
                      <a:pt x="57" y="19"/>
                      <a:pt x="55" y="20"/>
                      <a:pt x="54" y="19"/>
                    </a:cubicBezTo>
                    <a:cubicBezTo>
                      <a:pt x="54" y="19"/>
                      <a:pt x="54" y="20"/>
                      <a:pt x="54" y="20"/>
                    </a:cubicBezTo>
                    <a:cubicBezTo>
                      <a:pt x="55" y="17"/>
                      <a:pt x="53" y="21"/>
                      <a:pt x="53" y="19"/>
                    </a:cubicBezTo>
                    <a:cubicBezTo>
                      <a:pt x="53" y="19"/>
                      <a:pt x="53" y="19"/>
                      <a:pt x="54" y="18"/>
                    </a:cubicBezTo>
                    <a:cubicBezTo>
                      <a:pt x="54" y="17"/>
                      <a:pt x="52" y="18"/>
                      <a:pt x="52" y="17"/>
                    </a:cubicBezTo>
                    <a:cubicBezTo>
                      <a:pt x="51" y="18"/>
                      <a:pt x="52" y="15"/>
                      <a:pt x="51" y="16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9" y="18"/>
                      <a:pt x="50" y="13"/>
                      <a:pt x="49" y="15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7" y="14"/>
                      <a:pt x="46" y="12"/>
                      <a:pt x="44" y="13"/>
                    </a:cubicBezTo>
                    <a:cubicBezTo>
                      <a:pt x="43" y="13"/>
                      <a:pt x="43" y="10"/>
                      <a:pt x="41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1" y="11"/>
                      <a:pt x="41" y="11"/>
                    </a:cubicBezTo>
                    <a:cubicBezTo>
                      <a:pt x="40" y="12"/>
                      <a:pt x="40" y="10"/>
                      <a:pt x="39" y="10"/>
                    </a:cubicBezTo>
                    <a:cubicBezTo>
                      <a:pt x="39" y="10"/>
                      <a:pt x="39" y="10"/>
                      <a:pt x="39" y="11"/>
                    </a:cubicBezTo>
                    <a:cubicBezTo>
                      <a:pt x="39" y="9"/>
                      <a:pt x="37" y="11"/>
                      <a:pt x="37" y="9"/>
                    </a:cubicBezTo>
                    <a:cubicBezTo>
                      <a:pt x="35" y="12"/>
                      <a:pt x="35" y="11"/>
                      <a:pt x="35" y="11"/>
                    </a:cubicBezTo>
                    <a:cubicBezTo>
                      <a:pt x="35" y="11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9"/>
                    </a:cubicBezTo>
                    <a:cubicBezTo>
                      <a:pt x="34" y="9"/>
                      <a:pt x="33" y="11"/>
                      <a:pt x="33" y="10"/>
                    </a:cubicBezTo>
                    <a:cubicBezTo>
                      <a:pt x="34" y="8"/>
                      <a:pt x="32" y="10"/>
                      <a:pt x="32" y="9"/>
                    </a:cubicBezTo>
                    <a:cubicBezTo>
                      <a:pt x="31" y="10"/>
                      <a:pt x="30" y="12"/>
                      <a:pt x="30" y="11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0" y="9"/>
                      <a:pt x="30" y="6"/>
                      <a:pt x="27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8"/>
                      <a:pt x="25" y="5"/>
                      <a:pt x="23" y="7"/>
                    </a:cubicBezTo>
                    <a:cubicBezTo>
                      <a:pt x="23" y="6"/>
                      <a:pt x="23" y="6"/>
                      <a:pt x="22" y="5"/>
                    </a:cubicBezTo>
                    <a:cubicBezTo>
                      <a:pt x="21" y="7"/>
                      <a:pt x="21" y="6"/>
                      <a:pt x="20" y="8"/>
                    </a:cubicBezTo>
                    <a:cubicBezTo>
                      <a:pt x="19" y="8"/>
                      <a:pt x="20" y="7"/>
                      <a:pt x="20" y="6"/>
                    </a:cubicBezTo>
                    <a:cubicBezTo>
                      <a:pt x="20" y="6"/>
                      <a:pt x="21" y="3"/>
                      <a:pt x="19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5"/>
                      <a:pt x="17" y="6"/>
                      <a:pt x="17" y="5"/>
                    </a:cubicBezTo>
                    <a:cubicBezTo>
                      <a:pt x="16" y="6"/>
                      <a:pt x="16" y="6"/>
                      <a:pt x="15" y="7"/>
                    </a:cubicBezTo>
                    <a:cubicBezTo>
                      <a:pt x="15" y="7"/>
                      <a:pt x="16" y="5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4"/>
                      <a:pt x="14" y="4"/>
                      <a:pt x="13" y="4"/>
                    </a:cubicBezTo>
                    <a:cubicBezTo>
                      <a:pt x="14" y="2"/>
                      <a:pt x="11" y="4"/>
                      <a:pt x="12" y="2"/>
                    </a:cubicBezTo>
                    <a:cubicBezTo>
                      <a:pt x="11" y="3"/>
                      <a:pt x="11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8" y="0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5" y="4"/>
                      <a:pt x="4" y="5"/>
                      <a:pt x="4" y="4"/>
                    </a:cubicBezTo>
                    <a:cubicBezTo>
                      <a:pt x="5" y="3"/>
                      <a:pt x="6" y="2"/>
                      <a:pt x="7" y="1"/>
                    </a:cubicBezTo>
                    <a:cubicBezTo>
                      <a:pt x="7" y="0"/>
                      <a:pt x="5" y="3"/>
                      <a:pt x="6" y="1"/>
                    </a:cubicBezTo>
                    <a:cubicBezTo>
                      <a:pt x="6" y="0"/>
                      <a:pt x="5" y="0"/>
                      <a:pt x="4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3" y="2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3"/>
                      <a:pt x="0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0" y="6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5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9"/>
                      <a:pt x="3" y="6"/>
                      <a:pt x="4" y="6"/>
                    </a:cubicBezTo>
                    <a:cubicBezTo>
                      <a:pt x="4" y="7"/>
                      <a:pt x="2" y="9"/>
                      <a:pt x="2" y="10"/>
                    </a:cubicBezTo>
                    <a:cubicBezTo>
                      <a:pt x="2" y="10"/>
                      <a:pt x="4" y="9"/>
                      <a:pt x="3" y="11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1"/>
                      <a:pt x="5" y="11"/>
                    </a:cubicBezTo>
                    <a:cubicBezTo>
                      <a:pt x="5" y="11"/>
                      <a:pt x="4" y="12"/>
                      <a:pt x="4" y="13"/>
                    </a:cubicBezTo>
                    <a:cubicBezTo>
                      <a:pt x="5" y="12"/>
                      <a:pt x="4" y="13"/>
                      <a:pt x="5" y="11"/>
                    </a:cubicBezTo>
                    <a:cubicBezTo>
                      <a:pt x="6" y="12"/>
                      <a:pt x="6" y="13"/>
                      <a:pt x="7" y="12"/>
                    </a:cubicBezTo>
                    <a:cubicBezTo>
                      <a:pt x="7" y="12"/>
                      <a:pt x="6" y="14"/>
                      <a:pt x="5" y="15"/>
                    </a:cubicBezTo>
                    <a:cubicBezTo>
                      <a:pt x="6" y="13"/>
                      <a:pt x="7" y="13"/>
                      <a:pt x="8" y="14"/>
                    </a:cubicBezTo>
                    <a:cubicBezTo>
                      <a:pt x="9" y="12"/>
                      <a:pt x="8" y="12"/>
                      <a:pt x="9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4"/>
                      <a:pt x="8" y="14"/>
                    </a:cubicBezTo>
                    <a:cubicBezTo>
                      <a:pt x="6" y="16"/>
                      <a:pt x="8" y="13"/>
                      <a:pt x="6" y="16"/>
                    </a:cubicBezTo>
                    <a:cubicBezTo>
                      <a:pt x="5" y="18"/>
                      <a:pt x="4" y="17"/>
                      <a:pt x="5" y="16"/>
                    </a:cubicBezTo>
                    <a:cubicBezTo>
                      <a:pt x="3" y="18"/>
                      <a:pt x="5" y="17"/>
                      <a:pt x="3" y="19"/>
                    </a:cubicBezTo>
                    <a:cubicBezTo>
                      <a:pt x="4" y="19"/>
                      <a:pt x="5" y="18"/>
                      <a:pt x="5" y="18"/>
                    </a:cubicBezTo>
                    <a:cubicBezTo>
                      <a:pt x="6" y="17"/>
                      <a:pt x="6" y="16"/>
                      <a:pt x="7" y="16"/>
                    </a:cubicBezTo>
                    <a:cubicBezTo>
                      <a:pt x="8" y="14"/>
                      <a:pt x="6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9"/>
                      <a:pt x="7" y="18"/>
                      <a:pt x="7" y="18"/>
                    </a:cubicBezTo>
                    <a:cubicBezTo>
                      <a:pt x="5" y="21"/>
                      <a:pt x="6" y="18"/>
                      <a:pt x="5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19"/>
                      <a:pt x="6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7" y="18"/>
                      <a:pt x="7" y="18"/>
                    </a:cubicBezTo>
                    <a:cubicBezTo>
                      <a:pt x="9" y="16"/>
                      <a:pt x="7" y="18"/>
                      <a:pt x="8" y="18"/>
                    </a:cubicBezTo>
                    <a:cubicBezTo>
                      <a:pt x="9" y="16"/>
                      <a:pt x="8" y="18"/>
                      <a:pt x="9" y="16"/>
                    </a:cubicBezTo>
                    <a:cubicBezTo>
                      <a:pt x="9" y="15"/>
                      <a:pt x="10" y="15"/>
                      <a:pt x="10" y="15"/>
                    </a:cubicBezTo>
                    <a:cubicBezTo>
                      <a:pt x="10" y="15"/>
                      <a:pt x="9" y="17"/>
                      <a:pt x="9" y="18"/>
                    </a:cubicBezTo>
                    <a:cubicBezTo>
                      <a:pt x="9" y="18"/>
                      <a:pt x="8" y="18"/>
                      <a:pt x="9" y="17"/>
                    </a:cubicBezTo>
                    <a:cubicBezTo>
                      <a:pt x="7" y="19"/>
                      <a:pt x="7" y="21"/>
                      <a:pt x="6" y="21"/>
                    </a:cubicBezTo>
                    <a:cubicBezTo>
                      <a:pt x="6" y="23"/>
                      <a:pt x="7" y="20"/>
                      <a:pt x="8" y="20"/>
                    </a:cubicBezTo>
                    <a:cubicBezTo>
                      <a:pt x="7" y="21"/>
                      <a:pt x="8" y="19"/>
                      <a:pt x="9" y="18"/>
                    </a:cubicBezTo>
                    <a:cubicBezTo>
                      <a:pt x="12" y="14"/>
                      <a:pt x="7" y="21"/>
                      <a:pt x="8" y="21"/>
                    </a:cubicBezTo>
                    <a:cubicBezTo>
                      <a:pt x="10" y="18"/>
                      <a:pt x="11" y="18"/>
                      <a:pt x="12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2" y="16"/>
                      <a:pt x="13" y="16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9" y="23"/>
                      <a:pt x="10" y="23"/>
                    </a:cubicBezTo>
                    <a:cubicBezTo>
                      <a:pt x="10" y="22"/>
                      <a:pt x="11" y="20"/>
                      <a:pt x="11" y="20"/>
                    </a:cubicBezTo>
                    <a:cubicBezTo>
                      <a:pt x="12" y="20"/>
                      <a:pt x="11" y="22"/>
                      <a:pt x="11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3"/>
                      <a:pt x="9" y="24"/>
                      <a:pt x="10" y="2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2" y="22"/>
                      <a:pt x="10" y="25"/>
                      <a:pt x="11" y="25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4"/>
                      <a:pt x="12" y="24"/>
                      <a:pt x="12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4"/>
                      <a:pt x="13" y="22"/>
                      <a:pt x="12" y="24"/>
                    </a:cubicBezTo>
                    <a:cubicBezTo>
                      <a:pt x="14" y="22"/>
                      <a:pt x="12" y="24"/>
                      <a:pt x="13" y="23"/>
                    </a:cubicBezTo>
                    <a:cubicBezTo>
                      <a:pt x="13" y="21"/>
                      <a:pt x="14" y="21"/>
                      <a:pt x="14" y="21"/>
                    </a:cubicBezTo>
                    <a:cubicBezTo>
                      <a:pt x="13" y="24"/>
                      <a:pt x="14" y="22"/>
                      <a:pt x="14" y="22"/>
                    </a:cubicBezTo>
                    <a:cubicBezTo>
                      <a:pt x="14" y="23"/>
                      <a:pt x="14" y="23"/>
                      <a:pt x="14" y="24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5"/>
                      <a:pt x="15" y="22"/>
                      <a:pt x="15" y="23"/>
                    </a:cubicBezTo>
                    <a:cubicBezTo>
                      <a:pt x="14" y="24"/>
                      <a:pt x="14" y="25"/>
                      <a:pt x="14" y="25"/>
                    </a:cubicBezTo>
                    <a:cubicBezTo>
                      <a:pt x="15" y="23"/>
                      <a:pt x="16" y="23"/>
                      <a:pt x="16" y="21"/>
                    </a:cubicBezTo>
                    <a:cubicBezTo>
                      <a:pt x="16" y="22"/>
                      <a:pt x="15" y="24"/>
                      <a:pt x="14" y="26"/>
                    </a:cubicBezTo>
                    <a:cubicBezTo>
                      <a:pt x="15" y="24"/>
                      <a:pt x="14" y="27"/>
                      <a:pt x="15" y="25"/>
                    </a:cubicBezTo>
                    <a:cubicBezTo>
                      <a:pt x="15" y="24"/>
                      <a:pt x="16" y="23"/>
                      <a:pt x="17" y="22"/>
                    </a:cubicBezTo>
                    <a:cubicBezTo>
                      <a:pt x="17" y="23"/>
                      <a:pt x="16" y="23"/>
                      <a:pt x="16" y="24"/>
                    </a:cubicBezTo>
                    <a:cubicBezTo>
                      <a:pt x="16" y="24"/>
                      <a:pt x="17" y="23"/>
                      <a:pt x="17" y="22"/>
                    </a:cubicBezTo>
                    <a:cubicBezTo>
                      <a:pt x="17" y="22"/>
                      <a:pt x="19" y="20"/>
                      <a:pt x="18" y="22"/>
                    </a:cubicBezTo>
                    <a:cubicBezTo>
                      <a:pt x="18" y="23"/>
                      <a:pt x="17" y="22"/>
                      <a:pt x="17" y="23"/>
                    </a:cubicBezTo>
                    <a:cubicBezTo>
                      <a:pt x="17" y="24"/>
                      <a:pt x="19" y="20"/>
                      <a:pt x="20" y="20"/>
                    </a:cubicBezTo>
                    <a:cubicBezTo>
                      <a:pt x="20" y="19"/>
                      <a:pt x="22" y="16"/>
                      <a:pt x="22" y="15"/>
                    </a:cubicBezTo>
                    <a:cubicBezTo>
                      <a:pt x="23" y="16"/>
                      <a:pt x="22" y="16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21"/>
                      <a:pt x="18" y="22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4"/>
                      <a:pt x="18" y="26"/>
                      <a:pt x="18" y="26"/>
                    </a:cubicBezTo>
                    <a:cubicBezTo>
                      <a:pt x="19" y="24"/>
                      <a:pt x="17" y="26"/>
                      <a:pt x="18" y="25"/>
                    </a:cubicBezTo>
                    <a:cubicBezTo>
                      <a:pt x="19" y="25"/>
                      <a:pt x="20" y="22"/>
                      <a:pt x="20" y="2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4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21" y="28"/>
                      <a:pt x="23" y="24"/>
                    </a:cubicBezTo>
                    <a:cubicBezTo>
                      <a:pt x="23" y="26"/>
                      <a:pt x="23" y="26"/>
                      <a:pt x="23" y="27"/>
                    </a:cubicBezTo>
                    <a:cubicBezTo>
                      <a:pt x="23" y="27"/>
                      <a:pt x="24" y="26"/>
                      <a:pt x="24" y="26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9"/>
                      <a:pt x="24" y="27"/>
                      <a:pt x="25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4" y="29"/>
                      <a:pt x="25" y="27"/>
                      <a:pt x="26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7" y="26"/>
                      <a:pt x="26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8"/>
                      <a:pt x="27" y="29"/>
                      <a:pt x="27" y="28"/>
                    </a:cubicBezTo>
                    <a:cubicBezTo>
                      <a:pt x="28" y="28"/>
                      <a:pt x="28" y="27"/>
                      <a:pt x="28" y="26"/>
                    </a:cubicBezTo>
                    <a:cubicBezTo>
                      <a:pt x="29" y="24"/>
                      <a:pt x="28" y="26"/>
                      <a:pt x="29" y="25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30"/>
                      <a:pt x="29" y="28"/>
                      <a:pt x="30" y="29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2" y="28"/>
                      <a:pt x="32" y="30"/>
                    </a:cubicBezTo>
                    <a:cubicBezTo>
                      <a:pt x="32" y="29"/>
                      <a:pt x="33" y="26"/>
                      <a:pt x="34" y="26"/>
                    </a:cubicBezTo>
                    <a:cubicBezTo>
                      <a:pt x="35" y="25"/>
                      <a:pt x="33" y="29"/>
                      <a:pt x="32" y="30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9"/>
                      <a:pt x="34" y="28"/>
                      <a:pt x="34" y="29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4" y="30"/>
                      <a:pt x="34" y="31"/>
                      <a:pt x="34" y="31"/>
                    </a:cubicBezTo>
                    <a:cubicBezTo>
                      <a:pt x="35" y="29"/>
                      <a:pt x="35" y="30"/>
                      <a:pt x="36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5" y="32"/>
                      <a:pt x="36" y="29"/>
                      <a:pt x="36" y="29"/>
                    </a:cubicBezTo>
                    <a:cubicBezTo>
                      <a:pt x="37" y="28"/>
                      <a:pt x="37" y="29"/>
                      <a:pt x="36" y="30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5" y="31"/>
                      <a:pt x="36" y="30"/>
                      <a:pt x="36" y="31"/>
                    </a:cubicBezTo>
                    <a:cubicBezTo>
                      <a:pt x="36" y="31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1"/>
                    </a:cubicBezTo>
                    <a:cubicBezTo>
                      <a:pt x="37" y="30"/>
                      <a:pt x="37" y="31"/>
                      <a:pt x="38" y="30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38" y="28"/>
                      <a:pt x="39" y="28"/>
                      <a:pt x="38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8" y="28"/>
                      <a:pt x="38" y="29"/>
                      <a:pt x="39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9" y="30"/>
                      <a:pt x="38" y="32"/>
                      <a:pt x="38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3"/>
                      <a:pt x="41" y="28"/>
                      <a:pt x="41" y="30"/>
                    </a:cubicBezTo>
                    <a:cubicBezTo>
                      <a:pt x="40" y="31"/>
                      <a:pt x="40" y="32"/>
                      <a:pt x="40" y="32"/>
                    </a:cubicBezTo>
                    <a:cubicBezTo>
                      <a:pt x="40" y="32"/>
                      <a:pt x="41" y="31"/>
                      <a:pt x="41" y="31"/>
                    </a:cubicBezTo>
                    <a:cubicBezTo>
                      <a:pt x="41" y="31"/>
                      <a:pt x="40" y="33"/>
                      <a:pt x="40" y="31"/>
                    </a:cubicBezTo>
                    <a:cubicBezTo>
                      <a:pt x="41" y="30"/>
                      <a:pt x="41" y="31"/>
                      <a:pt x="41" y="30"/>
                    </a:cubicBezTo>
                    <a:cubicBezTo>
                      <a:pt x="40" y="35"/>
                      <a:pt x="42" y="32"/>
                      <a:pt x="42" y="34"/>
                    </a:cubicBezTo>
                    <a:cubicBezTo>
                      <a:pt x="43" y="32"/>
                      <a:pt x="43" y="34"/>
                      <a:pt x="43" y="33"/>
                    </a:cubicBezTo>
                    <a:cubicBezTo>
                      <a:pt x="42" y="35"/>
                      <a:pt x="44" y="33"/>
                      <a:pt x="43" y="34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3"/>
                      <a:pt x="46" y="29"/>
                      <a:pt x="45" y="31"/>
                    </a:cubicBezTo>
                    <a:cubicBezTo>
                      <a:pt x="45" y="32"/>
                      <a:pt x="45" y="33"/>
                      <a:pt x="44" y="33"/>
                    </a:cubicBezTo>
                    <a:cubicBezTo>
                      <a:pt x="44" y="36"/>
                      <a:pt x="46" y="32"/>
                      <a:pt x="45" y="35"/>
                    </a:cubicBezTo>
                    <a:cubicBezTo>
                      <a:pt x="46" y="34"/>
                      <a:pt x="46" y="32"/>
                      <a:pt x="47" y="31"/>
                    </a:cubicBezTo>
                    <a:cubicBezTo>
                      <a:pt x="47" y="33"/>
                      <a:pt x="47" y="34"/>
                      <a:pt x="46" y="34"/>
                    </a:cubicBezTo>
                    <a:cubicBezTo>
                      <a:pt x="47" y="34"/>
                      <a:pt x="47" y="33"/>
                      <a:pt x="47" y="34"/>
                    </a:cubicBezTo>
                    <a:cubicBezTo>
                      <a:pt x="47" y="35"/>
                      <a:pt x="47" y="35"/>
                      <a:pt x="46" y="35"/>
                    </a:cubicBezTo>
                    <a:cubicBezTo>
                      <a:pt x="46" y="36"/>
                      <a:pt x="47" y="35"/>
                      <a:pt x="48" y="34"/>
                    </a:cubicBezTo>
                    <a:cubicBezTo>
                      <a:pt x="47" y="36"/>
                      <a:pt x="48" y="35"/>
                      <a:pt x="48" y="37"/>
                    </a:cubicBezTo>
                    <a:cubicBezTo>
                      <a:pt x="49" y="35"/>
                      <a:pt x="48" y="38"/>
                      <a:pt x="49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49" y="37"/>
                      <a:pt x="50" y="36"/>
                      <a:pt x="50" y="37"/>
                    </a:cubicBezTo>
                    <a:cubicBezTo>
                      <a:pt x="50" y="35"/>
                      <a:pt x="50" y="37"/>
                      <a:pt x="51" y="36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2" y="34"/>
                      <a:pt x="52" y="34"/>
                    </a:cubicBezTo>
                    <a:cubicBezTo>
                      <a:pt x="52" y="34"/>
                      <a:pt x="51" y="36"/>
                      <a:pt x="51" y="36"/>
                    </a:cubicBezTo>
                    <a:cubicBezTo>
                      <a:pt x="51" y="37"/>
                      <a:pt x="51" y="37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1" y="39"/>
                      <a:pt x="52" y="37"/>
                      <a:pt x="53" y="37"/>
                    </a:cubicBezTo>
                    <a:cubicBezTo>
                      <a:pt x="53" y="38"/>
                      <a:pt x="54" y="37"/>
                      <a:pt x="55" y="37"/>
                    </a:cubicBezTo>
                    <a:cubicBezTo>
                      <a:pt x="55" y="37"/>
                      <a:pt x="54" y="38"/>
                      <a:pt x="55" y="37"/>
                    </a:cubicBezTo>
                    <a:cubicBezTo>
                      <a:pt x="55" y="37"/>
                      <a:pt x="56" y="36"/>
                      <a:pt x="55" y="37"/>
                    </a:cubicBezTo>
                    <a:cubicBezTo>
                      <a:pt x="56" y="36"/>
                      <a:pt x="55" y="38"/>
                      <a:pt x="55" y="38"/>
                    </a:cubicBezTo>
                    <a:cubicBezTo>
                      <a:pt x="55" y="38"/>
                      <a:pt x="56" y="37"/>
                      <a:pt x="56" y="37"/>
                    </a:cubicBezTo>
                    <a:cubicBezTo>
                      <a:pt x="55" y="39"/>
                      <a:pt x="58" y="36"/>
                      <a:pt x="57" y="38"/>
                    </a:cubicBezTo>
                    <a:cubicBezTo>
                      <a:pt x="58" y="37"/>
                      <a:pt x="57" y="38"/>
                      <a:pt x="57" y="39"/>
                    </a:cubicBezTo>
                    <a:cubicBezTo>
                      <a:pt x="57" y="38"/>
                      <a:pt x="58" y="38"/>
                      <a:pt x="59" y="36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8"/>
                      <a:pt x="59" y="38"/>
                      <a:pt x="60" y="37"/>
                    </a:cubicBezTo>
                    <a:cubicBezTo>
                      <a:pt x="60" y="36"/>
                      <a:pt x="61" y="35"/>
                      <a:pt x="6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36"/>
                      <a:pt x="62" y="35"/>
                      <a:pt x="62" y="35"/>
                    </a:cubicBezTo>
                    <a:cubicBezTo>
                      <a:pt x="62" y="36"/>
                      <a:pt x="62" y="35"/>
                      <a:pt x="61" y="36"/>
                    </a:cubicBezTo>
                    <a:cubicBezTo>
                      <a:pt x="60" y="39"/>
                      <a:pt x="61" y="38"/>
                      <a:pt x="61" y="3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1" y="38"/>
                      <a:pt x="62" y="38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4"/>
                      <a:pt x="64" y="36"/>
                      <a:pt x="63" y="37"/>
                    </a:cubicBezTo>
                    <a:cubicBezTo>
                      <a:pt x="64" y="37"/>
                      <a:pt x="65" y="34"/>
                      <a:pt x="66" y="33"/>
                    </a:cubicBezTo>
                    <a:cubicBezTo>
                      <a:pt x="66" y="34"/>
                      <a:pt x="67" y="33"/>
                      <a:pt x="67" y="33"/>
                    </a:cubicBezTo>
                    <a:cubicBezTo>
                      <a:pt x="67" y="34"/>
                      <a:pt x="67" y="33"/>
                      <a:pt x="67" y="34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5"/>
                      <a:pt x="65" y="37"/>
                      <a:pt x="65" y="38"/>
                    </a:cubicBezTo>
                    <a:cubicBezTo>
                      <a:pt x="65" y="37"/>
                      <a:pt x="66" y="39"/>
                      <a:pt x="66" y="39"/>
                    </a:cubicBezTo>
                    <a:cubicBezTo>
                      <a:pt x="67" y="36"/>
                      <a:pt x="67" y="38"/>
                      <a:pt x="68" y="36"/>
                    </a:cubicBezTo>
                    <a:cubicBezTo>
                      <a:pt x="69" y="36"/>
                      <a:pt x="67" y="38"/>
                      <a:pt x="67" y="38"/>
                    </a:cubicBezTo>
                    <a:cubicBezTo>
                      <a:pt x="68" y="38"/>
                      <a:pt x="68" y="39"/>
                      <a:pt x="69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69" y="38"/>
                      <a:pt x="70" y="39"/>
                      <a:pt x="71" y="38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2" y="36"/>
                      <a:pt x="72" y="37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2" y="38"/>
                      <a:pt x="71" y="40"/>
                      <a:pt x="72" y="38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2" y="39"/>
                      <a:pt x="73" y="39"/>
                      <a:pt x="74" y="38"/>
                    </a:cubicBezTo>
                    <a:cubicBezTo>
                      <a:pt x="73" y="40"/>
                      <a:pt x="73" y="40"/>
                      <a:pt x="73" y="40"/>
                    </a:cubicBezTo>
                    <a:cubicBezTo>
                      <a:pt x="72" y="41"/>
                      <a:pt x="74" y="38"/>
                      <a:pt x="74" y="39"/>
                    </a:cubicBezTo>
                    <a:cubicBezTo>
                      <a:pt x="74" y="39"/>
                      <a:pt x="74" y="40"/>
                      <a:pt x="73" y="40"/>
                    </a:cubicBezTo>
                    <a:cubicBezTo>
                      <a:pt x="74" y="39"/>
                      <a:pt x="75" y="39"/>
                      <a:pt x="75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6" y="42"/>
                      <a:pt x="77" y="43"/>
                      <a:pt x="80" y="42"/>
                    </a:cubicBezTo>
                    <a:cubicBezTo>
                      <a:pt x="79" y="44"/>
                      <a:pt x="79" y="43"/>
                      <a:pt x="78" y="45"/>
                    </a:cubicBezTo>
                    <a:cubicBezTo>
                      <a:pt x="79" y="43"/>
                      <a:pt x="79" y="44"/>
                      <a:pt x="79" y="44"/>
                    </a:cubicBezTo>
                    <a:cubicBezTo>
                      <a:pt x="79" y="44"/>
                      <a:pt x="79" y="44"/>
                      <a:pt x="79" y="44"/>
                    </a:cubicBezTo>
                    <a:cubicBezTo>
                      <a:pt x="80" y="44"/>
                      <a:pt x="79" y="45"/>
                      <a:pt x="80" y="45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1" y="43"/>
                      <a:pt x="79" y="47"/>
                      <a:pt x="81" y="45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1" y="44"/>
                      <a:pt x="80" y="47"/>
                      <a:pt x="81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1" y="47"/>
                      <a:pt x="83" y="44"/>
                      <a:pt x="82" y="46"/>
                    </a:cubicBezTo>
                    <a:cubicBezTo>
                      <a:pt x="83" y="46"/>
                      <a:pt x="83" y="46"/>
                      <a:pt x="84" y="44"/>
                    </a:cubicBezTo>
                    <a:cubicBezTo>
                      <a:pt x="83" y="46"/>
                      <a:pt x="83" y="46"/>
                      <a:pt x="83" y="46"/>
                    </a:cubicBezTo>
                    <a:cubicBezTo>
                      <a:pt x="85" y="46"/>
                      <a:pt x="86" y="47"/>
                      <a:pt x="88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9" y="45"/>
                      <a:pt x="87" y="49"/>
                      <a:pt x="90" y="46"/>
                    </a:cubicBezTo>
                    <a:cubicBezTo>
                      <a:pt x="92" y="45"/>
                      <a:pt x="92" y="45"/>
                      <a:pt x="92" y="45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1" y="46"/>
                      <a:pt x="91" y="47"/>
                      <a:pt x="92" y="46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1" y="47"/>
                      <a:pt x="93" y="45"/>
                      <a:pt x="93" y="46"/>
                    </a:cubicBezTo>
                    <a:cubicBezTo>
                      <a:pt x="93" y="47"/>
                      <a:pt x="93" y="47"/>
                      <a:pt x="93" y="47"/>
                    </a:cubicBezTo>
                    <a:cubicBezTo>
                      <a:pt x="92" y="50"/>
                      <a:pt x="93" y="54"/>
                      <a:pt x="96" y="51"/>
                    </a:cubicBezTo>
                    <a:cubicBezTo>
                      <a:pt x="97" y="51"/>
                      <a:pt x="95" y="53"/>
                      <a:pt x="95" y="53"/>
                    </a:cubicBezTo>
                    <a:cubicBezTo>
                      <a:pt x="99" y="51"/>
                      <a:pt x="97" y="56"/>
                      <a:pt x="101" y="53"/>
                    </a:cubicBezTo>
                    <a:cubicBezTo>
                      <a:pt x="103" y="52"/>
                      <a:pt x="107" y="48"/>
                      <a:pt x="107" y="48"/>
                    </a:cubicBezTo>
                    <a:cubicBezTo>
                      <a:pt x="103" y="48"/>
                      <a:pt x="103" y="45"/>
                      <a:pt x="102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0" name="Freeform 96"/>
              <p:cNvSpPr/>
              <p:nvPr/>
            </p:nvSpPr>
            <p:spPr bwMode="auto">
              <a:xfrm>
                <a:off x="6768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1" name="Freeform 97"/>
              <p:cNvSpPr/>
              <p:nvPr/>
            </p:nvSpPr>
            <p:spPr bwMode="auto">
              <a:xfrm>
                <a:off x="7180" y="253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2" name="Freeform 98"/>
              <p:cNvSpPr/>
              <p:nvPr/>
            </p:nvSpPr>
            <p:spPr bwMode="auto">
              <a:xfrm>
                <a:off x="7069" y="2489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3" name="Freeform 99"/>
              <p:cNvSpPr/>
              <p:nvPr/>
            </p:nvSpPr>
            <p:spPr bwMode="auto">
              <a:xfrm>
                <a:off x="7204" y="209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4" name="Freeform 100"/>
              <p:cNvSpPr/>
              <p:nvPr/>
            </p:nvSpPr>
            <p:spPr bwMode="auto">
              <a:xfrm>
                <a:off x="7180" y="248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5" name="Freeform 101"/>
              <p:cNvSpPr/>
              <p:nvPr/>
            </p:nvSpPr>
            <p:spPr bwMode="auto">
              <a:xfrm>
                <a:off x="7211" y="2091"/>
                <a:ext cx="0" cy="5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6" name="Freeform 102"/>
              <p:cNvSpPr/>
              <p:nvPr/>
            </p:nvSpPr>
            <p:spPr bwMode="auto">
              <a:xfrm>
                <a:off x="7202" y="2089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7" name="Freeform 103"/>
              <p:cNvSpPr/>
              <p:nvPr/>
            </p:nvSpPr>
            <p:spPr bwMode="auto">
              <a:xfrm>
                <a:off x="7214" y="2089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8" name="Freeform 104"/>
              <p:cNvSpPr/>
              <p:nvPr/>
            </p:nvSpPr>
            <p:spPr bwMode="auto">
              <a:xfrm>
                <a:off x="7190" y="2086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19" name="Freeform 105"/>
              <p:cNvSpPr/>
              <p:nvPr/>
            </p:nvSpPr>
            <p:spPr bwMode="auto">
              <a:xfrm>
                <a:off x="5743" y="2352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0" name="Freeform 106"/>
              <p:cNvSpPr/>
              <p:nvPr/>
            </p:nvSpPr>
            <p:spPr bwMode="auto">
              <a:xfrm>
                <a:off x="6128" y="166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1" name="Freeform 107"/>
              <p:cNvSpPr/>
              <p:nvPr/>
            </p:nvSpPr>
            <p:spPr bwMode="auto">
              <a:xfrm>
                <a:off x="6540" y="152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2" name="Freeform 108"/>
              <p:cNvSpPr/>
              <p:nvPr/>
            </p:nvSpPr>
            <p:spPr bwMode="auto">
              <a:xfrm>
                <a:off x="6543" y="1511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3" name="Freeform 109"/>
              <p:cNvSpPr/>
              <p:nvPr/>
            </p:nvSpPr>
            <p:spPr bwMode="auto">
              <a:xfrm>
                <a:off x="6516" y="1546"/>
                <a:ext cx="5" cy="5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4" name="Freeform 110"/>
              <p:cNvSpPr/>
              <p:nvPr/>
            </p:nvSpPr>
            <p:spPr bwMode="auto">
              <a:xfrm>
                <a:off x="6516" y="1541"/>
                <a:ext cx="8" cy="7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5" name="Freeform 111"/>
              <p:cNvSpPr/>
              <p:nvPr/>
            </p:nvSpPr>
            <p:spPr bwMode="auto">
              <a:xfrm>
                <a:off x="6535" y="1520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6" name="Freeform 112"/>
              <p:cNvSpPr/>
              <p:nvPr/>
            </p:nvSpPr>
            <p:spPr bwMode="auto">
              <a:xfrm>
                <a:off x="6538" y="1518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7" name="Freeform 113"/>
              <p:cNvSpPr/>
              <p:nvPr/>
            </p:nvSpPr>
            <p:spPr bwMode="auto">
              <a:xfrm>
                <a:off x="7164" y="1951"/>
                <a:ext cx="261" cy="150"/>
              </a:xfrm>
              <a:custGeom>
                <a:avLst/>
                <a:gdLst>
                  <a:gd name="T0" fmla="*/ 86 w 110"/>
                  <a:gd name="T1" fmla="*/ 5 h 63"/>
                  <a:gd name="T2" fmla="*/ 79 w 110"/>
                  <a:gd name="T3" fmla="*/ 7 h 63"/>
                  <a:gd name="T4" fmla="*/ 58 w 110"/>
                  <a:gd name="T5" fmla="*/ 24 h 63"/>
                  <a:gd name="T6" fmla="*/ 50 w 110"/>
                  <a:gd name="T7" fmla="*/ 26 h 63"/>
                  <a:gd name="T8" fmla="*/ 44 w 110"/>
                  <a:gd name="T9" fmla="*/ 26 h 63"/>
                  <a:gd name="T10" fmla="*/ 34 w 110"/>
                  <a:gd name="T11" fmla="*/ 31 h 63"/>
                  <a:gd name="T12" fmla="*/ 28 w 110"/>
                  <a:gd name="T13" fmla="*/ 33 h 63"/>
                  <a:gd name="T14" fmla="*/ 17 w 110"/>
                  <a:gd name="T15" fmla="*/ 38 h 63"/>
                  <a:gd name="T16" fmla="*/ 13 w 110"/>
                  <a:gd name="T17" fmla="*/ 45 h 63"/>
                  <a:gd name="T18" fmla="*/ 5 w 110"/>
                  <a:gd name="T19" fmla="*/ 47 h 63"/>
                  <a:gd name="T20" fmla="*/ 1 w 110"/>
                  <a:gd name="T21" fmla="*/ 50 h 63"/>
                  <a:gd name="T22" fmla="*/ 3 w 110"/>
                  <a:gd name="T23" fmla="*/ 55 h 63"/>
                  <a:gd name="T24" fmla="*/ 3 w 110"/>
                  <a:gd name="T25" fmla="*/ 56 h 63"/>
                  <a:gd name="T26" fmla="*/ 5 w 110"/>
                  <a:gd name="T27" fmla="*/ 55 h 63"/>
                  <a:gd name="T28" fmla="*/ 9 w 110"/>
                  <a:gd name="T29" fmla="*/ 56 h 63"/>
                  <a:gd name="T30" fmla="*/ 12 w 110"/>
                  <a:gd name="T31" fmla="*/ 58 h 63"/>
                  <a:gd name="T32" fmla="*/ 12 w 110"/>
                  <a:gd name="T33" fmla="*/ 51 h 63"/>
                  <a:gd name="T34" fmla="*/ 15 w 110"/>
                  <a:gd name="T35" fmla="*/ 57 h 63"/>
                  <a:gd name="T36" fmla="*/ 18 w 110"/>
                  <a:gd name="T37" fmla="*/ 61 h 63"/>
                  <a:gd name="T38" fmla="*/ 16 w 110"/>
                  <a:gd name="T39" fmla="*/ 54 h 63"/>
                  <a:gd name="T40" fmla="*/ 19 w 110"/>
                  <a:gd name="T41" fmla="*/ 59 h 63"/>
                  <a:gd name="T42" fmla="*/ 21 w 110"/>
                  <a:gd name="T43" fmla="*/ 60 h 63"/>
                  <a:gd name="T44" fmla="*/ 22 w 110"/>
                  <a:gd name="T45" fmla="*/ 60 h 63"/>
                  <a:gd name="T46" fmla="*/ 23 w 110"/>
                  <a:gd name="T47" fmla="*/ 60 h 63"/>
                  <a:gd name="T48" fmla="*/ 23 w 110"/>
                  <a:gd name="T49" fmla="*/ 55 h 63"/>
                  <a:gd name="T50" fmla="*/ 26 w 110"/>
                  <a:gd name="T51" fmla="*/ 58 h 63"/>
                  <a:gd name="T52" fmla="*/ 26 w 110"/>
                  <a:gd name="T53" fmla="*/ 54 h 63"/>
                  <a:gd name="T54" fmla="*/ 27 w 110"/>
                  <a:gd name="T55" fmla="*/ 54 h 63"/>
                  <a:gd name="T56" fmla="*/ 29 w 110"/>
                  <a:gd name="T57" fmla="*/ 54 h 63"/>
                  <a:gd name="T58" fmla="*/ 34 w 110"/>
                  <a:gd name="T59" fmla="*/ 51 h 63"/>
                  <a:gd name="T60" fmla="*/ 36 w 110"/>
                  <a:gd name="T61" fmla="*/ 51 h 63"/>
                  <a:gd name="T62" fmla="*/ 40 w 110"/>
                  <a:gd name="T63" fmla="*/ 49 h 63"/>
                  <a:gd name="T64" fmla="*/ 44 w 110"/>
                  <a:gd name="T65" fmla="*/ 47 h 63"/>
                  <a:gd name="T66" fmla="*/ 45 w 110"/>
                  <a:gd name="T67" fmla="*/ 45 h 63"/>
                  <a:gd name="T68" fmla="*/ 46 w 110"/>
                  <a:gd name="T69" fmla="*/ 45 h 63"/>
                  <a:gd name="T70" fmla="*/ 46 w 110"/>
                  <a:gd name="T71" fmla="*/ 42 h 63"/>
                  <a:gd name="T72" fmla="*/ 49 w 110"/>
                  <a:gd name="T73" fmla="*/ 42 h 63"/>
                  <a:gd name="T74" fmla="*/ 53 w 110"/>
                  <a:gd name="T75" fmla="*/ 42 h 63"/>
                  <a:gd name="T76" fmla="*/ 55 w 110"/>
                  <a:gd name="T77" fmla="*/ 39 h 63"/>
                  <a:gd name="T78" fmla="*/ 60 w 110"/>
                  <a:gd name="T79" fmla="*/ 39 h 63"/>
                  <a:gd name="T80" fmla="*/ 61 w 110"/>
                  <a:gd name="T81" fmla="*/ 38 h 63"/>
                  <a:gd name="T82" fmla="*/ 62 w 110"/>
                  <a:gd name="T83" fmla="*/ 38 h 63"/>
                  <a:gd name="T84" fmla="*/ 64 w 110"/>
                  <a:gd name="T85" fmla="*/ 40 h 63"/>
                  <a:gd name="T86" fmla="*/ 66 w 110"/>
                  <a:gd name="T87" fmla="*/ 35 h 63"/>
                  <a:gd name="T88" fmla="*/ 68 w 110"/>
                  <a:gd name="T89" fmla="*/ 30 h 63"/>
                  <a:gd name="T90" fmla="*/ 71 w 110"/>
                  <a:gd name="T91" fmla="*/ 31 h 63"/>
                  <a:gd name="T92" fmla="*/ 72 w 110"/>
                  <a:gd name="T93" fmla="*/ 26 h 63"/>
                  <a:gd name="T94" fmla="*/ 76 w 110"/>
                  <a:gd name="T95" fmla="*/ 26 h 63"/>
                  <a:gd name="T96" fmla="*/ 79 w 110"/>
                  <a:gd name="T97" fmla="*/ 24 h 63"/>
                  <a:gd name="T98" fmla="*/ 82 w 110"/>
                  <a:gd name="T99" fmla="*/ 23 h 63"/>
                  <a:gd name="T100" fmla="*/ 88 w 110"/>
                  <a:gd name="T101" fmla="*/ 20 h 63"/>
                  <a:gd name="T102" fmla="*/ 91 w 110"/>
                  <a:gd name="T103" fmla="*/ 16 h 63"/>
                  <a:gd name="T104" fmla="*/ 97 w 110"/>
                  <a:gd name="T105" fmla="*/ 13 h 63"/>
                  <a:gd name="T106" fmla="*/ 105 w 110"/>
                  <a:gd name="T10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63">
                    <a:moveTo>
                      <a:pt x="108" y="1"/>
                    </a:moveTo>
                    <a:cubicBezTo>
                      <a:pt x="106" y="4"/>
                      <a:pt x="103" y="2"/>
                      <a:pt x="100" y="0"/>
                    </a:cubicBezTo>
                    <a:cubicBezTo>
                      <a:pt x="99" y="1"/>
                      <a:pt x="98" y="2"/>
                      <a:pt x="97" y="1"/>
                    </a:cubicBezTo>
                    <a:cubicBezTo>
                      <a:pt x="94" y="3"/>
                      <a:pt x="88" y="0"/>
                      <a:pt x="85" y="3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5"/>
                      <a:pt x="86" y="5"/>
                    </a:cubicBezTo>
                    <a:cubicBezTo>
                      <a:pt x="86" y="6"/>
                      <a:pt x="86" y="6"/>
                      <a:pt x="86" y="6"/>
                    </a:cubicBezTo>
                    <a:cubicBezTo>
                      <a:pt x="86" y="7"/>
                      <a:pt x="85" y="5"/>
                      <a:pt x="85" y="5"/>
                    </a:cubicBezTo>
                    <a:cubicBezTo>
                      <a:pt x="84" y="5"/>
                      <a:pt x="83" y="6"/>
                      <a:pt x="82" y="6"/>
                    </a:cubicBezTo>
                    <a:cubicBezTo>
                      <a:pt x="82" y="8"/>
                      <a:pt x="81" y="7"/>
                      <a:pt x="82" y="9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10"/>
                      <a:pt x="81" y="10"/>
                      <a:pt x="79" y="7"/>
                    </a:cubicBezTo>
                    <a:cubicBezTo>
                      <a:pt x="75" y="7"/>
                      <a:pt x="72" y="10"/>
                      <a:pt x="68" y="11"/>
                    </a:cubicBezTo>
                    <a:cubicBezTo>
                      <a:pt x="65" y="13"/>
                      <a:pt x="63" y="16"/>
                      <a:pt x="60" y="19"/>
                    </a:cubicBezTo>
                    <a:cubicBezTo>
                      <a:pt x="60" y="22"/>
                      <a:pt x="59" y="21"/>
                      <a:pt x="60" y="24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4"/>
                      <a:pt x="59" y="23"/>
                      <a:pt x="57" y="22"/>
                    </a:cubicBezTo>
                    <a:cubicBezTo>
                      <a:pt x="58" y="23"/>
                      <a:pt x="57" y="22"/>
                      <a:pt x="58" y="24"/>
                    </a:cubicBezTo>
                    <a:cubicBezTo>
                      <a:pt x="59" y="26"/>
                      <a:pt x="57" y="22"/>
                      <a:pt x="57" y="23"/>
                    </a:cubicBezTo>
                    <a:cubicBezTo>
                      <a:pt x="56" y="22"/>
                      <a:pt x="57" y="24"/>
                      <a:pt x="57" y="23"/>
                    </a:cubicBezTo>
                    <a:cubicBezTo>
                      <a:pt x="57" y="26"/>
                      <a:pt x="56" y="22"/>
                      <a:pt x="55" y="21"/>
                    </a:cubicBezTo>
                    <a:cubicBezTo>
                      <a:pt x="53" y="22"/>
                      <a:pt x="53" y="25"/>
                      <a:pt x="51" y="25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0" y="23"/>
                      <a:pt x="51" y="27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49" y="24"/>
                      <a:pt x="49" y="26"/>
                      <a:pt x="48" y="25"/>
                    </a:cubicBezTo>
                    <a:cubicBezTo>
                      <a:pt x="48" y="26"/>
                      <a:pt x="46" y="24"/>
                      <a:pt x="46" y="26"/>
                    </a:cubicBezTo>
                    <a:cubicBezTo>
                      <a:pt x="46" y="24"/>
                      <a:pt x="46" y="25"/>
                      <a:pt x="45" y="24"/>
                    </a:cubicBezTo>
                    <a:cubicBezTo>
                      <a:pt x="46" y="28"/>
                      <a:pt x="44" y="24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6"/>
                      <a:pt x="40" y="26"/>
                      <a:pt x="39" y="29"/>
                    </a:cubicBezTo>
                    <a:cubicBezTo>
                      <a:pt x="39" y="29"/>
                      <a:pt x="36" y="27"/>
                      <a:pt x="36" y="2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29"/>
                      <a:pt x="36" y="29"/>
                    </a:cubicBezTo>
                    <a:cubicBezTo>
                      <a:pt x="36" y="30"/>
                      <a:pt x="34" y="29"/>
                      <a:pt x="34" y="29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2" y="29"/>
                      <a:pt x="33" y="33"/>
                      <a:pt x="31" y="31"/>
                    </a:cubicBezTo>
                    <a:cubicBezTo>
                      <a:pt x="32" y="34"/>
                      <a:pt x="32" y="33"/>
                      <a:pt x="32" y="34"/>
                    </a:cubicBezTo>
                    <a:cubicBezTo>
                      <a:pt x="32" y="33"/>
                      <a:pt x="31" y="33"/>
                      <a:pt x="31" y="32"/>
                    </a:cubicBezTo>
                    <a:cubicBezTo>
                      <a:pt x="31" y="32"/>
                      <a:pt x="30" y="33"/>
                      <a:pt x="30" y="32"/>
                    </a:cubicBezTo>
                    <a:cubicBezTo>
                      <a:pt x="29" y="32"/>
                      <a:pt x="30" y="34"/>
                      <a:pt x="29" y="34"/>
                    </a:cubicBezTo>
                    <a:cubicBezTo>
                      <a:pt x="28" y="32"/>
                      <a:pt x="28" y="34"/>
                      <a:pt x="28" y="33"/>
                    </a:cubicBezTo>
                    <a:cubicBezTo>
                      <a:pt x="28" y="35"/>
                      <a:pt x="28" y="37"/>
                      <a:pt x="28" y="36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6" y="35"/>
                      <a:pt x="24" y="32"/>
                      <a:pt x="23" y="3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2" y="37"/>
                      <a:pt x="20" y="36"/>
                      <a:pt x="19" y="39"/>
                    </a:cubicBezTo>
                    <a:cubicBezTo>
                      <a:pt x="18" y="38"/>
                      <a:pt x="18" y="38"/>
                      <a:pt x="17" y="38"/>
                    </a:cubicBezTo>
                    <a:cubicBezTo>
                      <a:pt x="17" y="40"/>
                      <a:pt x="17" y="40"/>
                      <a:pt x="17" y="42"/>
                    </a:cubicBezTo>
                    <a:cubicBezTo>
                      <a:pt x="17" y="42"/>
                      <a:pt x="16" y="41"/>
                      <a:pt x="16" y="40"/>
                    </a:cubicBezTo>
                    <a:cubicBezTo>
                      <a:pt x="15" y="40"/>
                      <a:pt x="14" y="38"/>
                      <a:pt x="14" y="41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41"/>
                      <a:pt x="13" y="43"/>
                      <a:pt x="12" y="42"/>
                    </a:cubicBezTo>
                    <a:cubicBezTo>
                      <a:pt x="13" y="43"/>
                      <a:pt x="12" y="44"/>
                      <a:pt x="13" y="45"/>
                    </a:cubicBezTo>
                    <a:cubicBezTo>
                      <a:pt x="13" y="45"/>
                      <a:pt x="12" y="43"/>
                      <a:pt x="12" y="44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43"/>
                      <a:pt x="9" y="44"/>
                      <a:pt x="8" y="46"/>
                    </a:cubicBezTo>
                    <a:cubicBezTo>
                      <a:pt x="7" y="44"/>
                      <a:pt x="7" y="46"/>
                      <a:pt x="6" y="45"/>
                    </a:cubicBezTo>
                    <a:cubicBezTo>
                      <a:pt x="6" y="47"/>
                      <a:pt x="4" y="46"/>
                      <a:pt x="6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7"/>
                      <a:pt x="4" y="48"/>
                      <a:pt x="2" y="48"/>
                    </a:cubicBezTo>
                    <a:cubicBezTo>
                      <a:pt x="2" y="48"/>
                      <a:pt x="3" y="50"/>
                      <a:pt x="3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1"/>
                      <a:pt x="4" y="52"/>
                      <a:pt x="5" y="53"/>
                    </a:cubicBezTo>
                    <a:cubicBezTo>
                      <a:pt x="4" y="53"/>
                      <a:pt x="4" y="54"/>
                      <a:pt x="4" y="53"/>
                    </a:cubicBezTo>
                    <a:cubicBezTo>
                      <a:pt x="3" y="52"/>
                      <a:pt x="2" y="51"/>
                      <a:pt x="1" y="50"/>
                    </a:cubicBezTo>
                    <a:cubicBezTo>
                      <a:pt x="0" y="50"/>
                      <a:pt x="2" y="53"/>
                      <a:pt x="1" y="51"/>
                    </a:cubicBezTo>
                    <a:cubicBezTo>
                      <a:pt x="0" y="51"/>
                      <a:pt x="0" y="52"/>
                      <a:pt x="1" y="53"/>
                    </a:cubicBezTo>
                    <a:cubicBezTo>
                      <a:pt x="1" y="53"/>
                      <a:pt x="0" y="53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4"/>
                      <a:pt x="1" y="54"/>
                      <a:pt x="3" y="55"/>
                    </a:cubicBezTo>
                    <a:cubicBezTo>
                      <a:pt x="3" y="55"/>
                      <a:pt x="2" y="55"/>
                      <a:pt x="3" y="55"/>
                    </a:cubicBezTo>
                    <a:cubicBezTo>
                      <a:pt x="4" y="56"/>
                      <a:pt x="4" y="56"/>
                      <a:pt x="3" y="56"/>
                    </a:cubicBezTo>
                    <a:cubicBezTo>
                      <a:pt x="1" y="55"/>
                      <a:pt x="1" y="54"/>
                      <a:pt x="0" y="54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6"/>
                      <a:pt x="3" y="56"/>
                      <a:pt x="4" y="57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4" y="56"/>
                      <a:pt x="6" y="57"/>
                      <a:pt x="5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3" y="53"/>
                      <a:pt x="4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5" y="55"/>
                      <a:pt x="7" y="56"/>
                      <a:pt x="7" y="5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6"/>
                      <a:pt x="6" y="55"/>
                      <a:pt x="6" y="54"/>
                    </a:cubicBezTo>
                    <a:cubicBezTo>
                      <a:pt x="6" y="55"/>
                      <a:pt x="8" y="56"/>
                      <a:pt x="9" y="57"/>
                    </a:cubicBezTo>
                    <a:cubicBezTo>
                      <a:pt x="9" y="57"/>
                      <a:pt x="8" y="55"/>
                      <a:pt x="9" y="56"/>
                    </a:cubicBezTo>
                    <a:cubicBezTo>
                      <a:pt x="9" y="56"/>
                      <a:pt x="9" y="55"/>
                      <a:pt x="9" y="53"/>
                    </a:cubicBezTo>
                    <a:cubicBezTo>
                      <a:pt x="9" y="53"/>
                      <a:pt x="10" y="56"/>
                      <a:pt x="10" y="55"/>
                    </a:cubicBezTo>
                    <a:cubicBezTo>
                      <a:pt x="11" y="56"/>
                      <a:pt x="12" y="58"/>
                      <a:pt x="12" y="59"/>
                    </a:cubicBezTo>
                    <a:cubicBezTo>
                      <a:pt x="13" y="59"/>
                      <a:pt x="14" y="60"/>
                      <a:pt x="13" y="60"/>
                    </a:cubicBezTo>
                    <a:cubicBezTo>
                      <a:pt x="13" y="60"/>
                      <a:pt x="14" y="61"/>
                      <a:pt x="14" y="61"/>
                    </a:cubicBezTo>
                    <a:cubicBezTo>
                      <a:pt x="14" y="60"/>
                      <a:pt x="12" y="58"/>
                      <a:pt x="12" y="58"/>
                    </a:cubicBezTo>
                    <a:cubicBezTo>
                      <a:pt x="11" y="56"/>
                      <a:pt x="12" y="57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2" y="55"/>
                      <a:pt x="13" y="56"/>
                      <a:pt x="14" y="57"/>
                    </a:cubicBezTo>
                    <a:cubicBezTo>
                      <a:pt x="13" y="56"/>
                      <a:pt x="13" y="55"/>
                      <a:pt x="14" y="55"/>
                    </a:cubicBezTo>
                    <a:cubicBezTo>
                      <a:pt x="13" y="53"/>
                      <a:pt x="13" y="53"/>
                      <a:pt x="12" y="52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3" y="52"/>
                      <a:pt x="14" y="55"/>
                      <a:pt x="14" y="55"/>
                    </a:cubicBezTo>
                    <a:cubicBezTo>
                      <a:pt x="15" y="57"/>
                      <a:pt x="14" y="55"/>
                      <a:pt x="15" y="57"/>
                    </a:cubicBezTo>
                    <a:cubicBezTo>
                      <a:pt x="16" y="59"/>
                      <a:pt x="15" y="60"/>
                      <a:pt x="14" y="58"/>
                    </a:cubicBezTo>
                    <a:cubicBezTo>
                      <a:pt x="15" y="61"/>
                      <a:pt x="15" y="59"/>
                      <a:pt x="16" y="61"/>
                    </a:cubicBezTo>
                    <a:cubicBezTo>
                      <a:pt x="16" y="61"/>
                      <a:pt x="15" y="59"/>
                      <a:pt x="16" y="59"/>
                    </a:cubicBezTo>
                    <a:cubicBezTo>
                      <a:pt x="15" y="58"/>
                      <a:pt x="15" y="58"/>
                      <a:pt x="15" y="57"/>
                    </a:cubicBezTo>
                    <a:cubicBezTo>
                      <a:pt x="14" y="54"/>
                      <a:pt x="16" y="58"/>
                      <a:pt x="16" y="58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0"/>
                      <a:pt x="16" y="58"/>
                      <a:pt x="17" y="58"/>
                    </a:cubicBezTo>
                    <a:cubicBezTo>
                      <a:pt x="18" y="61"/>
                      <a:pt x="16" y="58"/>
                      <a:pt x="17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7" y="60"/>
                      <a:pt x="18" y="61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8" y="60"/>
                      <a:pt x="17" y="58"/>
                      <a:pt x="17" y="58"/>
                    </a:cubicBezTo>
                    <a:cubicBezTo>
                      <a:pt x="16" y="55"/>
                      <a:pt x="17" y="58"/>
                      <a:pt x="17" y="57"/>
                    </a:cubicBezTo>
                    <a:cubicBezTo>
                      <a:pt x="16" y="55"/>
                      <a:pt x="17" y="57"/>
                      <a:pt x="16" y="56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7" y="55"/>
                      <a:pt x="17" y="57"/>
                    </a:cubicBezTo>
                    <a:cubicBezTo>
                      <a:pt x="17" y="57"/>
                      <a:pt x="17" y="57"/>
                      <a:pt x="17" y="56"/>
                    </a:cubicBezTo>
                    <a:cubicBezTo>
                      <a:pt x="17" y="58"/>
                      <a:pt x="18" y="60"/>
                      <a:pt x="19" y="61"/>
                    </a:cubicBezTo>
                    <a:cubicBezTo>
                      <a:pt x="19" y="62"/>
                      <a:pt x="18" y="60"/>
                      <a:pt x="18" y="59"/>
                    </a:cubicBezTo>
                    <a:cubicBezTo>
                      <a:pt x="18" y="59"/>
                      <a:pt x="18" y="57"/>
                      <a:pt x="18" y="57"/>
                    </a:cubicBezTo>
                    <a:cubicBezTo>
                      <a:pt x="16" y="52"/>
                      <a:pt x="19" y="60"/>
                      <a:pt x="19" y="59"/>
                    </a:cubicBezTo>
                    <a:cubicBezTo>
                      <a:pt x="18" y="56"/>
                      <a:pt x="18" y="55"/>
                      <a:pt x="17" y="52"/>
                    </a:cubicBezTo>
                    <a:cubicBezTo>
                      <a:pt x="17" y="51"/>
                      <a:pt x="17" y="50"/>
                      <a:pt x="17" y="51"/>
                    </a:cubicBezTo>
                    <a:cubicBezTo>
                      <a:pt x="18" y="53"/>
                      <a:pt x="18" y="52"/>
                      <a:pt x="18" y="54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9" y="56"/>
                      <a:pt x="19" y="56"/>
                      <a:pt x="19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59"/>
                      <a:pt x="20" y="58"/>
                      <a:pt x="20" y="57"/>
                    </a:cubicBezTo>
                    <a:cubicBezTo>
                      <a:pt x="20" y="58"/>
                      <a:pt x="21" y="59"/>
                      <a:pt x="21" y="59"/>
                    </a:cubicBezTo>
                    <a:cubicBezTo>
                      <a:pt x="20" y="59"/>
                      <a:pt x="20" y="56"/>
                      <a:pt x="20" y="56"/>
                    </a:cubicBezTo>
                    <a:cubicBezTo>
                      <a:pt x="20" y="56"/>
                      <a:pt x="21" y="58"/>
                      <a:pt x="21" y="58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58"/>
                      <a:pt x="22" y="61"/>
                      <a:pt x="22" y="60"/>
                    </a:cubicBezTo>
                    <a:cubicBezTo>
                      <a:pt x="22" y="59"/>
                      <a:pt x="21" y="57"/>
                      <a:pt x="21" y="56"/>
                    </a:cubicBezTo>
                    <a:cubicBezTo>
                      <a:pt x="21" y="55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7"/>
                      <a:pt x="23" y="61"/>
                      <a:pt x="23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8"/>
                      <a:pt x="23" y="59"/>
                      <a:pt x="23" y="60"/>
                    </a:cubicBezTo>
                    <a:cubicBezTo>
                      <a:pt x="23" y="58"/>
                      <a:pt x="23" y="59"/>
                      <a:pt x="23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8"/>
                      <a:pt x="23" y="56"/>
                      <a:pt x="24" y="58"/>
                    </a:cubicBezTo>
                    <a:cubicBezTo>
                      <a:pt x="23" y="56"/>
                      <a:pt x="23" y="58"/>
                      <a:pt x="23" y="57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58"/>
                      <a:pt x="23" y="55"/>
                      <a:pt x="23" y="55"/>
                    </a:cubicBezTo>
                    <a:cubicBezTo>
                      <a:pt x="24" y="56"/>
                      <a:pt x="24" y="56"/>
                      <a:pt x="24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5" y="59"/>
                      <a:pt x="24" y="54"/>
                      <a:pt x="24" y="55"/>
                    </a:cubicBezTo>
                    <a:cubicBezTo>
                      <a:pt x="25" y="56"/>
                      <a:pt x="25" y="58"/>
                      <a:pt x="25" y="58"/>
                    </a:cubicBezTo>
                    <a:cubicBezTo>
                      <a:pt x="24" y="56"/>
                      <a:pt x="25" y="55"/>
                      <a:pt x="24" y="53"/>
                    </a:cubicBezTo>
                    <a:cubicBezTo>
                      <a:pt x="25" y="54"/>
                      <a:pt x="25" y="56"/>
                      <a:pt x="26" y="58"/>
                    </a:cubicBezTo>
                    <a:cubicBezTo>
                      <a:pt x="25" y="56"/>
                      <a:pt x="26" y="59"/>
                      <a:pt x="26" y="57"/>
                    </a:cubicBezTo>
                    <a:cubicBezTo>
                      <a:pt x="25" y="56"/>
                      <a:pt x="25" y="55"/>
                      <a:pt x="25" y="54"/>
                    </a:cubicBezTo>
                    <a:cubicBezTo>
                      <a:pt x="26" y="54"/>
                      <a:pt x="25" y="55"/>
                      <a:pt x="26" y="56"/>
                    </a:cubicBezTo>
                    <a:cubicBezTo>
                      <a:pt x="26" y="56"/>
                      <a:pt x="26" y="54"/>
                      <a:pt x="25" y="53"/>
                    </a:cubicBezTo>
                    <a:cubicBezTo>
                      <a:pt x="26" y="53"/>
                      <a:pt x="25" y="51"/>
                      <a:pt x="26" y="52"/>
                    </a:cubicBezTo>
                    <a:cubicBezTo>
                      <a:pt x="26" y="54"/>
                      <a:pt x="26" y="53"/>
                      <a:pt x="26" y="54"/>
                    </a:cubicBezTo>
                    <a:cubicBezTo>
                      <a:pt x="27" y="54"/>
                      <a:pt x="25" y="50"/>
                      <a:pt x="26" y="50"/>
                    </a:cubicBezTo>
                    <a:cubicBezTo>
                      <a:pt x="25" y="49"/>
                      <a:pt x="25" y="46"/>
                      <a:pt x="25" y="45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7" y="50"/>
                      <a:pt x="26" y="52"/>
                      <a:pt x="27" y="55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7" y="55"/>
                      <a:pt x="28" y="56"/>
                      <a:pt x="28" y="55"/>
                    </a:cubicBezTo>
                    <a:cubicBezTo>
                      <a:pt x="28" y="54"/>
                      <a:pt x="28" y="56"/>
                      <a:pt x="28" y="55"/>
                    </a:cubicBezTo>
                    <a:cubicBezTo>
                      <a:pt x="28" y="54"/>
                      <a:pt x="27" y="51"/>
                      <a:pt x="28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28" y="53"/>
                      <a:pt x="29" y="54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2" y="55"/>
                      <a:pt x="31" y="51"/>
                    </a:cubicBezTo>
                    <a:cubicBezTo>
                      <a:pt x="32" y="52"/>
                      <a:pt x="32" y="52"/>
                      <a:pt x="33" y="53"/>
                    </a:cubicBezTo>
                    <a:cubicBezTo>
                      <a:pt x="33" y="53"/>
                      <a:pt x="33" y="51"/>
                      <a:pt x="33" y="51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4"/>
                      <a:pt x="34" y="52"/>
                      <a:pt x="34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4"/>
                      <a:pt x="35" y="51"/>
                      <a:pt x="35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6" y="52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7" y="52"/>
                      <a:pt x="37" y="52"/>
                      <a:pt x="38" y="51"/>
                    </a:cubicBezTo>
                    <a:cubicBezTo>
                      <a:pt x="37" y="51"/>
                      <a:pt x="37" y="50"/>
                      <a:pt x="37" y="49"/>
                    </a:cubicBezTo>
                    <a:cubicBezTo>
                      <a:pt x="36" y="46"/>
                      <a:pt x="37" y="49"/>
                      <a:pt x="37" y="47"/>
                    </a:cubicBezTo>
                    <a:cubicBezTo>
                      <a:pt x="37" y="48"/>
                      <a:pt x="38" y="49"/>
                      <a:pt x="38" y="50"/>
                    </a:cubicBezTo>
                    <a:cubicBezTo>
                      <a:pt x="39" y="52"/>
                      <a:pt x="39" y="50"/>
                      <a:pt x="40" y="50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2" y="51"/>
                      <a:pt x="41" y="48"/>
                      <a:pt x="42" y="49"/>
                    </a:cubicBezTo>
                    <a:cubicBezTo>
                      <a:pt x="42" y="48"/>
                      <a:pt x="41" y="45"/>
                      <a:pt x="41" y="45"/>
                    </a:cubicBezTo>
                    <a:cubicBezTo>
                      <a:pt x="41" y="43"/>
                      <a:pt x="42" y="47"/>
                      <a:pt x="43" y="48"/>
                    </a:cubicBezTo>
                    <a:cubicBezTo>
                      <a:pt x="43" y="48"/>
                      <a:pt x="43" y="47"/>
                      <a:pt x="43" y="47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3" y="47"/>
                      <a:pt x="43" y="46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8"/>
                      <a:pt x="45" y="48"/>
                    </a:cubicBezTo>
                    <a:cubicBezTo>
                      <a:pt x="44" y="46"/>
                      <a:pt x="45" y="47"/>
                      <a:pt x="45" y="45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6" y="48"/>
                      <a:pt x="45" y="45"/>
                      <a:pt x="45" y="45"/>
                    </a:cubicBezTo>
                    <a:cubicBezTo>
                      <a:pt x="45" y="43"/>
                      <a:pt x="46" y="45"/>
                      <a:pt x="46" y="45"/>
                    </a:cubicBezTo>
                    <a:cubicBezTo>
                      <a:pt x="46" y="46"/>
                      <a:pt x="46" y="45"/>
                      <a:pt x="46" y="45"/>
                    </a:cubicBezTo>
                    <a:cubicBezTo>
                      <a:pt x="46" y="47"/>
                      <a:pt x="46" y="46"/>
                      <a:pt x="46" y="47"/>
                    </a:cubicBezTo>
                    <a:cubicBezTo>
                      <a:pt x="46" y="47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6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7" y="44"/>
                      <a:pt x="46" y="44"/>
                      <a:pt x="46" y="43"/>
                    </a:cubicBezTo>
                    <a:cubicBezTo>
                      <a:pt x="46" y="43"/>
                      <a:pt x="46" y="42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3"/>
                      <a:pt x="46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3"/>
                      <a:pt x="47" y="43"/>
                      <a:pt x="47" y="42"/>
                    </a:cubicBezTo>
                    <a:cubicBezTo>
                      <a:pt x="48" y="44"/>
                      <a:pt x="49" y="46"/>
                      <a:pt x="49" y="46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9" y="44"/>
                      <a:pt x="49" y="44"/>
                      <a:pt x="50" y="45"/>
                    </a:cubicBezTo>
                    <a:cubicBezTo>
                      <a:pt x="51" y="46"/>
                      <a:pt x="48" y="40"/>
                      <a:pt x="49" y="42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2"/>
                      <a:pt x="51" y="45"/>
                      <a:pt x="50" y="43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2" y="46"/>
                      <a:pt x="52" y="42"/>
                      <a:pt x="54" y="44"/>
                    </a:cubicBezTo>
                    <a:cubicBezTo>
                      <a:pt x="52" y="42"/>
                      <a:pt x="54" y="43"/>
                      <a:pt x="53" y="42"/>
                    </a:cubicBezTo>
                    <a:cubicBezTo>
                      <a:pt x="54" y="45"/>
                      <a:pt x="54" y="42"/>
                      <a:pt x="54" y="4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2"/>
                      <a:pt x="53" y="37"/>
                      <a:pt x="54" y="40"/>
                    </a:cubicBezTo>
                    <a:cubicBezTo>
                      <a:pt x="55" y="40"/>
                      <a:pt x="55" y="41"/>
                      <a:pt x="55" y="42"/>
                    </a:cubicBezTo>
                    <a:cubicBezTo>
                      <a:pt x="56" y="44"/>
                      <a:pt x="55" y="39"/>
                      <a:pt x="56" y="42"/>
                    </a:cubicBezTo>
                    <a:cubicBezTo>
                      <a:pt x="56" y="41"/>
                      <a:pt x="55" y="40"/>
                      <a:pt x="55" y="39"/>
                    </a:cubicBezTo>
                    <a:cubicBezTo>
                      <a:pt x="56" y="40"/>
                      <a:pt x="57" y="41"/>
                      <a:pt x="57" y="41"/>
                    </a:cubicBezTo>
                    <a:cubicBezTo>
                      <a:pt x="57" y="41"/>
                      <a:pt x="57" y="40"/>
                      <a:pt x="57" y="40"/>
                    </a:cubicBezTo>
                    <a:cubicBezTo>
                      <a:pt x="57" y="41"/>
                      <a:pt x="57" y="41"/>
                      <a:pt x="57" y="42"/>
                    </a:cubicBezTo>
                    <a:cubicBezTo>
                      <a:pt x="58" y="42"/>
                      <a:pt x="58" y="41"/>
                      <a:pt x="58" y="40"/>
                    </a:cubicBezTo>
                    <a:cubicBezTo>
                      <a:pt x="59" y="41"/>
                      <a:pt x="59" y="40"/>
                      <a:pt x="60" y="41"/>
                    </a:cubicBezTo>
                    <a:cubicBezTo>
                      <a:pt x="59" y="39"/>
                      <a:pt x="61" y="42"/>
                      <a:pt x="60" y="39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39"/>
                      <a:pt x="59" y="37"/>
                      <a:pt x="59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1" y="41"/>
                      <a:pt x="61" y="39"/>
                      <a:pt x="61" y="40"/>
                    </a:cubicBezTo>
                    <a:cubicBezTo>
                      <a:pt x="60" y="38"/>
                      <a:pt x="62" y="40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7"/>
                      <a:pt x="60" y="37"/>
                      <a:pt x="61" y="36"/>
                    </a:cubicBezTo>
                    <a:cubicBezTo>
                      <a:pt x="61" y="36"/>
                      <a:pt x="62" y="38"/>
                      <a:pt x="62" y="38"/>
                    </a:cubicBezTo>
                    <a:cubicBezTo>
                      <a:pt x="62" y="39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7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8"/>
                      <a:pt x="63" y="37"/>
                    </a:cubicBezTo>
                    <a:cubicBezTo>
                      <a:pt x="64" y="38"/>
                      <a:pt x="65" y="36"/>
                      <a:pt x="65" y="36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5" y="36"/>
                      <a:pt x="65" y="34"/>
                      <a:pt x="65" y="35"/>
                    </a:cubicBezTo>
                    <a:cubicBezTo>
                      <a:pt x="65" y="35"/>
                      <a:pt x="66" y="36"/>
                      <a:pt x="66" y="36"/>
                    </a:cubicBezTo>
                    <a:cubicBezTo>
                      <a:pt x="66" y="37"/>
                      <a:pt x="66" y="35"/>
                      <a:pt x="66" y="35"/>
                    </a:cubicBezTo>
                    <a:cubicBezTo>
                      <a:pt x="67" y="37"/>
                      <a:pt x="66" y="33"/>
                      <a:pt x="67" y="34"/>
                    </a:cubicBezTo>
                    <a:cubicBezTo>
                      <a:pt x="67" y="34"/>
                      <a:pt x="68" y="35"/>
                      <a:pt x="68" y="36"/>
                    </a:cubicBezTo>
                    <a:cubicBezTo>
                      <a:pt x="68" y="35"/>
                      <a:pt x="68" y="34"/>
                      <a:pt x="68" y="32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9" y="34"/>
                      <a:pt x="69" y="33"/>
                      <a:pt x="69" y="32"/>
                    </a:cubicBezTo>
                    <a:cubicBezTo>
                      <a:pt x="68" y="31"/>
                      <a:pt x="68" y="30"/>
                      <a:pt x="68" y="30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9" y="30"/>
                      <a:pt x="68" y="30"/>
                      <a:pt x="69" y="30"/>
                    </a:cubicBezTo>
                    <a:cubicBezTo>
                      <a:pt x="70" y="33"/>
                      <a:pt x="70" y="31"/>
                      <a:pt x="70" y="32"/>
                    </a:cubicBezTo>
                    <a:cubicBezTo>
                      <a:pt x="70" y="30"/>
                      <a:pt x="70" y="30"/>
                      <a:pt x="70" y="30"/>
                    </a:cubicBezTo>
                    <a:cubicBezTo>
                      <a:pt x="70" y="29"/>
                      <a:pt x="71" y="31"/>
                      <a:pt x="71" y="31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9" y="27"/>
                      <a:pt x="71" y="28"/>
                      <a:pt x="71" y="29"/>
                    </a:cubicBezTo>
                    <a:cubicBezTo>
                      <a:pt x="71" y="29"/>
                      <a:pt x="70" y="26"/>
                      <a:pt x="70" y="24"/>
                    </a:cubicBezTo>
                    <a:cubicBezTo>
                      <a:pt x="70" y="25"/>
                      <a:pt x="70" y="24"/>
                      <a:pt x="70" y="23"/>
                    </a:cubicBezTo>
                    <a:cubicBezTo>
                      <a:pt x="71" y="25"/>
                      <a:pt x="70" y="23"/>
                      <a:pt x="71" y="24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1" y="26"/>
                      <a:pt x="73" y="28"/>
                      <a:pt x="73" y="29"/>
                    </a:cubicBezTo>
                    <a:cubicBezTo>
                      <a:pt x="73" y="28"/>
                      <a:pt x="74" y="28"/>
                      <a:pt x="75" y="29"/>
                    </a:cubicBezTo>
                    <a:cubicBezTo>
                      <a:pt x="73" y="26"/>
                      <a:pt x="74" y="27"/>
                      <a:pt x="73" y="25"/>
                    </a:cubicBezTo>
                    <a:cubicBezTo>
                      <a:pt x="74" y="24"/>
                      <a:pt x="74" y="27"/>
                      <a:pt x="75" y="27"/>
                    </a:cubicBezTo>
                    <a:cubicBezTo>
                      <a:pt x="75" y="26"/>
                      <a:pt x="76" y="26"/>
                      <a:pt x="76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5"/>
                      <a:pt x="77" y="26"/>
                      <a:pt x="77" y="23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8" y="25"/>
                      <a:pt x="76" y="22"/>
                      <a:pt x="77" y="23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8" y="23"/>
                      <a:pt x="79" y="25"/>
                      <a:pt x="78" y="23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3"/>
                      <a:pt x="79" y="24"/>
                      <a:pt x="79" y="22"/>
                    </a:cubicBezTo>
                    <a:cubicBezTo>
                      <a:pt x="80" y="24"/>
                      <a:pt x="80" y="24"/>
                      <a:pt x="80" y="24"/>
                    </a:cubicBezTo>
                    <a:cubicBezTo>
                      <a:pt x="80" y="25"/>
                      <a:pt x="79" y="22"/>
                      <a:pt x="80" y="22"/>
                    </a:cubicBezTo>
                    <a:cubicBezTo>
                      <a:pt x="80" y="22"/>
                      <a:pt x="81" y="23"/>
                      <a:pt x="81" y="23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4" y="22"/>
                      <a:pt x="86" y="22"/>
                      <a:pt x="86" y="19"/>
                    </a:cubicBezTo>
                    <a:cubicBezTo>
                      <a:pt x="88" y="21"/>
                      <a:pt x="87" y="21"/>
                      <a:pt x="87" y="22"/>
                    </a:cubicBezTo>
                    <a:cubicBezTo>
                      <a:pt x="87" y="20"/>
                      <a:pt x="87" y="22"/>
                      <a:pt x="88" y="21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9" y="22"/>
                      <a:pt x="89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19"/>
                      <a:pt x="90" y="23"/>
                      <a:pt x="89" y="20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19"/>
                      <a:pt x="91" y="22"/>
                      <a:pt x="90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1"/>
                      <a:pt x="90" y="17"/>
                      <a:pt x="91" y="19"/>
                    </a:cubicBezTo>
                    <a:cubicBezTo>
                      <a:pt x="91" y="19"/>
                      <a:pt x="91" y="18"/>
                      <a:pt x="91" y="16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3" y="17"/>
                      <a:pt x="94" y="17"/>
                      <a:pt x="94" y="14"/>
                    </a:cubicBezTo>
                    <a:cubicBezTo>
                      <a:pt x="95" y="15"/>
                      <a:pt x="95" y="15"/>
                      <a:pt x="95" y="15"/>
                    </a:cubicBezTo>
                    <a:cubicBezTo>
                      <a:pt x="95" y="13"/>
                      <a:pt x="97" y="17"/>
                      <a:pt x="96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8" y="13"/>
                      <a:pt x="97" y="11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98" y="13"/>
                      <a:pt x="98" y="10"/>
                      <a:pt x="98" y="11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1" y="14"/>
                      <a:pt x="104" y="15"/>
                      <a:pt x="104" y="11"/>
                    </a:cubicBezTo>
                    <a:cubicBezTo>
                      <a:pt x="104" y="10"/>
                      <a:pt x="105" y="13"/>
                      <a:pt x="105" y="13"/>
                    </a:cubicBezTo>
                    <a:cubicBezTo>
                      <a:pt x="106" y="9"/>
                      <a:pt x="109" y="14"/>
                      <a:pt x="109" y="8"/>
                    </a:cubicBezTo>
                    <a:cubicBezTo>
                      <a:pt x="110" y="6"/>
                      <a:pt x="108" y="1"/>
                      <a:pt x="10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8" name="Freeform 114"/>
              <p:cNvSpPr/>
              <p:nvPr/>
            </p:nvSpPr>
            <p:spPr bwMode="auto">
              <a:xfrm>
                <a:off x="6521" y="1354"/>
                <a:ext cx="7" cy="2"/>
              </a:xfrm>
              <a:custGeom>
                <a:avLst/>
                <a:gdLst>
                  <a:gd name="T0" fmla="*/ 7 w 7"/>
                  <a:gd name="T1" fmla="*/ 0 h 2"/>
                  <a:gd name="T2" fmla="*/ 7 w 7"/>
                  <a:gd name="T3" fmla="*/ 0 h 2"/>
                  <a:gd name="T4" fmla="*/ 0 w 7"/>
                  <a:gd name="T5" fmla="*/ 2 h 2"/>
                  <a:gd name="T6" fmla="*/ 7 w 7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7" y="0"/>
                    </a:moveTo>
                    <a:lnTo>
                      <a:pt x="7" y="0"/>
                    </a:lnTo>
                    <a:lnTo>
                      <a:pt x="0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29" name="Freeform 115"/>
              <p:cNvSpPr/>
              <p:nvPr/>
            </p:nvSpPr>
            <p:spPr bwMode="auto">
              <a:xfrm>
                <a:off x="6564" y="1292"/>
                <a:ext cx="88" cy="283"/>
              </a:xfrm>
              <a:custGeom>
                <a:avLst/>
                <a:gdLst>
                  <a:gd name="T0" fmla="*/ 15 w 37"/>
                  <a:gd name="T1" fmla="*/ 54 h 119"/>
                  <a:gd name="T2" fmla="*/ 12 w 37"/>
                  <a:gd name="T3" fmla="*/ 62 h 119"/>
                  <a:gd name="T4" fmla="*/ 8 w 37"/>
                  <a:gd name="T5" fmla="*/ 67 h 119"/>
                  <a:gd name="T6" fmla="*/ 6 w 37"/>
                  <a:gd name="T7" fmla="*/ 78 h 119"/>
                  <a:gd name="T8" fmla="*/ 4 w 37"/>
                  <a:gd name="T9" fmla="*/ 84 h 119"/>
                  <a:gd name="T10" fmla="*/ 2 w 37"/>
                  <a:gd name="T11" fmla="*/ 96 h 119"/>
                  <a:gd name="T12" fmla="*/ 5 w 37"/>
                  <a:gd name="T13" fmla="*/ 103 h 119"/>
                  <a:gd name="T14" fmla="*/ 2 w 37"/>
                  <a:gd name="T15" fmla="*/ 111 h 119"/>
                  <a:gd name="T16" fmla="*/ 2 w 37"/>
                  <a:gd name="T17" fmla="*/ 115 h 119"/>
                  <a:gd name="T18" fmla="*/ 7 w 37"/>
                  <a:gd name="T19" fmla="*/ 117 h 119"/>
                  <a:gd name="T20" fmla="*/ 8 w 37"/>
                  <a:gd name="T21" fmla="*/ 117 h 119"/>
                  <a:gd name="T22" fmla="*/ 9 w 37"/>
                  <a:gd name="T23" fmla="*/ 115 h 119"/>
                  <a:gd name="T24" fmla="*/ 12 w 37"/>
                  <a:gd name="T25" fmla="*/ 113 h 119"/>
                  <a:gd name="T26" fmla="*/ 15 w 37"/>
                  <a:gd name="T27" fmla="*/ 110 h 119"/>
                  <a:gd name="T28" fmla="*/ 17 w 37"/>
                  <a:gd name="T29" fmla="*/ 110 h 119"/>
                  <a:gd name="T30" fmla="*/ 17 w 37"/>
                  <a:gd name="T31" fmla="*/ 108 h 119"/>
                  <a:gd name="T32" fmla="*/ 18 w 37"/>
                  <a:gd name="T33" fmla="*/ 108 h 119"/>
                  <a:gd name="T34" fmla="*/ 21 w 37"/>
                  <a:gd name="T35" fmla="*/ 108 h 119"/>
                  <a:gd name="T36" fmla="*/ 15 w 37"/>
                  <a:gd name="T37" fmla="*/ 104 h 119"/>
                  <a:gd name="T38" fmla="*/ 18 w 37"/>
                  <a:gd name="T39" fmla="*/ 104 h 119"/>
                  <a:gd name="T40" fmla="*/ 20 w 37"/>
                  <a:gd name="T41" fmla="*/ 104 h 119"/>
                  <a:gd name="T42" fmla="*/ 22 w 37"/>
                  <a:gd name="T43" fmla="*/ 102 h 119"/>
                  <a:gd name="T44" fmla="*/ 20 w 37"/>
                  <a:gd name="T45" fmla="*/ 100 h 119"/>
                  <a:gd name="T46" fmla="*/ 22 w 37"/>
                  <a:gd name="T47" fmla="*/ 99 h 119"/>
                  <a:gd name="T48" fmla="*/ 15 w 37"/>
                  <a:gd name="T49" fmla="*/ 95 h 119"/>
                  <a:gd name="T50" fmla="*/ 21 w 37"/>
                  <a:gd name="T51" fmla="*/ 97 h 119"/>
                  <a:gd name="T52" fmla="*/ 24 w 37"/>
                  <a:gd name="T53" fmla="*/ 92 h 119"/>
                  <a:gd name="T54" fmla="*/ 24 w 37"/>
                  <a:gd name="T55" fmla="*/ 89 h 119"/>
                  <a:gd name="T56" fmla="*/ 21 w 37"/>
                  <a:gd name="T57" fmla="*/ 85 h 119"/>
                  <a:gd name="T58" fmla="*/ 26 w 37"/>
                  <a:gd name="T59" fmla="*/ 81 h 119"/>
                  <a:gd name="T60" fmla="*/ 24 w 37"/>
                  <a:gd name="T61" fmla="*/ 78 h 119"/>
                  <a:gd name="T62" fmla="*/ 25 w 37"/>
                  <a:gd name="T63" fmla="*/ 77 h 119"/>
                  <a:gd name="T64" fmla="*/ 23 w 37"/>
                  <a:gd name="T65" fmla="*/ 75 h 119"/>
                  <a:gd name="T66" fmla="*/ 27 w 37"/>
                  <a:gd name="T67" fmla="*/ 75 h 119"/>
                  <a:gd name="T68" fmla="*/ 26 w 37"/>
                  <a:gd name="T69" fmla="*/ 72 h 119"/>
                  <a:gd name="T70" fmla="*/ 25 w 37"/>
                  <a:gd name="T71" fmla="*/ 67 h 119"/>
                  <a:gd name="T72" fmla="*/ 29 w 37"/>
                  <a:gd name="T73" fmla="*/ 65 h 119"/>
                  <a:gd name="T74" fmla="*/ 28 w 37"/>
                  <a:gd name="T75" fmla="*/ 61 h 119"/>
                  <a:gd name="T76" fmla="*/ 29 w 37"/>
                  <a:gd name="T77" fmla="*/ 59 h 119"/>
                  <a:gd name="T78" fmla="*/ 29 w 37"/>
                  <a:gd name="T79" fmla="*/ 59 h 119"/>
                  <a:gd name="T80" fmla="*/ 29 w 37"/>
                  <a:gd name="T81" fmla="*/ 56 h 119"/>
                  <a:gd name="T82" fmla="*/ 27 w 37"/>
                  <a:gd name="T83" fmla="*/ 51 h 119"/>
                  <a:gd name="T84" fmla="*/ 25 w 37"/>
                  <a:gd name="T85" fmla="*/ 49 h 119"/>
                  <a:gd name="T86" fmla="*/ 27 w 37"/>
                  <a:gd name="T87" fmla="*/ 47 h 119"/>
                  <a:gd name="T88" fmla="*/ 29 w 37"/>
                  <a:gd name="T89" fmla="*/ 44 h 119"/>
                  <a:gd name="T90" fmla="*/ 27 w 37"/>
                  <a:gd name="T91" fmla="*/ 39 h 119"/>
                  <a:gd name="T92" fmla="*/ 28 w 37"/>
                  <a:gd name="T93" fmla="*/ 37 h 119"/>
                  <a:gd name="T94" fmla="*/ 31 w 37"/>
                  <a:gd name="T95" fmla="*/ 30 h 119"/>
                  <a:gd name="T96" fmla="*/ 32 w 37"/>
                  <a:gd name="T97" fmla="*/ 27 h 119"/>
                  <a:gd name="T98" fmla="*/ 29 w 37"/>
                  <a:gd name="T99" fmla="*/ 19 h 119"/>
                  <a:gd name="T100" fmla="*/ 30 w 37"/>
                  <a:gd name="T101" fmla="*/ 16 h 119"/>
                  <a:gd name="T102" fmla="*/ 26 w 37"/>
                  <a:gd name="T103" fmla="*/ 0 h 119"/>
                  <a:gd name="T104" fmla="*/ 18 w 37"/>
                  <a:gd name="T105" fmla="*/ 21 h 119"/>
                  <a:gd name="T106" fmla="*/ 11 w 37"/>
                  <a:gd name="T107" fmla="*/ 3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119">
                    <a:moveTo>
                      <a:pt x="11" y="38"/>
                    </a:moveTo>
                    <a:cubicBezTo>
                      <a:pt x="11" y="42"/>
                      <a:pt x="12" y="46"/>
                      <a:pt x="12" y="50"/>
                    </a:cubicBezTo>
                    <a:cubicBezTo>
                      <a:pt x="15" y="51"/>
                      <a:pt x="13" y="52"/>
                      <a:pt x="16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6" y="53"/>
                      <a:pt x="14" y="53"/>
                      <a:pt x="13" y="54"/>
                    </a:cubicBezTo>
                    <a:cubicBezTo>
                      <a:pt x="14" y="54"/>
                      <a:pt x="13" y="54"/>
                      <a:pt x="15" y="54"/>
                    </a:cubicBezTo>
                    <a:cubicBezTo>
                      <a:pt x="17" y="55"/>
                      <a:pt x="12" y="54"/>
                      <a:pt x="13" y="55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6" y="56"/>
                      <a:pt x="13" y="55"/>
                      <a:pt x="11" y="55"/>
                    </a:cubicBezTo>
                    <a:cubicBezTo>
                      <a:pt x="11" y="57"/>
                      <a:pt x="13" y="59"/>
                      <a:pt x="11" y="61"/>
                    </a:cubicBezTo>
                    <a:cubicBezTo>
                      <a:pt x="11" y="60"/>
                      <a:pt x="13" y="61"/>
                      <a:pt x="13" y="61"/>
                    </a:cubicBezTo>
                    <a:cubicBezTo>
                      <a:pt x="9" y="60"/>
                      <a:pt x="13" y="62"/>
                      <a:pt x="12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9" y="62"/>
                      <a:pt x="11" y="63"/>
                      <a:pt x="10" y="63"/>
                    </a:cubicBezTo>
                    <a:cubicBezTo>
                      <a:pt x="11" y="64"/>
                      <a:pt x="8" y="64"/>
                      <a:pt x="9" y="65"/>
                    </a:cubicBezTo>
                    <a:cubicBezTo>
                      <a:pt x="8" y="64"/>
                      <a:pt x="8" y="65"/>
                      <a:pt x="8" y="65"/>
                    </a:cubicBezTo>
                    <a:cubicBezTo>
                      <a:pt x="11" y="66"/>
                      <a:pt x="6" y="66"/>
                      <a:pt x="8" y="67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68"/>
                      <a:pt x="6" y="70"/>
                      <a:pt x="8" y="72"/>
                    </a:cubicBezTo>
                    <a:cubicBezTo>
                      <a:pt x="8" y="73"/>
                      <a:pt x="4" y="73"/>
                      <a:pt x="5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7" y="76"/>
                      <a:pt x="6" y="75"/>
                      <a:pt x="5" y="75"/>
                    </a:cubicBezTo>
                    <a:cubicBezTo>
                      <a:pt x="7" y="76"/>
                      <a:pt x="5" y="76"/>
                      <a:pt x="5" y="77"/>
                    </a:cubicBezTo>
                    <a:cubicBezTo>
                      <a:pt x="5" y="77"/>
                      <a:pt x="5" y="78"/>
                      <a:pt x="6" y="78"/>
                    </a:cubicBezTo>
                    <a:cubicBezTo>
                      <a:pt x="4" y="78"/>
                      <a:pt x="7" y="80"/>
                      <a:pt x="5" y="80"/>
                    </a:cubicBezTo>
                    <a:cubicBezTo>
                      <a:pt x="8" y="81"/>
                      <a:pt x="6" y="80"/>
                      <a:pt x="7" y="81"/>
                    </a:cubicBezTo>
                    <a:cubicBezTo>
                      <a:pt x="7" y="81"/>
                      <a:pt x="6" y="81"/>
                      <a:pt x="5" y="81"/>
                    </a:cubicBezTo>
                    <a:cubicBezTo>
                      <a:pt x="6" y="81"/>
                      <a:pt x="6" y="82"/>
                      <a:pt x="4" y="82"/>
                    </a:cubicBezTo>
                    <a:cubicBezTo>
                      <a:pt x="5" y="82"/>
                      <a:pt x="6" y="83"/>
                      <a:pt x="6" y="83"/>
                    </a:cubicBezTo>
                    <a:cubicBezTo>
                      <a:pt x="3" y="83"/>
                      <a:pt x="5" y="84"/>
                      <a:pt x="4" y="84"/>
                    </a:cubicBezTo>
                    <a:cubicBezTo>
                      <a:pt x="6" y="85"/>
                      <a:pt x="8" y="86"/>
                      <a:pt x="7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6"/>
                      <a:pt x="2" y="87"/>
                      <a:pt x="4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1"/>
                      <a:pt x="1" y="92"/>
                      <a:pt x="4" y="95"/>
                    </a:cubicBezTo>
                    <a:cubicBezTo>
                      <a:pt x="3" y="95"/>
                      <a:pt x="2" y="95"/>
                      <a:pt x="2" y="96"/>
                    </a:cubicBezTo>
                    <a:cubicBezTo>
                      <a:pt x="3" y="97"/>
                      <a:pt x="3" y="97"/>
                      <a:pt x="5" y="98"/>
                    </a:cubicBezTo>
                    <a:cubicBezTo>
                      <a:pt x="5" y="98"/>
                      <a:pt x="4" y="98"/>
                      <a:pt x="3" y="98"/>
                    </a:cubicBezTo>
                    <a:cubicBezTo>
                      <a:pt x="2" y="98"/>
                      <a:pt x="0" y="98"/>
                      <a:pt x="2" y="99"/>
                    </a:cubicBezTo>
                    <a:cubicBezTo>
                      <a:pt x="1" y="99"/>
                      <a:pt x="1" y="99"/>
                      <a:pt x="1" y="99"/>
                    </a:cubicBezTo>
                    <a:cubicBezTo>
                      <a:pt x="2" y="100"/>
                      <a:pt x="4" y="101"/>
                      <a:pt x="2" y="102"/>
                    </a:cubicBezTo>
                    <a:cubicBezTo>
                      <a:pt x="3" y="102"/>
                      <a:pt x="3" y="103"/>
                      <a:pt x="5" y="103"/>
                    </a:cubicBezTo>
                    <a:cubicBezTo>
                      <a:pt x="5" y="103"/>
                      <a:pt x="3" y="103"/>
                      <a:pt x="4" y="103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1" y="104"/>
                      <a:pt x="2" y="105"/>
                      <a:pt x="3" y="107"/>
                    </a:cubicBezTo>
                    <a:cubicBezTo>
                      <a:pt x="0" y="107"/>
                      <a:pt x="3" y="108"/>
                      <a:pt x="1" y="109"/>
                    </a:cubicBezTo>
                    <a:cubicBezTo>
                      <a:pt x="2" y="110"/>
                      <a:pt x="0" y="110"/>
                      <a:pt x="3" y="111"/>
                    </a:cubicBezTo>
                    <a:cubicBezTo>
                      <a:pt x="2" y="111"/>
                      <a:pt x="2" y="111"/>
                      <a:pt x="2" y="111"/>
                    </a:cubicBezTo>
                    <a:cubicBezTo>
                      <a:pt x="1" y="111"/>
                      <a:pt x="2" y="112"/>
                      <a:pt x="1" y="113"/>
                    </a:cubicBezTo>
                    <a:cubicBezTo>
                      <a:pt x="1" y="114"/>
                      <a:pt x="3" y="114"/>
                      <a:pt x="4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3" y="115"/>
                      <a:pt x="5" y="115"/>
                      <a:pt x="7" y="115"/>
                    </a:cubicBezTo>
                    <a:cubicBezTo>
                      <a:pt x="6" y="115"/>
                      <a:pt x="7" y="115"/>
                      <a:pt x="6" y="115"/>
                    </a:cubicBezTo>
                    <a:cubicBezTo>
                      <a:pt x="5" y="115"/>
                      <a:pt x="4" y="115"/>
                      <a:pt x="2" y="115"/>
                    </a:cubicBezTo>
                    <a:cubicBezTo>
                      <a:pt x="1" y="116"/>
                      <a:pt x="5" y="116"/>
                      <a:pt x="3" y="117"/>
                    </a:cubicBezTo>
                    <a:cubicBezTo>
                      <a:pt x="2" y="117"/>
                      <a:pt x="3" y="118"/>
                      <a:pt x="5" y="117"/>
                    </a:cubicBezTo>
                    <a:cubicBezTo>
                      <a:pt x="4" y="117"/>
                      <a:pt x="4" y="118"/>
                      <a:pt x="3" y="118"/>
                    </a:cubicBezTo>
                    <a:cubicBezTo>
                      <a:pt x="3" y="118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5" y="118"/>
                      <a:pt x="5" y="118"/>
                      <a:pt x="7" y="117"/>
                    </a:cubicBezTo>
                    <a:cubicBezTo>
                      <a:pt x="7" y="117"/>
                      <a:pt x="6" y="117"/>
                      <a:pt x="7" y="117"/>
                    </a:cubicBezTo>
                    <a:cubicBezTo>
                      <a:pt x="8" y="117"/>
                      <a:pt x="8" y="117"/>
                      <a:pt x="7" y="118"/>
                    </a:cubicBezTo>
                    <a:cubicBezTo>
                      <a:pt x="6" y="118"/>
                      <a:pt x="5" y="118"/>
                      <a:pt x="4" y="119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8" y="118"/>
                      <a:pt x="9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6"/>
                      <a:pt x="9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7" y="116"/>
                      <a:pt x="5" y="116"/>
                      <a:pt x="7" y="116"/>
                    </a:cubicBezTo>
                    <a:cubicBezTo>
                      <a:pt x="9" y="115"/>
                      <a:pt x="9" y="115"/>
                      <a:pt x="9" y="115"/>
                    </a:cubicBezTo>
                    <a:cubicBezTo>
                      <a:pt x="9" y="115"/>
                      <a:pt x="8" y="115"/>
                      <a:pt x="9" y="115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5"/>
                      <a:pt x="10" y="114"/>
                      <a:pt x="9" y="114"/>
                    </a:cubicBezTo>
                    <a:cubicBezTo>
                      <a:pt x="10" y="114"/>
                      <a:pt x="10" y="114"/>
                      <a:pt x="10" y="114"/>
                    </a:cubicBezTo>
                    <a:cubicBezTo>
                      <a:pt x="11" y="114"/>
                      <a:pt x="8" y="114"/>
                      <a:pt x="8" y="114"/>
                    </a:cubicBezTo>
                    <a:cubicBezTo>
                      <a:pt x="9" y="114"/>
                      <a:pt x="11" y="114"/>
                      <a:pt x="12" y="114"/>
                    </a:cubicBezTo>
                    <a:cubicBezTo>
                      <a:pt x="12" y="113"/>
                      <a:pt x="10" y="113"/>
                      <a:pt x="12" y="113"/>
                    </a:cubicBezTo>
                    <a:cubicBezTo>
                      <a:pt x="11" y="112"/>
                      <a:pt x="10" y="112"/>
                      <a:pt x="9" y="111"/>
                    </a:cubicBezTo>
                    <a:cubicBezTo>
                      <a:pt x="9" y="111"/>
                      <a:pt x="12" y="112"/>
                      <a:pt x="11" y="111"/>
                    </a:cubicBezTo>
                    <a:cubicBezTo>
                      <a:pt x="12" y="111"/>
                      <a:pt x="13" y="111"/>
                      <a:pt x="14" y="111"/>
                    </a:cubicBezTo>
                    <a:cubicBezTo>
                      <a:pt x="13" y="111"/>
                      <a:pt x="14" y="111"/>
                      <a:pt x="12" y="111"/>
                    </a:cubicBezTo>
                    <a:cubicBezTo>
                      <a:pt x="12" y="110"/>
                      <a:pt x="13" y="110"/>
                      <a:pt x="12" y="109"/>
                    </a:cubicBezTo>
                    <a:cubicBezTo>
                      <a:pt x="12" y="109"/>
                      <a:pt x="14" y="110"/>
                      <a:pt x="15" y="110"/>
                    </a:cubicBezTo>
                    <a:cubicBezTo>
                      <a:pt x="13" y="109"/>
                      <a:pt x="13" y="109"/>
                      <a:pt x="13" y="108"/>
                    </a:cubicBezTo>
                    <a:cubicBezTo>
                      <a:pt x="11" y="108"/>
                      <a:pt x="11" y="108"/>
                      <a:pt x="10" y="108"/>
                    </a:cubicBezTo>
                    <a:cubicBezTo>
                      <a:pt x="9" y="108"/>
                      <a:pt x="9" y="107"/>
                      <a:pt x="9" y="107"/>
                    </a:cubicBezTo>
                    <a:cubicBezTo>
                      <a:pt x="11" y="108"/>
                      <a:pt x="13" y="108"/>
                      <a:pt x="14" y="108"/>
                    </a:cubicBezTo>
                    <a:cubicBezTo>
                      <a:pt x="16" y="108"/>
                      <a:pt x="13" y="108"/>
                      <a:pt x="16" y="109"/>
                    </a:cubicBezTo>
                    <a:cubicBezTo>
                      <a:pt x="18" y="109"/>
                      <a:pt x="18" y="110"/>
                      <a:pt x="17" y="110"/>
                    </a:cubicBezTo>
                    <a:cubicBezTo>
                      <a:pt x="19" y="111"/>
                      <a:pt x="17" y="110"/>
                      <a:pt x="19" y="110"/>
                    </a:cubicBezTo>
                    <a:cubicBezTo>
                      <a:pt x="19" y="110"/>
                      <a:pt x="18" y="110"/>
                      <a:pt x="18" y="109"/>
                    </a:cubicBezTo>
                    <a:cubicBezTo>
                      <a:pt x="17" y="109"/>
                      <a:pt x="16" y="109"/>
                      <a:pt x="15" y="108"/>
                    </a:cubicBezTo>
                    <a:cubicBezTo>
                      <a:pt x="13" y="108"/>
                      <a:pt x="17" y="108"/>
                      <a:pt x="17" y="10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19" y="109"/>
                      <a:pt x="17" y="108"/>
                      <a:pt x="17" y="108"/>
                    </a:cubicBezTo>
                    <a:cubicBezTo>
                      <a:pt x="21" y="109"/>
                      <a:pt x="18" y="108"/>
                      <a:pt x="20" y="109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19" y="109"/>
                      <a:pt x="20" y="108"/>
                    </a:cubicBezTo>
                    <a:cubicBezTo>
                      <a:pt x="21" y="109"/>
                      <a:pt x="21" y="109"/>
                      <a:pt x="21" y="109"/>
                    </a:cubicBezTo>
                    <a:cubicBezTo>
                      <a:pt x="21" y="108"/>
                      <a:pt x="21" y="108"/>
                      <a:pt x="21" y="108"/>
                    </a:cubicBezTo>
                    <a:cubicBezTo>
                      <a:pt x="20" y="108"/>
                      <a:pt x="18" y="108"/>
                      <a:pt x="18" y="108"/>
                    </a:cubicBezTo>
                    <a:cubicBezTo>
                      <a:pt x="15" y="107"/>
                      <a:pt x="18" y="108"/>
                      <a:pt x="17" y="107"/>
                    </a:cubicBezTo>
                    <a:cubicBezTo>
                      <a:pt x="15" y="106"/>
                      <a:pt x="17" y="107"/>
                      <a:pt x="16" y="107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5"/>
                      <a:pt x="16" y="106"/>
                      <a:pt x="17" y="106"/>
                    </a:cubicBezTo>
                    <a:cubicBezTo>
                      <a:pt x="17" y="106"/>
                      <a:pt x="17" y="107"/>
                      <a:pt x="16" y="106"/>
                    </a:cubicBezTo>
                    <a:cubicBezTo>
                      <a:pt x="18" y="107"/>
                      <a:pt x="20" y="107"/>
                      <a:pt x="21" y="108"/>
                    </a:cubicBezTo>
                    <a:cubicBezTo>
                      <a:pt x="22" y="108"/>
                      <a:pt x="20" y="107"/>
                      <a:pt x="20" y="107"/>
                    </a:cubicBezTo>
                    <a:cubicBezTo>
                      <a:pt x="19" y="107"/>
                      <a:pt x="18" y="107"/>
                      <a:pt x="17" y="106"/>
                    </a:cubicBezTo>
                    <a:cubicBezTo>
                      <a:pt x="13" y="105"/>
                      <a:pt x="21" y="107"/>
                      <a:pt x="20" y="106"/>
                    </a:cubicBezTo>
                    <a:cubicBezTo>
                      <a:pt x="17" y="106"/>
                      <a:pt x="16" y="104"/>
                      <a:pt x="13" y="104"/>
                    </a:cubicBezTo>
                    <a:cubicBezTo>
                      <a:pt x="12" y="104"/>
                      <a:pt x="12" y="103"/>
                      <a:pt x="12" y="103"/>
                    </a:cubicBezTo>
                    <a:cubicBezTo>
                      <a:pt x="14" y="104"/>
                      <a:pt x="13" y="103"/>
                      <a:pt x="15" y="104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8" y="105"/>
                      <a:pt x="18" y="105"/>
                      <a:pt x="18" y="105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1" y="105"/>
                      <a:pt x="20" y="105"/>
                      <a:pt x="19" y="105"/>
                    </a:cubicBezTo>
                    <a:cubicBezTo>
                      <a:pt x="20" y="105"/>
                      <a:pt x="21" y="105"/>
                      <a:pt x="21" y="105"/>
                    </a:cubicBezTo>
                    <a:cubicBezTo>
                      <a:pt x="20" y="105"/>
                      <a:pt x="18" y="104"/>
                      <a:pt x="18" y="104"/>
                    </a:cubicBezTo>
                    <a:cubicBezTo>
                      <a:pt x="18" y="103"/>
                      <a:pt x="20" y="104"/>
                      <a:pt x="20" y="104"/>
                    </a:cubicBezTo>
                    <a:cubicBezTo>
                      <a:pt x="22" y="105"/>
                      <a:pt x="22" y="105"/>
                      <a:pt x="22" y="105"/>
                    </a:cubicBezTo>
                    <a:cubicBezTo>
                      <a:pt x="21" y="104"/>
                      <a:pt x="23" y="105"/>
                      <a:pt x="22" y="105"/>
                    </a:cubicBezTo>
                    <a:cubicBezTo>
                      <a:pt x="21" y="104"/>
                      <a:pt x="20" y="104"/>
                      <a:pt x="18" y="103"/>
                    </a:cubicBezTo>
                    <a:cubicBezTo>
                      <a:pt x="18" y="103"/>
                      <a:pt x="19" y="103"/>
                      <a:pt x="19" y="103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0" y="103"/>
                      <a:pt x="23" y="104"/>
                      <a:pt x="23" y="104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2" y="103"/>
                      <a:pt x="22" y="103"/>
                      <a:pt x="21" y="103"/>
                    </a:cubicBezTo>
                    <a:cubicBezTo>
                      <a:pt x="23" y="103"/>
                      <a:pt x="23" y="103"/>
                      <a:pt x="23" y="103"/>
                    </a:cubicBezTo>
                    <a:cubicBezTo>
                      <a:pt x="22" y="103"/>
                      <a:pt x="20" y="102"/>
                      <a:pt x="22" y="102"/>
                    </a:cubicBezTo>
                    <a:cubicBezTo>
                      <a:pt x="19" y="102"/>
                      <a:pt x="22" y="103"/>
                      <a:pt x="20" y="102"/>
                    </a:cubicBezTo>
                    <a:cubicBezTo>
                      <a:pt x="19" y="102"/>
                      <a:pt x="19" y="101"/>
                      <a:pt x="19" y="101"/>
                    </a:cubicBezTo>
                    <a:cubicBezTo>
                      <a:pt x="21" y="102"/>
                      <a:pt x="19" y="101"/>
                      <a:pt x="19" y="101"/>
                    </a:cubicBezTo>
                    <a:cubicBezTo>
                      <a:pt x="20" y="101"/>
                      <a:pt x="21" y="101"/>
                      <a:pt x="21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23" y="102"/>
                      <a:pt x="19" y="100"/>
                      <a:pt x="20" y="100"/>
                    </a:cubicBezTo>
                    <a:cubicBezTo>
                      <a:pt x="21" y="101"/>
                      <a:pt x="22" y="101"/>
                      <a:pt x="23" y="101"/>
                    </a:cubicBezTo>
                    <a:cubicBezTo>
                      <a:pt x="20" y="100"/>
                      <a:pt x="20" y="99"/>
                      <a:pt x="18" y="99"/>
                    </a:cubicBezTo>
                    <a:cubicBezTo>
                      <a:pt x="19" y="99"/>
                      <a:pt x="21" y="100"/>
                      <a:pt x="23" y="101"/>
                    </a:cubicBezTo>
                    <a:cubicBezTo>
                      <a:pt x="21" y="100"/>
                      <a:pt x="25" y="101"/>
                      <a:pt x="22" y="100"/>
                    </a:cubicBezTo>
                    <a:cubicBezTo>
                      <a:pt x="21" y="100"/>
                      <a:pt x="21" y="99"/>
                      <a:pt x="19" y="99"/>
                    </a:cubicBezTo>
                    <a:cubicBezTo>
                      <a:pt x="20" y="98"/>
                      <a:pt x="21" y="99"/>
                      <a:pt x="22" y="99"/>
                    </a:cubicBezTo>
                    <a:cubicBezTo>
                      <a:pt x="21" y="99"/>
                      <a:pt x="19" y="98"/>
                      <a:pt x="19" y="98"/>
                    </a:cubicBezTo>
                    <a:cubicBezTo>
                      <a:pt x="19" y="98"/>
                      <a:pt x="17" y="97"/>
                      <a:pt x="19" y="97"/>
                    </a:cubicBezTo>
                    <a:cubicBezTo>
                      <a:pt x="20" y="98"/>
                      <a:pt x="19" y="98"/>
                      <a:pt x="20" y="98"/>
                    </a:cubicBezTo>
                    <a:cubicBezTo>
                      <a:pt x="21" y="98"/>
                      <a:pt x="17" y="96"/>
                      <a:pt x="16" y="96"/>
                    </a:cubicBezTo>
                    <a:cubicBezTo>
                      <a:pt x="15" y="95"/>
                      <a:pt x="13" y="94"/>
                      <a:pt x="12" y="94"/>
                    </a:cubicBezTo>
                    <a:cubicBezTo>
                      <a:pt x="13" y="93"/>
                      <a:pt x="13" y="94"/>
                      <a:pt x="15" y="95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7" y="95"/>
                      <a:pt x="19" y="97"/>
                      <a:pt x="21" y="97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1" y="97"/>
                      <a:pt x="23" y="97"/>
                      <a:pt x="22" y="97"/>
                    </a:cubicBezTo>
                    <a:cubicBezTo>
                      <a:pt x="21" y="96"/>
                      <a:pt x="23" y="97"/>
                      <a:pt x="21" y="97"/>
                    </a:cubicBezTo>
                    <a:cubicBezTo>
                      <a:pt x="21" y="97"/>
                      <a:pt x="19" y="95"/>
                      <a:pt x="20" y="95"/>
                    </a:cubicBez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97"/>
                      <a:pt x="21" y="96"/>
                      <a:pt x="22" y="96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3" y="96"/>
                      <a:pt x="24" y="94"/>
                      <a:pt x="20" y="92"/>
                    </a:cubicBezTo>
                    <a:cubicBezTo>
                      <a:pt x="22" y="92"/>
                      <a:pt x="22" y="92"/>
                      <a:pt x="24" y="92"/>
                    </a:cubicBezTo>
                    <a:cubicBezTo>
                      <a:pt x="23" y="92"/>
                      <a:pt x="22" y="91"/>
                      <a:pt x="22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0"/>
                      <a:pt x="23" y="90"/>
                    </a:cubicBezTo>
                    <a:cubicBezTo>
                      <a:pt x="24" y="90"/>
                      <a:pt x="24" y="90"/>
                      <a:pt x="24" y="90"/>
                    </a:cubicBezTo>
                    <a:cubicBezTo>
                      <a:pt x="25" y="90"/>
                      <a:pt x="23" y="89"/>
                      <a:pt x="23" y="89"/>
                    </a:cubicBezTo>
                    <a:cubicBezTo>
                      <a:pt x="24" y="89"/>
                      <a:pt x="24" y="89"/>
                      <a:pt x="24" y="89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2" y="88"/>
                      <a:pt x="23" y="88"/>
                      <a:pt x="25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5" y="88"/>
                      <a:pt x="25" y="88"/>
                      <a:pt x="25" y="86"/>
                    </a:cubicBezTo>
                    <a:cubicBezTo>
                      <a:pt x="24" y="87"/>
                      <a:pt x="23" y="86"/>
                      <a:pt x="22" y="86"/>
                    </a:cubicBezTo>
                    <a:cubicBezTo>
                      <a:pt x="20" y="86"/>
                      <a:pt x="22" y="86"/>
                      <a:pt x="21" y="85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7" y="86"/>
                      <a:pt x="25" y="85"/>
                      <a:pt x="25" y="84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7" y="83"/>
                      <a:pt x="24" y="82"/>
                      <a:pt x="25" y="82"/>
                    </a:cubicBezTo>
                    <a:cubicBezTo>
                      <a:pt x="24" y="82"/>
                      <a:pt x="22" y="81"/>
                      <a:pt x="22" y="80"/>
                    </a:cubicBezTo>
                    <a:cubicBezTo>
                      <a:pt x="20" y="79"/>
                      <a:pt x="25" y="81"/>
                      <a:pt x="26" y="81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0"/>
                      <a:pt x="24" y="79"/>
                      <a:pt x="25" y="79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5" y="79"/>
                      <a:pt x="26" y="79"/>
                      <a:pt x="26" y="79"/>
                    </a:cubicBezTo>
                    <a:cubicBezTo>
                      <a:pt x="24" y="78"/>
                      <a:pt x="26" y="78"/>
                      <a:pt x="24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4" y="77"/>
                      <a:pt x="24" y="77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7" y="78"/>
                      <a:pt x="25" y="77"/>
                      <a:pt x="24" y="77"/>
                    </a:cubicBezTo>
                    <a:cubicBezTo>
                      <a:pt x="23" y="76"/>
                      <a:pt x="24" y="77"/>
                      <a:pt x="25" y="77"/>
                    </a:cubicBezTo>
                    <a:cubicBezTo>
                      <a:pt x="26" y="77"/>
                      <a:pt x="25" y="77"/>
                      <a:pt x="25" y="77"/>
                    </a:cubicBezTo>
                    <a:cubicBezTo>
                      <a:pt x="26" y="78"/>
                      <a:pt x="25" y="77"/>
                      <a:pt x="26" y="77"/>
                    </a:cubicBezTo>
                    <a:cubicBezTo>
                      <a:pt x="26" y="77"/>
                      <a:pt x="24" y="77"/>
                      <a:pt x="25" y="77"/>
                    </a:cubicBezTo>
                    <a:cubicBezTo>
                      <a:pt x="25" y="76"/>
                      <a:pt x="25" y="76"/>
                      <a:pt x="26" y="76"/>
                    </a:cubicBezTo>
                    <a:cubicBezTo>
                      <a:pt x="26" y="76"/>
                      <a:pt x="26" y="76"/>
                      <a:pt x="25" y="75"/>
                    </a:cubicBezTo>
                    <a:cubicBezTo>
                      <a:pt x="25" y="76"/>
                      <a:pt x="24" y="76"/>
                      <a:pt x="23" y="75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3" y="75"/>
                      <a:pt x="24" y="75"/>
                      <a:pt x="22" y="75"/>
                    </a:cubicBezTo>
                    <a:cubicBezTo>
                      <a:pt x="25" y="75"/>
                      <a:pt x="25" y="75"/>
                      <a:pt x="25" y="75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5" y="74"/>
                      <a:pt x="27" y="75"/>
                      <a:pt x="27" y="75"/>
                    </a:cubicBezTo>
                    <a:cubicBezTo>
                      <a:pt x="26" y="74"/>
                      <a:pt x="26" y="74"/>
                      <a:pt x="26" y="74"/>
                    </a:cubicBezTo>
                    <a:cubicBezTo>
                      <a:pt x="26" y="73"/>
                      <a:pt x="26" y="74"/>
                      <a:pt x="27" y="74"/>
                    </a:cubicBezTo>
                    <a:cubicBezTo>
                      <a:pt x="28" y="73"/>
                      <a:pt x="22" y="72"/>
                      <a:pt x="24" y="72"/>
                    </a:cubicBezTo>
                    <a:cubicBezTo>
                      <a:pt x="26" y="72"/>
                      <a:pt x="26" y="72"/>
                      <a:pt x="27" y="72"/>
                    </a:cubicBezTo>
                    <a:cubicBezTo>
                      <a:pt x="27" y="72"/>
                      <a:pt x="26" y="72"/>
                      <a:pt x="26" y="72"/>
                    </a:cubicBezTo>
                    <a:cubicBezTo>
                      <a:pt x="25" y="72"/>
                      <a:pt x="27" y="72"/>
                      <a:pt x="26" y="72"/>
                    </a:cubicBezTo>
                    <a:cubicBezTo>
                      <a:pt x="25" y="72"/>
                      <a:pt x="25" y="72"/>
                      <a:pt x="25" y="72"/>
                    </a:cubicBezTo>
                    <a:cubicBezTo>
                      <a:pt x="29" y="72"/>
                      <a:pt x="26" y="70"/>
                      <a:pt x="28" y="70"/>
                    </a:cubicBezTo>
                    <a:cubicBezTo>
                      <a:pt x="26" y="69"/>
                      <a:pt x="28" y="69"/>
                      <a:pt x="27" y="69"/>
                    </a:cubicBezTo>
                    <a:cubicBezTo>
                      <a:pt x="29" y="70"/>
                      <a:pt x="27" y="68"/>
                      <a:pt x="28" y="69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7" y="68"/>
                      <a:pt x="22" y="66"/>
                      <a:pt x="25" y="67"/>
                    </a:cubicBezTo>
                    <a:cubicBezTo>
                      <a:pt x="26" y="67"/>
                      <a:pt x="27" y="67"/>
                      <a:pt x="27" y="68"/>
                    </a:cubicBezTo>
                    <a:cubicBezTo>
                      <a:pt x="30" y="68"/>
                      <a:pt x="25" y="66"/>
                      <a:pt x="29" y="67"/>
                    </a:cubicBezTo>
                    <a:cubicBezTo>
                      <a:pt x="28" y="66"/>
                      <a:pt x="26" y="66"/>
                      <a:pt x="25" y="65"/>
                    </a:cubicBezTo>
                    <a:cubicBezTo>
                      <a:pt x="26" y="65"/>
                      <a:pt x="28" y="65"/>
                      <a:pt x="28" y="65"/>
                    </a:cubicBezTo>
                    <a:cubicBezTo>
                      <a:pt x="28" y="65"/>
                      <a:pt x="27" y="65"/>
                      <a:pt x="28" y="65"/>
                    </a:cubicBezTo>
                    <a:cubicBezTo>
                      <a:pt x="28" y="65"/>
                      <a:pt x="28" y="65"/>
                      <a:pt x="29" y="65"/>
                    </a:cubicBezTo>
                    <a:cubicBezTo>
                      <a:pt x="30" y="65"/>
                      <a:pt x="28" y="64"/>
                      <a:pt x="28" y="64"/>
                    </a:cubicBezTo>
                    <a:cubicBezTo>
                      <a:pt x="30" y="64"/>
                      <a:pt x="29" y="63"/>
                      <a:pt x="30" y="63"/>
                    </a:cubicBezTo>
                    <a:cubicBezTo>
                      <a:pt x="28" y="62"/>
                      <a:pt x="31" y="63"/>
                      <a:pt x="28" y="62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8" y="62"/>
                      <a:pt x="26" y="61"/>
                      <a:pt x="26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30" y="62"/>
                      <a:pt x="29" y="61"/>
                      <a:pt x="30" y="61"/>
                    </a:cubicBezTo>
                    <a:cubicBezTo>
                      <a:pt x="28" y="61"/>
                      <a:pt x="30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7" y="60"/>
                      <a:pt x="27" y="60"/>
                      <a:pt x="27" y="59"/>
                    </a:cubicBezTo>
                    <a:cubicBezTo>
                      <a:pt x="27" y="59"/>
                      <a:pt x="29" y="60"/>
                      <a:pt x="29" y="60"/>
                    </a:cubicBezTo>
                    <a:cubicBezTo>
                      <a:pt x="30" y="60"/>
                      <a:pt x="29" y="60"/>
                      <a:pt x="29" y="59"/>
                    </a:cubicBezTo>
                    <a:cubicBezTo>
                      <a:pt x="29" y="59"/>
                      <a:pt x="29" y="59"/>
                      <a:pt x="28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30" y="59"/>
                    </a:cubicBezTo>
                    <a:cubicBezTo>
                      <a:pt x="31" y="59"/>
                      <a:pt x="31" y="59"/>
                      <a:pt x="31" y="59"/>
                    </a:cubicBezTo>
                    <a:cubicBezTo>
                      <a:pt x="31" y="59"/>
                      <a:pt x="30" y="58"/>
                      <a:pt x="29" y="58"/>
                    </a:cubicBezTo>
                    <a:cubicBezTo>
                      <a:pt x="30" y="58"/>
                      <a:pt x="29" y="56"/>
                      <a:pt x="28" y="56"/>
                    </a:cubicBezTo>
                    <a:cubicBezTo>
                      <a:pt x="28" y="56"/>
                      <a:pt x="30" y="56"/>
                      <a:pt x="29" y="56"/>
                    </a:cubicBezTo>
                    <a:cubicBezTo>
                      <a:pt x="29" y="56"/>
                      <a:pt x="27" y="55"/>
                      <a:pt x="28" y="55"/>
                    </a:cubicBezTo>
                    <a:cubicBezTo>
                      <a:pt x="28" y="55"/>
                      <a:pt x="30" y="55"/>
                      <a:pt x="30" y="55"/>
                    </a:cubicBezTo>
                    <a:cubicBezTo>
                      <a:pt x="30" y="55"/>
                      <a:pt x="28" y="55"/>
                      <a:pt x="28" y="55"/>
                    </a:cubicBezTo>
                    <a:cubicBezTo>
                      <a:pt x="31" y="55"/>
                      <a:pt x="27" y="53"/>
                      <a:pt x="29" y="53"/>
                    </a:cubicBezTo>
                    <a:cubicBezTo>
                      <a:pt x="29" y="53"/>
                      <a:pt x="30" y="53"/>
                      <a:pt x="30" y="53"/>
                    </a:cubicBezTo>
                    <a:cubicBezTo>
                      <a:pt x="30" y="53"/>
                      <a:pt x="29" y="52"/>
                      <a:pt x="27" y="51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1"/>
                      <a:pt x="29" y="51"/>
                      <a:pt x="27" y="50"/>
                    </a:cubicBezTo>
                    <a:cubicBezTo>
                      <a:pt x="27" y="51"/>
                      <a:pt x="28" y="51"/>
                      <a:pt x="28" y="51"/>
                    </a:cubicBezTo>
                    <a:cubicBezTo>
                      <a:pt x="27" y="51"/>
                      <a:pt x="25" y="50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5" y="49"/>
                      <a:pt x="25" y="49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29" y="50"/>
                      <a:pt x="28" y="49"/>
                      <a:pt x="29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6" y="48"/>
                      <a:pt x="29" y="49"/>
                      <a:pt x="29" y="48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6" y="47"/>
                      <a:pt x="27" y="47"/>
                    </a:cubicBezTo>
                    <a:cubicBezTo>
                      <a:pt x="27" y="47"/>
                      <a:pt x="24" y="46"/>
                      <a:pt x="22" y="45"/>
                    </a:cubicBezTo>
                    <a:cubicBezTo>
                      <a:pt x="23" y="45"/>
                      <a:pt x="22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5"/>
                      <a:pt x="27" y="45"/>
                      <a:pt x="28" y="45"/>
                    </a:cubicBezTo>
                    <a:cubicBezTo>
                      <a:pt x="27" y="45"/>
                      <a:pt x="28" y="44"/>
                      <a:pt x="29" y="44"/>
                    </a:cubicBezTo>
                    <a:cubicBezTo>
                      <a:pt x="26" y="44"/>
                      <a:pt x="27" y="43"/>
                      <a:pt x="25" y="42"/>
                    </a:cubicBezTo>
                    <a:cubicBezTo>
                      <a:pt x="24" y="42"/>
                      <a:pt x="27" y="43"/>
                      <a:pt x="28" y="43"/>
                    </a:cubicBezTo>
                    <a:cubicBezTo>
                      <a:pt x="27" y="42"/>
                      <a:pt x="27" y="41"/>
                      <a:pt x="27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7" y="40"/>
                      <a:pt x="28" y="40"/>
                      <a:pt x="26" y="39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8" y="39"/>
                      <a:pt x="24" y="38"/>
                      <a:pt x="26" y="38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6" y="38"/>
                      <a:pt x="28" y="38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7" y="37"/>
                      <a:pt x="27" y="37"/>
                      <a:pt x="26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37"/>
                      <a:pt x="26" y="36"/>
                      <a:pt x="27" y="36"/>
                    </a:cubicBezTo>
                    <a:cubicBezTo>
                      <a:pt x="27" y="36"/>
                      <a:pt x="28" y="36"/>
                      <a:pt x="28" y="36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29" y="33"/>
                      <a:pt x="30" y="31"/>
                      <a:pt x="28" y="29"/>
                    </a:cubicBezTo>
                    <a:cubicBezTo>
                      <a:pt x="31" y="29"/>
                      <a:pt x="30" y="30"/>
                      <a:pt x="31" y="30"/>
                    </a:cubicBezTo>
                    <a:cubicBezTo>
                      <a:pt x="29" y="29"/>
                      <a:pt x="31" y="29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8"/>
                      <a:pt x="31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7"/>
                      <a:pt x="33" y="28"/>
                      <a:pt x="30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0" y="26"/>
                      <a:pt x="33" y="27"/>
                      <a:pt x="31" y="26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3" y="26"/>
                      <a:pt x="29" y="25"/>
                      <a:pt x="31" y="25"/>
                    </a:cubicBezTo>
                    <a:cubicBezTo>
                      <a:pt x="31" y="25"/>
                      <a:pt x="30" y="24"/>
                      <a:pt x="28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3"/>
                      <a:pt x="31" y="21"/>
                      <a:pt x="29" y="1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33" y="19"/>
                      <a:pt x="29" y="1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9" y="16"/>
                      <a:pt x="30" y="16"/>
                      <a:pt x="28" y="1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15"/>
                      <a:pt x="28" y="14"/>
                      <a:pt x="28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3" y="14"/>
                      <a:pt x="36" y="12"/>
                      <a:pt x="32" y="9"/>
                    </a:cubicBezTo>
                    <a:cubicBezTo>
                      <a:pt x="32" y="9"/>
                      <a:pt x="35" y="10"/>
                      <a:pt x="34" y="10"/>
                    </a:cubicBezTo>
                    <a:cubicBezTo>
                      <a:pt x="32" y="7"/>
                      <a:pt x="37" y="7"/>
                      <a:pt x="33" y="4"/>
                    </a:cubicBezTo>
                    <a:cubicBezTo>
                      <a:pt x="32" y="2"/>
                      <a:pt x="26" y="0"/>
                      <a:pt x="26" y="0"/>
                    </a:cubicBezTo>
                    <a:cubicBezTo>
                      <a:pt x="28" y="3"/>
                      <a:pt x="24" y="5"/>
                      <a:pt x="21" y="7"/>
                    </a:cubicBezTo>
                    <a:cubicBezTo>
                      <a:pt x="21" y="8"/>
                      <a:pt x="21" y="9"/>
                      <a:pt x="20" y="10"/>
                    </a:cubicBezTo>
                    <a:cubicBezTo>
                      <a:pt x="20" y="13"/>
                      <a:pt x="14" y="16"/>
                      <a:pt x="15" y="20"/>
                    </a:cubicBezTo>
                    <a:cubicBezTo>
                      <a:pt x="16" y="20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6" y="21"/>
                      <a:pt x="16" y="21"/>
                    </a:cubicBezTo>
                    <a:cubicBezTo>
                      <a:pt x="15" y="22"/>
                      <a:pt x="16" y="24"/>
                      <a:pt x="15" y="25"/>
                    </a:cubicBezTo>
                    <a:cubicBezTo>
                      <a:pt x="17" y="25"/>
                      <a:pt x="15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7"/>
                      <a:pt x="17" y="27"/>
                      <a:pt x="14" y="28"/>
                    </a:cubicBezTo>
                    <a:cubicBezTo>
                      <a:pt x="12" y="31"/>
                      <a:pt x="12" y="35"/>
                      <a:pt x="11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0" name="Freeform 116"/>
              <p:cNvSpPr/>
              <p:nvPr/>
            </p:nvSpPr>
            <p:spPr bwMode="auto">
              <a:xfrm>
                <a:off x="6540" y="13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1" name="Freeform 117"/>
              <p:cNvSpPr/>
              <p:nvPr/>
            </p:nvSpPr>
            <p:spPr bwMode="auto">
              <a:xfrm>
                <a:off x="5926" y="26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2" name="Freeform 118"/>
              <p:cNvSpPr/>
              <p:nvPr/>
            </p:nvSpPr>
            <p:spPr bwMode="auto">
              <a:xfrm>
                <a:off x="6547" y="1503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3" name="Freeform 119"/>
              <p:cNvSpPr/>
              <p:nvPr/>
            </p:nvSpPr>
            <p:spPr bwMode="auto">
              <a:xfrm>
                <a:off x="6545" y="1501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4" name="Freeform 120"/>
              <p:cNvSpPr/>
              <p:nvPr/>
            </p:nvSpPr>
            <p:spPr bwMode="auto">
              <a:xfrm>
                <a:off x="6547" y="1513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5" name="Freeform 121"/>
              <p:cNvSpPr/>
              <p:nvPr/>
            </p:nvSpPr>
            <p:spPr bwMode="auto">
              <a:xfrm>
                <a:off x="6052" y="16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6" name="Freeform 122"/>
              <p:cNvSpPr/>
              <p:nvPr/>
            </p:nvSpPr>
            <p:spPr bwMode="auto">
              <a:xfrm>
                <a:off x="6026" y="156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7" name="Freeform 123"/>
              <p:cNvSpPr/>
              <p:nvPr/>
            </p:nvSpPr>
            <p:spPr bwMode="auto">
              <a:xfrm>
                <a:off x="6052" y="152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8" name="Freeform 124"/>
              <p:cNvSpPr/>
              <p:nvPr/>
            </p:nvSpPr>
            <p:spPr bwMode="auto">
              <a:xfrm>
                <a:off x="7311" y="20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39" name="Freeform 125"/>
              <p:cNvSpPr/>
              <p:nvPr/>
            </p:nvSpPr>
            <p:spPr bwMode="auto">
              <a:xfrm>
                <a:off x="6123" y="1646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0" name="Rectangle 126"/>
              <p:cNvSpPr>
                <a:spLocks noChangeArrowheads="1"/>
              </p:cNvSpPr>
              <p:nvPr/>
            </p:nvSpPr>
            <p:spPr bwMode="auto">
              <a:xfrm>
                <a:off x="6066" y="1546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1" name="Freeform 127"/>
              <p:cNvSpPr/>
              <p:nvPr/>
            </p:nvSpPr>
            <p:spPr bwMode="auto">
              <a:xfrm>
                <a:off x="5938" y="1399"/>
                <a:ext cx="194" cy="301"/>
              </a:xfrm>
              <a:custGeom>
                <a:avLst/>
                <a:gdLst>
                  <a:gd name="T0" fmla="*/ 11 w 82"/>
                  <a:gd name="T1" fmla="*/ 27 h 127"/>
                  <a:gd name="T2" fmla="*/ 20 w 82"/>
                  <a:gd name="T3" fmla="*/ 47 h 127"/>
                  <a:gd name="T4" fmla="*/ 34 w 82"/>
                  <a:gd name="T5" fmla="*/ 60 h 127"/>
                  <a:gd name="T6" fmla="*/ 37 w 82"/>
                  <a:gd name="T7" fmla="*/ 68 h 127"/>
                  <a:gd name="T8" fmla="*/ 43 w 82"/>
                  <a:gd name="T9" fmla="*/ 80 h 127"/>
                  <a:gd name="T10" fmla="*/ 47 w 82"/>
                  <a:gd name="T11" fmla="*/ 89 h 127"/>
                  <a:gd name="T12" fmla="*/ 53 w 82"/>
                  <a:gd name="T13" fmla="*/ 94 h 127"/>
                  <a:gd name="T14" fmla="*/ 60 w 82"/>
                  <a:gd name="T15" fmla="*/ 105 h 127"/>
                  <a:gd name="T16" fmla="*/ 63 w 82"/>
                  <a:gd name="T17" fmla="*/ 111 h 127"/>
                  <a:gd name="T18" fmla="*/ 63 w 82"/>
                  <a:gd name="T19" fmla="*/ 121 h 127"/>
                  <a:gd name="T20" fmla="*/ 65 w 82"/>
                  <a:gd name="T21" fmla="*/ 124 h 127"/>
                  <a:gd name="T22" fmla="*/ 69 w 82"/>
                  <a:gd name="T23" fmla="*/ 126 h 127"/>
                  <a:gd name="T24" fmla="*/ 72 w 82"/>
                  <a:gd name="T25" fmla="*/ 126 h 127"/>
                  <a:gd name="T26" fmla="*/ 73 w 82"/>
                  <a:gd name="T27" fmla="*/ 123 h 127"/>
                  <a:gd name="T28" fmla="*/ 71 w 82"/>
                  <a:gd name="T29" fmla="*/ 118 h 127"/>
                  <a:gd name="T30" fmla="*/ 73 w 82"/>
                  <a:gd name="T31" fmla="*/ 112 h 127"/>
                  <a:gd name="T32" fmla="*/ 80 w 82"/>
                  <a:gd name="T33" fmla="*/ 112 h 127"/>
                  <a:gd name="T34" fmla="*/ 80 w 82"/>
                  <a:gd name="T35" fmla="*/ 109 h 127"/>
                  <a:gd name="T36" fmla="*/ 76 w 82"/>
                  <a:gd name="T37" fmla="*/ 108 h 127"/>
                  <a:gd name="T38" fmla="*/ 78 w 82"/>
                  <a:gd name="T39" fmla="*/ 107 h 127"/>
                  <a:gd name="T40" fmla="*/ 73 w 82"/>
                  <a:gd name="T41" fmla="*/ 105 h 127"/>
                  <a:gd name="T42" fmla="*/ 77 w 82"/>
                  <a:gd name="T43" fmla="*/ 102 h 127"/>
                  <a:gd name="T44" fmla="*/ 78 w 82"/>
                  <a:gd name="T45" fmla="*/ 100 h 127"/>
                  <a:gd name="T46" fmla="*/ 76 w 82"/>
                  <a:gd name="T47" fmla="*/ 100 h 127"/>
                  <a:gd name="T48" fmla="*/ 76 w 82"/>
                  <a:gd name="T49" fmla="*/ 96 h 127"/>
                  <a:gd name="T50" fmla="*/ 71 w 82"/>
                  <a:gd name="T51" fmla="*/ 96 h 127"/>
                  <a:gd name="T52" fmla="*/ 65 w 82"/>
                  <a:gd name="T53" fmla="*/ 95 h 127"/>
                  <a:gd name="T54" fmla="*/ 70 w 82"/>
                  <a:gd name="T55" fmla="*/ 92 h 127"/>
                  <a:gd name="T56" fmla="*/ 68 w 82"/>
                  <a:gd name="T57" fmla="*/ 86 h 127"/>
                  <a:gd name="T58" fmla="*/ 67 w 82"/>
                  <a:gd name="T59" fmla="*/ 84 h 127"/>
                  <a:gd name="T60" fmla="*/ 65 w 82"/>
                  <a:gd name="T61" fmla="*/ 81 h 127"/>
                  <a:gd name="T62" fmla="*/ 62 w 82"/>
                  <a:gd name="T63" fmla="*/ 75 h 127"/>
                  <a:gd name="T64" fmla="*/ 60 w 82"/>
                  <a:gd name="T65" fmla="*/ 73 h 127"/>
                  <a:gd name="T66" fmla="*/ 59 w 82"/>
                  <a:gd name="T67" fmla="*/ 72 h 127"/>
                  <a:gd name="T68" fmla="*/ 57 w 82"/>
                  <a:gd name="T69" fmla="*/ 71 h 127"/>
                  <a:gd name="T70" fmla="*/ 58 w 82"/>
                  <a:gd name="T71" fmla="*/ 68 h 127"/>
                  <a:gd name="T72" fmla="*/ 55 w 82"/>
                  <a:gd name="T73" fmla="*/ 67 h 127"/>
                  <a:gd name="T74" fmla="*/ 54 w 82"/>
                  <a:gd name="T75" fmla="*/ 62 h 127"/>
                  <a:gd name="T76" fmla="*/ 51 w 82"/>
                  <a:gd name="T77" fmla="*/ 58 h 127"/>
                  <a:gd name="T78" fmla="*/ 51 w 82"/>
                  <a:gd name="T79" fmla="*/ 54 h 127"/>
                  <a:gd name="T80" fmla="*/ 48 w 82"/>
                  <a:gd name="T81" fmla="*/ 53 h 127"/>
                  <a:gd name="T82" fmla="*/ 49 w 82"/>
                  <a:gd name="T83" fmla="*/ 53 h 127"/>
                  <a:gd name="T84" fmla="*/ 45 w 82"/>
                  <a:gd name="T85" fmla="*/ 50 h 127"/>
                  <a:gd name="T86" fmla="*/ 43 w 82"/>
                  <a:gd name="T87" fmla="*/ 46 h 127"/>
                  <a:gd name="T88" fmla="*/ 41 w 82"/>
                  <a:gd name="T89" fmla="*/ 44 h 127"/>
                  <a:gd name="T90" fmla="*/ 32 w 82"/>
                  <a:gd name="T91" fmla="*/ 44 h 127"/>
                  <a:gd name="T92" fmla="*/ 35 w 82"/>
                  <a:gd name="T93" fmla="*/ 39 h 127"/>
                  <a:gd name="T94" fmla="*/ 31 w 82"/>
                  <a:gd name="T95" fmla="*/ 36 h 127"/>
                  <a:gd name="T96" fmla="*/ 30 w 82"/>
                  <a:gd name="T97" fmla="*/ 32 h 127"/>
                  <a:gd name="T98" fmla="*/ 26 w 82"/>
                  <a:gd name="T99" fmla="*/ 24 h 127"/>
                  <a:gd name="T100" fmla="*/ 25 w 82"/>
                  <a:gd name="T101" fmla="*/ 21 h 127"/>
                  <a:gd name="T102" fmla="*/ 15 w 82"/>
                  <a:gd name="T103" fmla="*/ 15 h 127"/>
                  <a:gd name="T104" fmla="*/ 13 w 82"/>
                  <a:gd name="T105" fmla="*/ 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2" h="127">
                    <a:moveTo>
                      <a:pt x="1" y="12"/>
                    </a:moveTo>
                    <a:cubicBezTo>
                      <a:pt x="2" y="13"/>
                      <a:pt x="4" y="14"/>
                      <a:pt x="3" y="15"/>
                    </a:cubicBezTo>
                    <a:cubicBezTo>
                      <a:pt x="6" y="19"/>
                      <a:pt x="4" y="25"/>
                      <a:pt x="8" y="28"/>
                    </a:cubicBezTo>
                    <a:cubicBezTo>
                      <a:pt x="9" y="27"/>
                      <a:pt x="10" y="27"/>
                      <a:pt x="10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8"/>
                      <a:pt x="9" y="28"/>
                    </a:cubicBezTo>
                    <a:cubicBezTo>
                      <a:pt x="10" y="29"/>
                      <a:pt x="12" y="30"/>
                      <a:pt x="12" y="32"/>
                    </a:cubicBezTo>
                    <a:cubicBezTo>
                      <a:pt x="14" y="31"/>
                      <a:pt x="13" y="33"/>
                      <a:pt x="15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5" y="33"/>
                      <a:pt x="13" y="35"/>
                    </a:cubicBezTo>
                    <a:cubicBezTo>
                      <a:pt x="14" y="40"/>
                      <a:pt x="18" y="43"/>
                      <a:pt x="20" y="47"/>
                    </a:cubicBezTo>
                    <a:cubicBezTo>
                      <a:pt x="22" y="50"/>
                      <a:pt x="26" y="53"/>
                      <a:pt x="29" y="57"/>
                    </a:cubicBezTo>
                    <a:cubicBezTo>
                      <a:pt x="32" y="56"/>
                      <a:pt x="31" y="57"/>
                      <a:pt x="34" y="56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5" y="57"/>
                      <a:pt x="34" y="58"/>
                      <a:pt x="33" y="59"/>
                    </a:cubicBezTo>
                    <a:cubicBezTo>
                      <a:pt x="34" y="59"/>
                      <a:pt x="33" y="59"/>
                      <a:pt x="35" y="58"/>
                    </a:cubicBezTo>
                    <a:cubicBezTo>
                      <a:pt x="37" y="58"/>
                      <a:pt x="33" y="60"/>
                      <a:pt x="34" y="60"/>
                    </a:cubicBezTo>
                    <a:cubicBezTo>
                      <a:pt x="33" y="60"/>
                      <a:pt x="35" y="59"/>
                      <a:pt x="35" y="60"/>
                    </a:cubicBezTo>
                    <a:cubicBezTo>
                      <a:pt x="37" y="60"/>
                      <a:pt x="33" y="60"/>
                      <a:pt x="32" y="62"/>
                    </a:cubicBezTo>
                    <a:cubicBezTo>
                      <a:pt x="34" y="64"/>
                      <a:pt x="37" y="65"/>
                      <a:pt x="37" y="67"/>
                    </a:cubicBezTo>
                    <a:cubicBezTo>
                      <a:pt x="37" y="67"/>
                      <a:pt x="38" y="66"/>
                      <a:pt x="38" y="66"/>
                    </a:cubicBezTo>
                    <a:cubicBezTo>
                      <a:pt x="35" y="68"/>
                      <a:pt x="39" y="66"/>
                      <a:pt x="38" y="67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36" y="69"/>
                      <a:pt x="39" y="69"/>
                      <a:pt x="38" y="70"/>
                    </a:cubicBezTo>
                    <a:cubicBezTo>
                      <a:pt x="39" y="70"/>
                      <a:pt x="37" y="72"/>
                      <a:pt x="39" y="72"/>
                    </a:cubicBezTo>
                    <a:cubicBezTo>
                      <a:pt x="38" y="72"/>
                      <a:pt x="38" y="73"/>
                      <a:pt x="38" y="73"/>
                    </a:cubicBezTo>
                    <a:cubicBezTo>
                      <a:pt x="41" y="72"/>
                      <a:pt x="37" y="75"/>
                      <a:pt x="40" y="74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1" y="76"/>
                      <a:pt x="41" y="79"/>
                      <a:pt x="43" y="80"/>
                    </a:cubicBezTo>
                    <a:cubicBezTo>
                      <a:pt x="44" y="81"/>
                      <a:pt x="42" y="84"/>
                      <a:pt x="44" y="84"/>
                    </a:cubicBezTo>
                    <a:cubicBezTo>
                      <a:pt x="46" y="84"/>
                      <a:pt x="46" y="84"/>
                      <a:pt x="46" y="84"/>
                    </a:cubicBezTo>
                    <a:cubicBezTo>
                      <a:pt x="46" y="84"/>
                      <a:pt x="45" y="84"/>
                      <a:pt x="44" y="84"/>
                    </a:cubicBezTo>
                    <a:cubicBezTo>
                      <a:pt x="46" y="84"/>
                      <a:pt x="45" y="86"/>
                      <a:pt x="45" y="87"/>
                    </a:cubicBezTo>
                    <a:cubicBezTo>
                      <a:pt x="46" y="87"/>
                      <a:pt x="46" y="87"/>
                      <a:pt x="47" y="86"/>
                    </a:cubicBezTo>
                    <a:cubicBezTo>
                      <a:pt x="45" y="88"/>
                      <a:pt x="48" y="88"/>
                      <a:pt x="47" y="89"/>
                    </a:cubicBezTo>
                    <a:cubicBezTo>
                      <a:pt x="50" y="88"/>
                      <a:pt x="49" y="89"/>
                      <a:pt x="50" y="89"/>
                    </a:cubicBezTo>
                    <a:cubicBezTo>
                      <a:pt x="50" y="89"/>
                      <a:pt x="49" y="90"/>
                      <a:pt x="48" y="90"/>
                    </a:cubicBezTo>
                    <a:cubicBezTo>
                      <a:pt x="49" y="91"/>
                      <a:pt x="49" y="91"/>
                      <a:pt x="49" y="92"/>
                    </a:cubicBezTo>
                    <a:cubicBezTo>
                      <a:pt x="49" y="92"/>
                      <a:pt x="51" y="92"/>
                      <a:pt x="51" y="92"/>
                    </a:cubicBezTo>
                    <a:cubicBezTo>
                      <a:pt x="49" y="93"/>
                      <a:pt x="51" y="93"/>
                      <a:pt x="50" y="94"/>
                    </a:cubicBezTo>
                    <a:cubicBezTo>
                      <a:pt x="52" y="93"/>
                      <a:pt x="54" y="93"/>
                      <a:pt x="53" y="94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5"/>
                      <a:pt x="51" y="98"/>
                      <a:pt x="55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6" y="100"/>
                      <a:pt x="54" y="103"/>
                      <a:pt x="58" y="103"/>
                    </a:cubicBezTo>
                    <a:cubicBezTo>
                      <a:pt x="57" y="104"/>
                      <a:pt x="56" y="105"/>
                      <a:pt x="57" y="105"/>
                    </a:cubicBezTo>
                    <a:cubicBezTo>
                      <a:pt x="58" y="105"/>
                      <a:pt x="58" y="106"/>
                      <a:pt x="60" y="105"/>
                    </a:cubicBezTo>
                    <a:cubicBezTo>
                      <a:pt x="61" y="106"/>
                      <a:pt x="59" y="106"/>
                      <a:pt x="59" y="106"/>
                    </a:cubicBezTo>
                    <a:cubicBezTo>
                      <a:pt x="59" y="107"/>
                      <a:pt x="57" y="108"/>
                      <a:pt x="59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9" y="109"/>
                      <a:pt x="61" y="109"/>
                      <a:pt x="60" y="110"/>
                    </a:cubicBezTo>
                    <a:cubicBezTo>
                      <a:pt x="61" y="110"/>
                      <a:pt x="62" y="111"/>
                      <a:pt x="64" y="110"/>
                    </a:cubicBezTo>
                    <a:cubicBezTo>
                      <a:pt x="64" y="110"/>
                      <a:pt x="61" y="111"/>
                      <a:pt x="63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3"/>
                      <a:pt x="62" y="114"/>
                      <a:pt x="63" y="115"/>
                    </a:cubicBezTo>
                    <a:cubicBezTo>
                      <a:pt x="61" y="116"/>
                      <a:pt x="64" y="116"/>
                      <a:pt x="62" y="117"/>
                    </a:cubicBezTo>
                    <a:cubicBezTo>
                      <a:pt x="64" y="118"/>
                      <a:pt x="62" y="119"/>
                      <a:pt x="65" y="119"/>
                    </a:cubicBezTo>
                    <a:cubicBezTo>
                      <a:pt x="64" y="119"/>
                      <a:pt x="64" y="119"/>
                      <a:pt x="64" y="119"/>
                    </a:cubicBezTo>
                    <a:cubicBezTo>
                      <a:pt x="64" y="120"/>
                      <a:pt x="64" y="121"/>
                      <a:pt x="63" y="121"/>
                    </a:cubicBezTo>
                    <a:cubicBezTo>
                      <a:pt x="63" y="122"/>
                      <a:pt x="65" y="122"/>
                      <a:pt x="66" y="122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5" y="123"/>
                      <a:pt x="67" y="123"/>
                      <a:pt x="69" y="123"/>
                    </a:cubicBezTo>
                    <a:cubicBezTo>
                      <a:pt x="68" y="123"/>
                      <a:pt x="69" y="123"/>
                      <a:pt x="68" y="124"/>
                    </a:cubicBezTo>
                    <a:cubicBezTo>
                      <a:pt x="67" y="123"/>
                      <a:pt x="66" y="123"/>
                      <a:pt x="64" y="123"/>
                    </a:cubicBezTo>
                    <a:cubicBezTo>
                      <a:pt x="63" y="123"/>
                      <a:pt x="67" y="124"/>
                      <a:pt x="65" y="124"/>
                    </a:cubicBezTo>
                    <a:cubicBezTo>
                      <a:pt x="64" y="125"/>
                      <a:pt x="65" y="125"/>
                      <a:pt x="67" y="125"/>
                    </a:cubicBezTo>
                    <a:cubicBezTo>
                      <a:pt x="66" y="125"/>
                      <a:pt x="66" y="125"/>
                      <a:pt x="65" y="125"/>
                    </a:cubicBezTo>
                    <a:cubicBezTo>
                      <a:pt x="65" y="126"/>
                      <a:pt x="65" y="126"/>
                      <a:pt x="66" y="126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7" y="126"/>
                      <a:pt x="67" y="126"/>
                      <a:pt x="69" y="126"/>
                    </a:cubicBezTo>
                    <a:cubicBezTo>
                      <a:pt x="69" y="126"/>
                      <a:pt x="68" y="126"/>
                      <a:pt x="69" y="126"/>
                    </a:cubicBezTo>
                    <a:cubicBezTo>
                      <a:pt x="70" y="126"/>
                      <a:pt x="71" y="126"/>
                      <a:pt x="69" y="126"/>
                    </a:cubicBezTo>
                    <a:cubicBezTo>
                      <a:pt x="68" y="127"/>
                      <a:pt x="67" y="126"/>
                      <a:pt x="66" y="126"/>
                    </a:cubicBezTo>
                    <a:cubicBezTo>
                      <a:pt x="70" y="127"/>
                      <a:pt x="70" y="127"/>
                      <a:pt x="70" y="127"/>
                    </a:cubicBezTo>
                    <a:cubicBezTo>
                      <a:pt x="69" y="127"/>
                      <a:pt x="69" y="127"/>
                      <a:pt x="71" y="127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2" y="126"/>
                      <a:pt x="72" y="126"/>
                      <a:pt x="72" y="126"/>
                    </a:cubicBezTo>
                    <a:cubicBezTo>
                      <a:pt x="71" y="126"/>
                      <a:pt x="72" y="125"/>
                      <a:pt x="71" y="125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69" y="125"/>
                      <a:pt x="67" y="124"/>
                      <a:pt x="69" y="124"/>
                    </a:cubicBezTo>
                    <a:cubicBezTo>
                      <a:pt x="71" y="124"/>
                      <a:pt x="71" y="124"/>
                      <a:pt x="71" y="124"/>
                    </a:cubicBezTo>
                    <a:cubicBezTo>
                      <a:pt x="71" y="124"/>
                      <a:pt x="70" y="124"/>
                      <a:pt x="71" y="123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0" y="124"/>
                      <a:pt x="72" y="122"/>
                      <a:pt x="71" y="122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3" y="122"/>
                      <a:pt x="70" y="123"/>
                      <a:pt x="70" y="122"/>
                    </a:cubicBezTo>
                    <a:cubicBezTo>
                      <a:pt x="71" y="122"/>
                      <a:pt x="73" y="122"/>
                      <a:pt x="74" y="121"/>
                    </a:cubicBezTo>
                    <a:cubicBezTo>
                      <a:pt x="74" y="121"/>
                      <a:pt x="72" y="120"/>
                      <a:pt x="74" y="119"/>
                    </a:cubicBezTo>
                    <a:cubicBezTo>
                      <a:pt x="73" y="118"/>
                      <a:pt x="72" y="118"/>
                      <a:pt x="71" y="118"/>
                    </a:cubicBezTo>
                    <a:cubicBezTo>
                      <a:pt x="71" y="117"/>
                      <a:pt x="74" y="117"/>
                      <a:pt x="73" y="117"/>
                    </a:cubicBezTo>
                    <a:cubicBezTo>
                      <a:pt x="74" y="117"/>
                      <a:pt x="75" y="117"/>
                      <a:pt x="75" y="116"/>
                    </a:cubicBezTo>
                    <a:cubicBezTo>
                      <a:pt x="74" y="116"/>
                      <a:pt x="75" y="115"/>
                      <a:pt x="73" y="116"/>
                    </a:cubicBezTo>
                    <a:cubicBezTo>
                      <a:pt x="74" y="115"/>
                      <a:pt x="74" y="114"/>
                      <a:pt x="73" y="114"/>
                    </a:cubicBezTo>
                    <a:cubicBezTo>
                      <a:pt x="73" y="114"/>
                      <a:pt x="75" y="114"/>
                      <a:pt x="76" y="113"/>
                    </a:cubicBezTo>
                    <a:cubicBezTo>
                      <a:pt x="74" y="113"/>
                      <a:pt x="73" y="113"/>
                      <a:pt x="73" y="112"/>
                    </a:cubicBezTo>
                    <a:cubicBezTo>
                      <a:pt x="72" y="112"/>
                      <a:pt x="72" y="113"/>
                      <a:pt x="70" y="113"/>
                    </a:cubicBezTo>
                    <a:cubicBezTo>
                      <a:pt x="70" y="113"/>
                      <a:pt x="69" y="113"/>
                      <a:pt x="69" y="113"/>
                    </a:cubicBezTo>
                    <a:cubicBezTo>
                      <a:pt x="71" y="112"/>
                      <a:pt x="74" y="112"/>
                      <a:pt x="74" y="111"/>
                    </a:cubicBezTo>
                    <a:cubicBezTo>
                      <a:pt x="77" y="111"/>
                      <a:pt x="73" y="112"/>
                      <a:pt x="76" y="111"/>
                    </a:cubicBezTo>
                    <a:cubicBezTo>
                      <a:pt x="78" y="111"/>
                      <a:pt x="79" y="112"/>
                      <a:pt x="77" y="113"/>
                    </a:cubicBezTo>
                    <a:cubicBezTo>
                      <a:pt x="80" y="113"/>
                      <a:pt x="78" y="112"/>
                      <a:pt x="80" y="112"/>
                    </a:cubicBezTo>
                    <a:cubicBezTo>
                      <a:pt x="80" y="111"/>
                      <a:pt x="78" y="111"/>
                      <a:pt x="78" y="111"/>
                    </a:cubicBezTo>
                    <a:cubicBezTo>
                      <a:pt x="77" y="111"/>
                      <a:pt x="77" y="111"/>
                      <a:pt x="76" y="111"/>
                    </a:cubicBezTo>
                    <a:cubicBezTo>
                      <a:pt x="73" y="111"/>
                      <a:pt x="77" y="110"/>
                      <a:pt x="77" y="110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9" y="109"/>
                      <a:pt x="77" y="110"/>
                      <a:pt x="77" y="109"/>
                    </a:cubicBezTo>
                    <a:cubicBezTo>
                      <a:pt x="80" y="108"/>
                      <a:pt x="78" y="110"/>
                      <a:pt x="80" y="109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82" y="108"/>
                      <a:pt x="79" y="109"/>
                      <a:pt x="80" y="108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0" y="108"/>
                      <a:pt x="80" y="108"/>
                      <a:pt x="80" y="108"/>
                    </a:cubicBezTo>
                    <a:cubicBezTo>
                      <a:pt x="79" y="108"/>
                      <a:pt x="77" y="108"/>
                      <a:pt x="77" y="109"/>
                    </a:cubicBezTo>
                    <a:cubicBezTo>
                      <a:pt x="74" y="109"/>
                      <a:pt x="77" y="109"/>
                      <a:pt x="76" y="108"/>
                    </a:cubicBezTo>
                    <a:cubicBezTo>
                      <a:pt x="74" y="108"/>
                      <a:pt x="76" y="108"/>
                      <a:pt x="75" y="109"/>
                    </a:cubicBezTo>
                    <a:cubicBezTo>
                      <a:pt x="73" y="109"/>
                      <a:pt x="73" y="109"/>
                      <a:pt x="73" y="108"/>
                    </a:cubicBezTo>
                    <a:cubicBezTo>
                      <a:pt x="72" y="108"/>
                      <a:pt x="74" y="108"/>
                      <a:pt x="75" y="107"/>
                    </a:cubicBezTo>
                    <a:cubicBezTo>
                      <a:pt x="76" y="107"/>
                      <a:pt x="76" y="108"/>
                      <a:pt x="75" y="108"/>
                    </a:cubicBezTo>
                    <a:cubicBezTo>
                      <a:pt x="77" y="108"/>
                      <a:pt x="79" y="107"/>
                      <a:pt x="80" y="107"/>
                    </a:cubicBezTo>
                    <a:cubicBezTo>
                      <a:pt x="81" y="106"/>
                      <a:pt x="79" y="107"/>
                      <a:pt x="78" y="107"/>
                    </a:cubicBezTo>
                    <a:cubicBezTo>
                      <a:pt x="78" y="107"/>
                      <a:pt x="76" y="107"/>
                      <a:pt x="76" y="107"/>
                    </a:cubicBezTo>
                    <a:cubicBezTo>
                      <a:pt x="71" y="107"/>
                      <a:pt x="79" y="106"/>
                      <a:pt x="78" y="105"/>
                    </a:cubicBezTo>
                    <a:cubicBezTo>
                      <a:pt x="75" y="106"/>
                      <a:pt x="74" y="105"/>
                      <a:pt x="70" y="107"/>
                    </a:cubicBezTo>
                    <a:cubicBezTo>
                      <a:pt x="70" y="107"/>
                      <a:pt x="69" y="107"/>
                      <a:pt x="69" y="106"/>
                    </a:cubicBezTo>
                    <a:cubicBezTo>
                      <a:pt x="71" y="106"/>
                      <a:pt x="71" y="106"/>
                      <a:pt x="73" y="105"/>
                    </a:cubicBezTo>
                    <a:cubicBezTo>
                      <a:pt x="73" y="105"/>
                      <a:pt x="73" y="105"/>
                      <a:pt x="73" y="105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8" y="103"/>
                      <a:pt x="77" y="104"/>
                      <a:pt x="76" y="103"/>
                    </a:cubicBezTo>
                    <a:cubicBezTo>
                      <a:pt x="77" y="103"/>
                      <a:pt x="78" y="103"/>
                      <a:pt x="78" y="102"/>
                    </a:cubicBezTo>
                    <a:cubicBezTo>
                      <a:pt x="77" y="103"/>
                      <a:pt x="75" y="103"/>
                      <a:pt x="75" y="103"/>
                    </a:cubicBezTo>
                    <a:cubicBezTo>
                      <a:pt x="74" y="103"/>
                      <a:pt x="76" y="102"/>
                      <a:pt x="77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7" y="102"/>
                      <a:pt x="79" y="101"/>
                      <a:pt x="79" y="101"/>
                    </a:cubicBezTo>
                    <a:cubicBezTo>
                      <a:pt x="77" y="101"/>
                      <a:pt x="76" y="102"/>
                      <a:pt x="74" y="102"/>
                    </a:cubicBezTo>
                    <a:cubicBezTo>
                      <a:pt x="74" y="102"/>
                      <a:pt x="75" y="101"/>
                      <a:pt x="75" y="101"/>
                    </a:cubicBezTo>
                    <a:cubicBezTo>
                      <a:pt x="76" y="101"/>
                      <a:pt x="76" y="101"/>
                      <a:pt x="76" y="101"/>
                    </a:cubicBezTo>
                    <a:cubicBezTo>
                      <a:pt x="76" y="101"/>
                      <a:pt x="79" y="100"/>
                      <a:pt x="78" y="100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7" y="100"/>
                      <a:pt x="78" y="100"/>
                      <a:pt x="78" y="100"/>
                    </a:cubicBezTo>
                    <a:cubicBezTo>
                      <a:pt x="77" y="100"/>
                      <a:pt x="77" y="99"/>
                      <a:pt x="77" y="99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9"/>
                      <a:pt x="75" y="99"/>
                      <a:pt x="76" y="99"/>
                    </a:cubicBezTo>
                    <a:cubicBezTo>
                      <a:pt x="74" y="100"/>
                      <a:pt x="77" y="99"/>
                      <a:pt x="76" y="100"/>
                    </a:cubicBezTo>
                    <a:cubicBezTo>
                      <a:pt x="74" y="100"/>
                      <a:pt x="74" y="100"/>
                      <a:pt x="73" y="100"/>
                    </a:cubicBezTo>
                    <a:cubicBezTo>
                      <a:pt x="76" y="99"/>
                      <a:pt x="73" y="99"/>
                      <a:pt x="73" y="99"/>
                    </a:cubicBezTo>
                    <a:cubicBezTo>
                      <a:pt x="74" y="98"/>
                      <a:pt x="75" y="98"/>
                      <a:pt x="75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7" y="97"/>
                      <a:pt x="73" y="98"/>
                      <a:pt x="73" y="97"/>
                    </a:cubicBezTo>
                    <a:cubicBezTo>
                      <a:pt x="75" y="97"/>
                      <a:pt x="76" y="96"/>
                      <a:pt x="76" y="96"/>
                    </a:cubicBezTo>
                    <a:cubicBezTo>
                      <a:pt x="74" y="97"/>
                      <a:pt x="73" y="97"/>
                      <a:pt x="71" y="97"/>
                    </a:cubicBezTo>
                    <a:cubicBezTo>
                      <a:pt x="72" y="96"/>
                      <a:pt x="75" y="96"/>
                      <a:pt x="76" y="96"/>
                    </a:cubicBezTo>
                    <a:cubicBezTo>
                      <a:pt x="74" y="96"/>
                      <a:pt x="77" y="94"/>
                      <a:pt x="75" y="95"/>
                    </a:cubicBezTo>
                    <a:cubicBezTo>
                      <a:pt x="74" y="96"/>
                      <a:pt x="73" y="96"/>
                      <a:pt x="72" y="96"/>
                    </a:cubicBezTo>
                    <a:cubicBezTo>
                      <a:pt x="72" y="95"/>
                      <a:pt x="73" y="96"/>
                      <a:pt x="74" y="95"/>
                    </a:cubicBezTo>
                    <a:cubicBezTo>
                      <a:pt x="74" y="95"/>
                      <a:pt x="72" y="95"/>
                      <a:pt x="71" y="96"/>
                    </a:cubicBezTo>
                    <a:cubicBezTo>
                      <a:pt x="71" y="95"/>
                      <a:pt x="69" y="96"/>
                      <a:pt x="70" y="95"/>
                    </a:cubicBezTo>
                    <a:cubicBezTo>
                      <a:pt x="72" y="94"/>
                      <a:pt x="71" y="95"/>
                      <a:pt x="72" y="95"/>
                    </a:cubicBezTo>
                    <a:cubicBezTo>
                      <a:pt x="72" y="94"/>
                      <a:pt x="68" y="96"/>
                      <a:pt x="68" y="95"/>
                    </a:cubicBezTo>
                    <a:cubicBezTo>
                      <a:pt x="67" y="96"/>
                      <a:pt x="64" y="97"/>
                      <a:pt x="63" y="97"/>
                    </a:cubicBezTo>
                    <a:cubicBezTo>
                      <a:pt x="63" y="96"/>
                      <a:pt x="64" y="97"/>
                      <a:pt x="66" y="96"/>
                    </a:cubicBezTo>
                    <a:cubicBezTo>
                      <a:pt x="65" y="95"/>
                      <a:pt x="65" y="95"/>
                      <a:pt x="65" y="95"/>
                    </a:cubicBezTo>
                    <a:cubicBezTo>
                      <a:pt x="68" y="94"/>
                      <a:pt x="70" y="95"/>
                      <a:pt x="72" y="93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72" y="93"/>
                      <a:pt x="74" y="93"/>
                      <a:pt x="74" y="92"/>
                    </a:cubicBezTo>
                    <a:cubicBezTo>
                      <a:pt x="72" y="93"/>
                      <a:pt x="74" y="92"/>
                      <a:pt x="73" y="92"/>
                    </a:cubicBezTo>
                    <a:cubicBezTo>
                      <a:pt x="71" y="92"/>
                      <a:pt x="74" y="92"/>
                      <a:pt x="72" y="92"/>
                    </a:cubicBezTo>
                    <a:cubicBezTo>
                      <a:pt x="72" y="92"/>
                      <a:pt x="69" y="93"/>
                      <a:pt x="70" y="92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4" y="91"/>
                      <a:pt x="71" y="92"/>
                      <a:pt x="72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89"/>
                      <a:pt x="72" y="88"/>
                      <a:pt x="67" y="88"/>
                    </a:cubicBezTo>
                    <a:cubicBezTo>
                      <a:pt x="69" y="87"/>
                      <a:pt x="69" y="87"/>
                      <a:pt x="70" y="86"/>
                    </a:cubicBezTo>
                    <a:cubicBezTo>
                      <a:pt x="69" y="86"/>
                      <a:pt x="68" y="86"/>
                      <a:pt x="68" y="86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70" y="84"/>
                      <a:pt x="68" y="85"/>
                      <a:pt x="67" y="85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9" y="83"/>
                      <a:pt x="67" y="84"/>
                      <a:pt x="67" y="84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7" y="84"/>
                      <a:pt x="67" y="84"/>
                      <a:pt x="67" y="84"/>
                    </a:cubicBezTo>
                    <a:cubicBezTo>
                      <a:pt x="66" y="84"/>
                      <a:pt x="66" y="83"/>
                      <a:pt x="68" y="83"/>
                    </a:cubicBezTo>
                    <a:cubicBezTo>
                      <a:pt x="67" y="83"/>
                      <a:pt x="67" y="83"/>
                      <a:pt x="67" y="83"/>
                    </a:cubicBezTo>
                    <a:cubicBezTo>
                      <a:pt x="68" y="82"/>
                      <a:pt x="67" y="81"/>
                      <a:pt x="66" y="81"/>
                    </a:cubicBezTo>
                    <a:cubicBezTo>
                      <a:pt x="66" y="82"/>
                      <a:pt x="65" y="82"/>
                      <a:pt x="64" y="82"/>
                    </a:cubicBezTo>
                    <a:cubicBezTo>
                      <a:pt x="62" y="83"/>
                      <a:pt x="64" y="82"/>
                      <a:pt x="63" y="82"/>
                    </a:cubicBezTo>
                    <a:cubicBezTo>
                      <a:pt x="64" y="82"/>
                      <a:pt x="64" y="81"/>
                      <a:pt x="65" y="81"/>
                    </a:cubicBezTo>
                    <a:cubicBezTo>
                      <a:pt x="68" y="79"/>
                      <a:pt x="65" y="79"/>
                      <a:pt x="65" y="7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6" y="77"/>
                      <a:pt x="63" y="77"/>
                      <a:pt x="64" y="76"/>
                    </a:cubicBezTo>
                    <a:cubicBezTo>
                      <a:pt x="63" y="76"/>
                      <a:pt x="60" y="77"/>
                      <a:pt x="60" y="77"/>
                    </a:cubicBezTo>
                    <a:cubicBezTo>
                      <a:pt x="58" y="78"/>
                      <a:pt x="62" y="76"/>
                      <a:pt x="63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1" y="75"/>
                      <a:pt x="60" y="75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1" y="74"/>
                      <a:pt x="62" y="73"/>
                      <a:pt x="62" y="73"/>
                    </a:cubicBezTo>
                    <a:cubicBezTo>
                      <a:pt x="60" y="74"/>
                      <a:pt x="61" y="72"/>
                      <a:pt x="59" y="73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2" y="71"/>
                      <a:pt x="60" y="72"/>
                      <a:pt x="59" y="73"/>
                    </a:cubicBezTo>
                    <a:cubicBezTo>
                      <a:pt x="57" y="73"/>
                      <a:pt x="59" y="72"/>
                      <a:pt x="59" y="72"/>
                    </a:cubicBezTo>
                    <a:cubicBezTo>
                      <a:pt x="60" y="71"/>
                      <a:pt x="59" y="72"/>
                      <a:pt x="59" y="72"/>
                    </a:cubicBezTo>
                    <a:cubicBezTo>
                      <a:pt x="61" y="72"/>
                      <a:pt x="60" y="72"/>
                      <a:pt x="61" y="71"/>
                    </a:cubicBezTo>
                    <a:cubicBezTo>
                      <a:pt x="61" y="71"/>
                      <a:pt x="59" y="72"/>
                      <a:pt x="59" y="72"/>
                    </a:cubicBezTo>
                    <a:cubicBezTo>
                      <a:pt x="59" y="71"/>
                      <a:pt x="58" y="71"/>
                      <a:pt x="60" y="70"/>
                    </a:cubicBezTo>
                    <a:cubicBezTo>
                      <a:pt x="59" y="71"/>
                      <a:pt x="59" y="70"/>
                      <a:pt x="58" y="70"/>
                    </a:cubicBezTo>
                    <a:cubicBezTo>
                      <a:pt x="58" y="71"/>
                      <a:pt x="58" y="71"/>
                      <a:pt x="57" y="72"/>
                    </a:cubicBezTo>
                    <a:cubicBezTo>
                      <a:pt x="57" y="72"/>
                      <a:pt x="56" y="72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1"/>
                      <a:pt x="56" y="72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7" y="69"/>
                      <a:pt x="59" y="69"/>
                      <a:pt x="5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6"/>
                      <a:pt x="54" y="69"/>
                      <a:pt x="55" y="68"/>
                    </a:cubicBezTo>
                    <a:cubicBezTo>
                      <a:pt x="57" y="67"/>
                      <a:pt x="57" y="67"/>
                      <a:pt x="57" y="66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5" y="67"/>
                      <a:pt x="58" y="66"/>
                      <a:pt x="56" y="67"/>
                    </a:cubicBezTo>
                    <a:cubicBezTo>
                      <a:pt x="55" y="68"/>
                      <a:pt x="56" y="67"/>
                      <a:pt x="55" y="67"/>
                    </a:cubicBezTo>
                    <a:cubicBezTo>
                      <a:pt x="59" y="65"/>
                      <a:pt x="55" y="65"/>
                      <a:pt x="57" y="63"/>
                    </a:cubicBezTo>
                    <a:cubicBezTo>
                      <a:pt x="54" y="64"/>
                      <a:pt x="56" y="63"/>
                      <a:pt x="55" y="63"/>
                    </a:cubicBezTo>
                    <a:cubicBezTo>
                      <a:pt x="57" y="62"/>
                      <a:pt x="54" y="63"/>
                      <a:pt x="55" y="62"/>
                    </a:cubicBezTo>
                    <a:cubicBezTo>
                      <a:pt x="53" y="63"/>
                      <a:pt x="53" y="63"/>
                      <a:pt x="53" y="63"/>
                    </a:cubicBezTo>
                    <a:cubicBezTo>
                      <a:pt x="54" y="62"/>
                      <a:pt x="49" y="64"/>
                      <a:pt x="52" y="63"/>
                    </a:cubicBezTo>
                    <a:cubicBezTo>
                      <a:pt x="52" y="62"/>
                      <a:pt x="54" y="62"/>
                      <a:pt x="54" y="62"/>
                    </a:cubicBezTo>
                    <a:cubicBezTo>
                      <a:pt x="56" y="60"/>
                      <a:pt x="51" y="62"/>
                      <a:pt x="54" y="60"/>
                    </a:cubicBezTo>
                    <a:cubicBezTo>
                      <a:pt x="53" y="60"/>
                      <a:pt x="52" y="61"/>
                      <a:pt x="51" y="61"/>
                    </a:cubicBezTo>
                    <a:cubicBezTo>
                      <a:pt x="52" y="61"/>
                      <a:pt x="52" y="59"/>
                      <a:pt x="53" y="59"/>
                    </a:cubicBezTo>
                    <a:cubicBezTo>
                      <a:pt x="52" y="59"/>
                      <a:pt x="52" y="60"/>
                      <a:pt x="52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2" y="58"/>
                      <a:pt x="51" y="58"/>
                    </a:cubicBezTo>
                    <a:cubicBezTo>
                      <a:pt x="53" y="57"/>
                      <a:pt x="52" y="57"/>
                      <a:pt x="52" y="56"/>
                    </a:cubicBezTo>
                    <a:cubicBezTo>
                      <a:pt x="50" y="57"/>
                      <a:pt x="53" y="55"/>
                      <a:pt x="50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50" y="56"/>
                      <a:pt x="48" y="57"/>
                      <a:pt x="48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4"/>
                      <a:pt x="50" y="55"/>
                      <a:pt x="51" y="54"/>
                    </a:cubicBezTo>
                    <a:cubicBezTo>
                      <a:pt x="49" y="55"/>
                      <a:pt x="51" y="54"/>
                      <a:pt x="49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8" y="55"/>
                      <a:pt x="48" y="55"/>
                      <a:pt x="47" y="55"/>
                    </a:cubicBezTo>
                    <a:cubicBezTo>
                      <a:pt x="47" y="55"/>
                      <a:pt x="49" y="54"/>
                      <a:pt x="49" y="54"/>
                    </a:cubicBezTo>
                    <a:cubicBezTo>
                      <a:pt x="50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8" y="52"/>
                      <a:pt x="48" y="52"/>
                    </a:cubicBezTo>
                    <a:cubicBezTo>
                      <a:pt x="49" y="50"/>
                      <a:pt x="46" y="50"/>
                      <a:pt x="46" y="50"/>
                    </a:cubicBezTo>
                    <a:cubicBezTo>
                      <a:pt x="46" y="50"/>
                      <a:pt x="47" y="50"/>
                      <a:pt x="46" y="50"/>
                    </a:cubicBezTo>
                    <a:cubicBezTo>
                      <a:pt x="46" y="50"/>
                      <a:pt x="44" y="50"/>
                      <a:pt x="45" y="50"/>
                    </a:cubicBezTo>
                    <a:cubicBezTo>
                      <a:pt x="45" y="50"/>
                      <a:pt x="46" y="49"/>
                      <a:pt x="46" y="49"/>
                    </a:cubicBezTo>
                    <a:cubicBezTo>
                      <a:pt x="46" y="48"/>
                      <a:pt x="45" y="49"/>
                      <a:pt x="45" y="49"/>
                    </a:cubicBezTo>
                    <a:cubicBezTo>
                      <a:pt x="47" y="47"/>
                      <a:pt x="43" y="49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4" y="47"/>
                      <a:pt x="43" y="46"/>
                      <a:pt x="41" y="47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3" y="46"/>
                      <a:pt x="42" y="46"/>
                      <a:pt x="41" y="46"/>
                    </a:cubicBezTo>
                    <a:cubicBezTo>
                      <a:pt x="40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2" y="44"/>
                      <a:pt x="40" y="44"/>
                      <a:pt x="41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4"/>
                      <a:pt x="40" y="43"/>
                      <a:pt x="40" y="43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5"/>
                      <a:pt x="37" y="44"/>
                      <a:pt x="38" y="43"/>
                    </a:cubicBezTo>
                    <a:cubicBezTo>
                      <a:pt x="37" y="43"/>
                      <a:pt x="35" y="44"/>
                      <a:pt x="33" y="45"/>
                    </a:cubicBezTo>
                    <a:cubicBezTo>
                      <a:pt x="33" y="44"/>
                      <a:pt x="32" y="44"/>
                      <a:pt x="32" y="44"/>
                    </a:cubicBezTo>
                    <a:cubicBezTo>
                      <a:pt x="33" y="43"/>
                      <a:pt x="32" y="44"/>
                      <a:pt x="33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3"/>
                      <a:pt x="36" y="41"/>
                      <a:pt x="37" y="41"/>
                    </a:cubicBezTo>
                    <a:cubicBezTo>
                      <a:pt x="36" y="41"/>
                      <a:pt x="36" y="40"/>
                      <a:pt x="36" y="39"/>
                    </a:cubicBezTo>
                    <a:cubicBezTo>
                      <a:pt x="34" y="41"/>
                      <a:pt x="35" y="39"/>
                      <a:pt x="33" y="41"/>
                    </a:cubicBezTo>
                    <a:cubicBezTo>
                      <a:pt x="32" y="40"/>
                      <a:pt x="34" y="39"/>
                      <a:pt x="35" y="39"/>
                    </a:cubicBezTo>
                    <a:cubicBezTo>
                      <a:pt x="33" y="39"/>
                      <a:pt x="34" y="38"/>
                      <a:pt x="33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6"/>
                      <a:pt x="31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29" y="38"/>
                      <a:pt x="3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0" y="36"/>
                      <a:pt x="32" y="34"/>
                      <a:pt x="30" y="35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1" y="32"/>
                      <a:pt x="28" y="34"/>
                      <a:pt x="29" y="33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28" y="33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8" y="29"/>
                      <a:pt x="27" y="27"/>
                      <a:pt x="24" y="26"/>
                    </a:cubicBezTo>
                    <a:cubicBezTo>
                      <a:pt x="26" y="24"/>
                      <a:pt x="26" y="26"/>
                      <a:pt x="27" y="24"/>
                    </a:cubicBezTo>
                    <a:cubicBezTo>
                      <a:pt x="25" y="26"/>
                      <a:pt x="26" y="24"/>
                      <a:pt x="25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6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7" y="21"/>
                      <a:pt x="25" y="23"/>
                    </a:cubicBezTo>
                    <a:cubicBezTo>
                      <a:pt x="26" y="22"/>
                      <a:pt x="26" y="22"/>
                      <a:pt x="26" y="22"/>
                    </a:cubicBezTo>
                    <a:cubicBezTo>
                      <a:pt x="23" y="23"/>
                      <a:pt x="26" y="21"/>
                      <a:pt x="24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0"/>
                      <a:pt x="22" y="22"/>
                      <a:pt x="23" y="21"/>
                    </a:cubicBezTo>
                    <a:cubicBezTo>
                      <a:pt x="23" y="20"/>
                      <a:pt x="22" y="20"/>
                      <a:pt x="20" y="21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1" y="19"/>
                      <a:pt x="20" y="17"/>
                      <a:pt x="17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7"/>
                      <a:pt x="19" y="13"/>
                      <a:pt x="15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5" y="13"/>
                      <a:pt x="13" y="14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2" y="14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9"/>
                      <a:pt x="16" y="6"/>
                      <a:pt x="11" y="6"/>
                    </a:cubicBezTo>
                    <a:cubicBezTo>
                      <a:pt x="11" y="6"/>
                      <a:pt x="13" y="4"/>
                      <a:pt x="13" y="4"/>
                    </a:cubicBezTo>
                    <a:cubicBezTo>
                      <a:pt x="9" y="4"/>
                      <a:pt x="13" y="0"/>
                      <a:pt x="7" y="1"/>
                    </a:cubicBezTo>
                    <a:cubicBezTo>
                      <a:pt x="6" y="0"/>
                      <a:pt x="0" y="2"/>
                      <a:pt x="0" y="2"/>
                    </a:cubicBezTo>
                    <a:cubicBezTo>
                      <a:pt x="3" y="4"/>
                      <a:pt x="3" y="8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2" name="Freeform 128"/>
              <p:cNvSpPr/>
              <p:nvPr/>
            </p:nvSpPr>
            <p:spPr bwMode="auto">
              <a:xfrm>
                <a:off x="6120" y="164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3" name="Freeform 129"/>
              <p:cNvSpPr/>
              <p:nvPr/>
            </p:nvSpPr>
            <p:spPr bwMode="auto">
              <a:xfrm>
                <a:off x="6033" y="150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4" name="Freeform 130"/>
              <p:cNvSpPr/>
              <p:nvPr/>
            </p:nvSpPr>
            <p:spPr bwMode="auto">
              <a:xfrm>
                <a:off x="6016" y="1492"/>
                <a:ext cx="5" cy="2"/>
              </a:xfrm>
              <a:custGeom>
                <a:avLst/>
                <a:gdLst>
                  <a:gd name="T0" fmla="*/ 5 w 5"/>
                  <a:gd name="T1" fmla="*/ 0 h 2"/>
                  <a:gd name="T2" fmla="*/ 5 w 5"/>
                  <a:gd name="T3" fmla="*/ 0 h 2"/>
                  <a:gd name="T4" fmla="*/ 0 w 5"/>
                  <a:gd name="T5" fmla="*/ 2 h 2"/>
                  <a:gd name="T6" fmla="*/ 5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0"/>
                    </a:moveTo>
                    <a:lnTo>
                      <a:pt x="5" y="0"/>
                    </a:lnTo>
                    <a:lnTo>
                      <a:pt x="0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5" name="Freeform 131"/>
              <p:cNvSpPr/>
              <p:nvPr/>
            </p:nvSpPr>
            <p:spPr bwMode="auto">
              <a:xfrm>
                <a:off x="6042" y="1506"/>
                <a:ext cx="5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6" name="Freeform 132"/>
              <p:cNvSpPr/>
              <p:nvPr/>
            </p:nvSpPr>
            <p:spPr bwMode="auto">
              <a:xfrm>
                <a:off x="6094" y="16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7" name="Freeform 133"/>
              <p:cNvSpPr/>
              <p:nvPr/>
            </p:nvSpPr>
            <p:spPr bwMode="auto">
              <a:xfrm>
                <a:off x="6045" y="1508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8" name="Freeform 134"/>
              <p:cNvSpPr/>
              <p:nvPr/>
            </p:nvSpPr>
            <p:spPr bwMode="auto">
              <a:xfrm>
                <a:off x="6035" y="150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49" name="Freeform 135"/>
              <p:cNvSpPr/>
              <p:nvPr/>
            </p:nvSpPr>
            <p:spPr bwMode="auto">
              <a:xfrm>
                <a:off x="6535" y="1518"/>
                <a:ext cx="12" cy="2"/>
              </a:xfrm>
              <a:custGeom>
                <a:avLst/>
                <a:gdLst>
                  <a:gd name="T0" fmla="*/ 1 w 5"/>
                  <a:gd name="T1" fmla="*/ 1 h 1"/>
                  <a:gd name="T2" fmla="*/ 0 w 5"/>
                  <a:gd name="T3" fmla="*/ 1 h 1"/>
                  <a:gd name="T4" fmla="*/ 2 w 5"/>
                  <a:gd name="T5" fmla="*/ 1 h 1"/>
                  <a:gd name="T6" fmla="*/ 3 w 5"/>
                  <a:gd name="T7" fmla="*/ 1 h 1"/>
                  <a:gd name="T8" fmla="*/ 5 w 5"/>
                  <a:gd name="T9" fmla="*/ 0 h 1"/>
                  <a:gd name="T10" fmla="*/ 1 w 5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0" name="Freeform 136"/>
              <p:cNvSpPr/>
              <p:nvPr/>
            </p:nvSpPr>
            <p:spPr bwMode="auto">
              <a:xfrm>
                <a:off x="7185" y="1480"/>
                <a:ext cx="3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1" name="Freeform 137"/>
              <p:cNvSpPr/>
              <p:nvPr/>
            </p:nvSpPr>
            <p:spPr bwMode="auto">
              <a:xfrm>
                <a:off x="7048" y="159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2" name="Freeform 138"/>
              <p:cNvSpPr/>
              <p:nvPr/>
            </p:nvSpPr>
            <p:spPr bwMode="auto">
              <a:xfrm>
                <a:off x="7199" y="147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3" name="Freeform 139"/>
              <p:cNvSpPr/>
              <p:nvPr/>
            </p:nvSpPr>
            <p:spPr bwMode="auto">
              <a:xfrm>
                <a:off x="7202" y="1480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4" name="Freeform 140"/>
              <p:cNvSpPr/>
              <p:nvPr/>
            </p:nvSpPr>
            <p:spPr bwMode="auto">
              <a:xfrm>
                <a:off x="7048" y="16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5" name="Freeform 141"/>
              <p:cNvSpPr/>
              <p:nvPr/>
            </p:nvSpPr>
            <p:spPr bwMode="auto">
              <a:xfrm>
                <a:off x="7043" y="1593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6" name="Freeform 142"/>
              <p:cNvSpPr/>
              <p:nvPr/>
            </p:nvSpPr>
            <p:spPr bwMode="auto">
              <a:xfrm>
                <a:off x="7048" y="160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7" name="Freeform 143"/>
              <p:cNvSpPr/>
              <p:nvPr/>
            </p:nvSpPr>
            <p:spPr bwMode="auto">
              <a:xfrm>
                <a:off x="7180" y="148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8" name="Freeform 144"/>
              <p:cNvSpPr/>
              <p:nvPr/>
            </p:nvSpPr>
            <p:spPr bwMode="auto">
              <a:xfrm>
                <a:off x="7211" y="1480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59" name="Freeform 145"/>
              <p:cNvSpPr/>
              <p:nvPr/>
            </p:nvSpPr>
            <p:spPr bwMode="auto">
              <a:xfrm>
                <a:off x="7249" y="1496"/>
                <a:ext cx="3" cy="7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0" name="Freeform 146"/>
              <p:cNvSpPr/>
              <p:nvPr/>
            </p:nvSpPr>
            <p:spPr bwMode="auto">
              <a:xfrm>
                <a:off x="7252" y="1499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1" name="Freeform 147"/>
              <p:cNvSpPr/>
              <p:nvPr/>
            </p:nvSpPr>
            <p:spPr bwMode="auto">
              <a:xfrm>
                <a:off x="7218" y="1480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2" name="Freeform 148"/>
              <p:cNvSpPr/>
              <p:nvPr/>
            </p:nvSpPr>
            <p:spPr bwMode="auto">
              <a:xfrm>
                <a:off x="7214" y="1475"/>
                <a:ext cx="4" cy="9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2 h 4"/>
                  <a:gd name="T4" fmla="*/ 0 w 2"/>
                  <a:gd name="T5" fmla="*/ 2 h 4"/>
                  <a:gd name="T6" fmla="*/ 0 w 2"/>
                  <a:gd name="T7" fmla="*/ 0 h 4"/>
                  <a:gd name="T8" fmla="*/ 2 w 2"/>
                  <a:gd name="T9" fmla="*/ 4 h 4"/>
                  <a:gd name="T10" fmla="*/ 2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3" name="Freeform 149"/>
              <p:cNvSpPr/>
              <p:nvPr/>
            </p:nvSpPr>
            <p:spPr bwMode="auto">
              <a:xfrm>
                <a:off x="7216" y="147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4" name="Freeform 150"/>
              <p:cNvSpPr/>
              <p:nvPr/>
            </p:nvSpPr>
            <p:spPr bwMode="auto">
              <a:xfrm>
                <a:off x="6497" y="14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5" name="Freeform 151"/>
              <p:cNvSpPr/>
              <p:nvPr/>
            </p:nvSpPr>
            <p:spPr bwMode="auto">
              <a:xfrm>
                <a:off x="7157" y="2082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6" name="Freeform 152"/>
              <p:cNvSpPr/>
              <p:nvPr/>
            </p:nvSpPr>
            <p:spPr bwMode="auto">
              <a:xfrm>
                <a:off x="7159" y="2079"/>
                <a:ext cx="7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7" name="Freeform 153"/>
              <p:cNvSpPr/>
              <p:nvPr/>
            </p:nvSpPr>
            <p:spPr bwMode="auto">
              <a:xfrm>
                <a:off x="6538" y="1373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8" name="Freeform 154"/>
              <p:cNvSpPr/>
              <p:nvPr/>
            </p:nvSpPr>
            <p:spPr bwMode="auto">
              <a:xfrm>
                <a:off x="6497" y="141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69" name="Rectangle 155"/>
              <p:cNvSpPr>
                <a:spLocks noChangeArrowheads="1"/>
              </p:cNvSpPr>
              <p:nvPr/>
            </p:nvSpPr>
            <p:spPr bwMode="auto">
              <a:xfrm>
                <a:off x="7086" y="1560"/>
                <a:ext cx="1" cy="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0" name="Freeform 156"/>
              <p:cNvSpPr/>
              <p:nvPr/>
            </p:nvSpPr>
            <p:spPr bwMode="auto">
              <a:xfrm>
                <a:off x="7247" y="150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1" name="Freeform 157"/>
              <p:cNvSpPr/>
              <p:nvPr/>
            </p:nvSpPr>
            <p:spPr bwMode="auto">
              <a:xfrm>
                <a:off x="6540" y="13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2" name="Freeform 158"/>
              <p:cNvSpPr/>
              <p:nvPr/>
            </p:nvSpPr>
            <p:spPr bwMode="auto">
              <a:xfrm>
                <a:off x="7109" y="15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3" name="Freeform 159"/>
              <p:cNvSpPr/>
              <p:nvPr/>
            </p:nvSpPr>
            <p:spPr bwMode="auto">
              <a:xfrm>
                <a:off x="7157" y="156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4" name="Freeform 160"/>
              <p:cNvSpPr/>
              <p:nvPr/>
            </p:nvSpPr>
            <p:spPr bwMode="auto">
              <a:xfrm>
                <a:off x="7033" y="162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2 h 5"/>
                  <a:gd name="T4" fmla="*/ 5 w 5"/>
                  <a:gd name="T5" fmla="*/ 5 h 5"/>
                  <a:gd name="T6" fmla="*/ 0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2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5" name="Freeform 161"/>
              <p:cNvSpPr/>
              <p:nvPr/>
            </p:nvSpPr>
            <p:spPr bwMode="auto">
              <a:xfrm>
                <a:off x="7064" y="15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6" name="Freeform 162"/>
              <p:cNvSpPr/>
              <p:nvPr/>
            </p:nvSpPr>
            <p:spPr bwMode="auto">
              <a:xfrm>
                <a:off x="6958" y="1475"/>
                <a:ext cx="291" cy="265"/>
              </a:xfrm>
              <a:custGeom>
                <a:avLst/>
                <a:gdLst>
                  <a:gd name="T0" fmla="*/ 27 w 123"/>
                  <a:gd name="T1" fmla="*/ 92 h 112"/>
                  <a:gd name="T2" fmla="*/ 33 w 123"/>
                  <a:gd name="T3" fmla="*/ 85 h 112"/>
                  <a:gd name="T4" fmla="*/ 52 w 123"/>
                  <a:gd name="T5" fmla="*/ 57 h 112"/>
                  <a:gd name="T6" fmla="*/ 61 w 123"/>
                  <a:gd name="T7" fmla="*/ 52 h 112"/>
                  <a:gd name="T8" fmla="*/ 69 w 123"/>
                  <a:gd name="T9" fmla="*/ 49 h 112"/>
                  <a:gd name="T10" fmla="*/ 81 w 123"/>
                  <a:gd name="T11" fmla="*/ 39 h 112"/>
                  <a:gd name="T12" fmla="*/ 89 w 123"/>
                  <a:gd name="T13" fmla="*/ 34 h 112"/>
                  <a:gd name="T14" fmla="*/ 100 w 123"/>
                  <a:gd name="T15" fmla="*/ 25 h 112"/>
                  <a:gd name="T16" fmla="*/ 105 w 123"/>
                  <a:gd name="T17" fmla="*/ 17 h 112"/>
                  <a:gd name="T18" fmla="*/ 115 w 123"/>
                  <a:gd name="T19" fmla="*/ 15 h 112"/>
                  <a:gd name="T20" fmla="*/ 119 w 123"/>
                  <a:gd name="T21" fmla="*/ 14 h 112"/>
                  <a:gd name="T22" fmla="*/ 121 w 123"/>
                  <a:gd name="T23" fmla="*/ 8 h 112"/>
                  <a:gd name="T24" fmla="*/ 122 w 123"/>
                  <a:gd name="T25" fmla="*/ 7 h 112"/>
                  <a:gd name="T26" fmla="*/ 118 w 123"/>
                  <a:gd name="T27" fmla="*/ 7 h 112"/>
                  <a:gd name="T28" fmla="*/ 113 w 123"/>
                  <a:gd name="T29" fmla="*/ 5 h 112"/>
                  <a:gd name="T30" fmla="*/ 107 w 123"/>
                  <a:gd name="T31" fmla="*/ 4 h 112"/>
                  <a:gd name="T32" fmla="*/ 106 w 123"/>
                  <a:gd name="T33" fmla="*/ 3 h 112"/>
                  <a:gd name="T34" fmla="*/ 102 w 123"/>
                  <a:gd name="T35" fmla="*/ 4 h 112"/>
                  <a:gd name="T36" fmla="*/ 101 w 123"/>
                  <a:gd name="T37" fmla="*/ 4 h 112"/>
                  <a:gd name="T38" fmla="*/ 99 w 123"/>
                  <a:gd name="T39" fmla="*/ 2 h 112"/>
                  <a:gd name="T40" fmla="*/ 98 w 123"/>
                  <a:gd name="T41" fmla="*/ 9 h 112"/>
                  <a:gd name="T42" fmla="*/ 96 w 123"/>
                  <a:gd name="T43" fmla="*/ 8 h 112"/>
                  <a:gd name="T44" fmla="*/ 93 w 123"/>
                  <a:gd name="T45" fmla="*/ 7 h 112"/>
                  <a:gd name="T46" fmla="*/ 91 w 123"/>
                  <a:gd name="T47" fmla="*/ 7 h 112"/>
                  <a:gd name="T48" fmla="*/ 89 w 123"/>
                  <a:gd name="T49" fmla="*/ 10 h 112"/>
                  <a:gd name="T50" fmla="*/ 87 w 123"/>
                  <a:gd name="T51" fmla="*/ 10 h 112"/>
                  <a:gd name="T52" fmla="*/ 89 w 123"/>
                  <a:gd name="T53" fmla="*/ 18 h 112"/>
                  <a:gd name="T54" fmla="*/ 85 w 123"/>
                  <a:gd name="T55" fmla="*/ 12 h 112"/>
                  <a:gd name="T56" fmla="*/ 78 w 123"/>
                  <a:gd name="T57" fmla="*/ 16 h 112"/>
                  <a:gd name="T58" fmla="*/ 75 w 123"/>
                  <a:gd name="T59" fmla="*/ 18 h 112"/>
                  <a:gd name="T60" fmla="*/ 75 w 123"/>
                  <a:gd name="T61" fmla="*/ 24 h 112"/>
                  <a:gd name="T62" fmla="*/ 67 w 123"/>
                  <a:gd name="T63" fmla="*/ 25 h 112"/>
                  <a:gd name="T64" fmla="*/ 65 w 123"/>
                  <a:gd name="T65" fmla="*/ 29 h 112"/>
                  <a:gd name="T66" fmla="*/ 64 w 123"/>
                  <a:gd name="T67" fmla="*/ 29 h 112"/>
                  <a:gd name="T68" fmla="*/ 64 w 123"/>
                  <a:gd name="T69" fmla="*/ 32 h 112"/>
                  <a:gd name="T70" fmla="*/ 60 w 123"/>
                  <a:gd name="T71" fmla="*/ 30 h 112"/>
                  <a:gd name="T72" fmla="*/ 59 w 123"/>
                  <a:gd name="T73" fmla="*/ 34 h 112"/>
                  <a:gd name="T74" fmla="*/ 55 w 123"/>
                  <a:gd name="T75" fmla="*/ 39 h 112"/>
                  <a:gd name="T76" fmla="*/ 50 w 123"/>
                  <a:gd name="T77" fmla="*/ 39 h 112"/>
                  <a:gd name="T78" fmla="*/ 47 w 123"/>
                  <a:gd name="T79" fmla="*/ 43 h 112"/>
                  <a:gd name="T80" fmla="*/ 45 w 123"/>
                  <a:gd name="T81" fmla="*/ 45 h 112"/>
                  <a:gd name="T82" fmla="*/ 44 w 123"/>
                  <a:gd name="T83" fmla="*/ 45 h 112"/>
                  <a:gd name="T84" fmla="*/ 42 w 123"/>
                  <a:gd name="T85" fmla="*/ 48 h 112"/>
                  <a:gd name="T86" fmla="*/ 39 w 123"/>
                  <a:gd name="T87" fmla="*/ 54 h 112"/>
                  <a:gd name="T88" fmla="*/ 38 w 123"/>
                  <a:gd name="T89" fmla="*/ 56 h 112"/>
                  <a:gd name="T90" fmla="*/ 38 w 123"/>
                  <a:gd name="T91" fmla="*/ 63 h 112"/>
                  <a:gd name="T92" fmla="*/ 34 w 123"/>
                  <a:gd name="T93" fmla="*/ 65 h 112"/>
                  <a:gd name="T94" fmla="*/ 30 w 123"/>
                  <a:gd name="T95" fmla="*/ 69 h 112"/>
                  <a:gd name="T96" fmla="*/ 27 w 123"/>
                  <a:gd name="T97" fmla="*/ 71 h 112"/>
                  <a:gd name="T98" fmla="*/ 19 w 123"/>
                  <a:gd name="T99" fmla="*/ 78 h 112"/>
                  <a:gd name="T100" fmla="*/ 17 w 123"/>
                  <a:gd name="T101" fmla="*/ 80 h 112"/>
                  <a:gd name="T102" fmla="*/ 13 w 123"/>
                  <a:gd name="T103" fmla="*/ 88 h 112"/>
                  <a:gd name="T104" fmla="*/ 12 w 123"/>
                  <a:gd name="T105" fmla="*/ 9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112">
                    <a:moveTo>
                      <a:pt x="9" y="112"/>
                    </a:moveTo>
                    <a:cubicBezTo>
                      <a:pt x="9" y="108"/>
                      <a:pt x="13" y="106"/>
                      <a:pt x="17" y="105"/>
                    </a:cubicBezTo>
                    <a:cubicBezTo>
                      <a:pt x="17" y="104"/>
                      <a:pt x="17" y="102"/>
                      <a:pt x="18" y="102"/>
                    </a:cubicBezTo>
                    <a:cubicBezTo>
                      <a:pt x="20" y="98"/>
                      <a:pt x="27" y="98"/>
                      <a:pt x="28" y="93"/>
                    </a:cubicBezTo>
                    <a:cubicBezTo>
                      <a:pt x="27" y="93"/>
                      <a:pt x="27" y="92"/>
                      <a:pt x="26" y="91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6" y="90"/>
                      <a:pt x="28" y="92"/>
                      <a:pt x="28" y="92"/>
                    </a:cubicBezTo>
                    <a:cubicBezTo>
                      <a:pt x="29" y="91"/>
                      <a:pt x="29" y="89"/>
                      <a:pt x="31" y="88"/>
                    </a:cubicBezTo>
                    <a:cubicBezTo>
                      <a:pt x="29" y="86"/>
                      <a:pt x="31" y="87"/>
                      <a:pt x="29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4"/>
                      <a:pt x="30" y="84"/>
                      <a:pt x="33" y="85"/>
                    </a:cubicBezTo>
                    <a:cubicBezTo>
                      <a:pt x="38" y="83"/>
                      <a:pt x="40" y="79"/>
                      <a:pt x="43" y="76"/>
                    </a:cubicBezTo>
                    <a:cubicBezTo>
                      <a:pt x="46" y="72"/>
                      <a:pt x="48" y="68"/>
                      <a:pt x="52" y="64"/>
                    </a:cubicBezTo>
                    <a:cubicBezTo>
                      <a:pt x="50" y="61"/>
                      <a:pt x="52" y="61"/>
                      <a:pt x="50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58"/>
                      <a:pt x="52" y="59"/>
                      <a:pt x="54" y="59"/>
                    </a:cubicBezTo>
                    <a:cubicBezTo>
                      <a:pt x="53" y="58"/>
                      <a:pt x="54" y="59"/>
                      <a:pt x="52" y="57"/>
                    </a:cubicBezTo>
                    <a:cubicBezTo>
                      <a:pt x="51" y="56"/>
                      <a:pt x="55" y="59"/>
                      <a:pt x="54" y="58"/>
                    </a:cubicBezTo>
                    <a:cubicBezTo>
                      <a:pt x="55" y="59"/>
                      <a:pt x="53" y="57"/>
                      <a:pt x="54" y="58"/>
                    </a:cubicBezTo>
                    <a:cubicBezTo>
                      <a:pt x="53" y="55"/>
                      <a:pt x="55" y="59"/>
                      <a:pt x="57" y="59"/>
                    </a:cubicBezTo>
                    <a:cubicBezTo>
                      <a:pt x="58" y="57"/>
                      <a:pt x="58" y="54"/>
                      <a:pt x="61" y="54"/>
                    </a:cubicBezTo>
                    <a:cubicBezTo>
                      <a:pt x="61" y="54"/>
                      <a:pt x="60" y="52"/>
                      <a:pt x="60" y="52"/>
                    </a:cubicBezTo>
                    <a:cubicBezTo>
                      <a:pt x="62" y="55"/>
                      <a:pt x="60" y="51"/>
                      <a:pt x="61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4"/>
                      <a:pt x="63" y="51"/>
                      <a:pt x="64" y="52"/>
                    </a:cubicBezTo>
                    <a:cubicBezTo>
                      <a:pt x="64" y="50"/>
                      <a:pt x="67" y="52"/>
                      <a:pt x="66" y="50"/>
                    </a:cubicBezTo>
                    <a:cubicBezTo>
                      <a:pt x="67" y="52"/>
                      <a:pt x="67" y="51"/>
                      <a:pt x="68" y="51"/>
                    </a:cubicBezTo>
                    <a:cubicBezTo>
                      <a:pt x="66" y="48"/>
                      <a:pt x="70" y="51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1" y="48"/>
                      <a:pt x="73" y="47"/>
                      <a:pt x="74" y="44"/>
                    </a:cubicBezTo>
                    <a:cubicBezTo>
                      <a:pt x="75" y="43"/>
                      <a:pt x="78" y="45"/>
                      <a:pt x="79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78" y="41"/>
                      <a:pt x="79" y="42"/>
                      <a:pt x="79" y="42"/>
                    </a:cubicBezTo>
                    <a:cubicBezTo>
                      <a:pt x="79" y="40"/>
                      <a:pt x="81" y="41"/>
                      <a:pt x="81" y="41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83" y="41"/>
                      <a:pt x="82" y="37"/>
                      <a:pt x="84" y="38"/>
                    </a:cubicBezTo>
                    <a:cubicBezTo>
                      <a:pt x="82" y="36"/>
                      <a:pt x="84" y="37"/>
                      <a:pt x="84" y="36"/>
                    </a:cubicBezTo>
                    <a:cubicBezTo>
                      <a:pt x="84" y="36"/>
                      <a:pt x="84" y="36"/>
                      <a:pt x="85" y="37"/>
                    </a:cubicBezTo>
                    <a:cubicBezTo>
                      <a:pt x="85" y="36"/>
                      <a:pt x="85" y="36"/>
                      <a:pt x="87" y="36"/>
                    </a:cubicBezTo>
                    <a:cubicBezTo>
                      <a:pt x="87" y="36"/>
                      <a:pt x="86" y="34"/>
                      <a:pt x="87" y="34"/>
                    </a:cubicBezTo>
                    <a:cubicBezTo>
                      <a:pt x="88" y="36"/>
                      <a:pt x="88" y="34"/>
                      <a:pt x="89" y="34"/>
                    </a:cubicBezTo>
                    <a:cubicBezTo>
                      <a:pt x="87" y="32"/>
                      <a:pt x="87" y="31"/>
                      <a:pt x="88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0" y="31"/>
                      <a:pt x="93" y="33"/>
                      <a:pt x="93" y="29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5" y="28"/>
                      <a:pt x="98" y="29"/>
                      <a:pt x="98" y="25"/>
                    </a:cubicBezTo>
                    <a:cubicBezTo>
                      <a:pt x="99" y="25"/>
                      <a:pt x="100" y="26"/>
                      <a:pt x="100" y="25"/>
                    </a:cubicBezTo>
                    <a:cubicBezTo>
                      <a:pt x="100" y="24"/>
                      <a:pt x="101" y="24"/>
                      <a:pt x="100" y="22"/>
                    </a:cubicBezTo>
                    <a:cubicBezTo>
                      <a:pt x="100" y="21"/>
                      <a:pt x="101" y="22"/>
                      <a:pt x="101" y="23"/>
                    </a:cubicBezTo>
                    <a:cubicBezTo>
                      <a:pt x="102" y="23"/>
                      <a:pt x="104" y="25"/>
                      <a:pt x="103" y="22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4" y="22"/>
                      <a:pt x="104" y="20"/>
                      <a:pt x="106" y="21"/>
                    </a:cubicBezTo>
                    <a:cubicBezTo>
                      <a:pt x="105" y="19"/>
                      <a:pt x="106" y="19"/>
                      <a:pt x="105" y="17"/>
                    </a:cubicBezTo>
                    <a:cubicBezTo>
                      <a:pt x="105" y="17"/>
                      <a:pt x="106" y="19"/>
                      <a:pt x="106" y="18"/>
                    </a:cubicBezTo>
                    <a:cubicBezTo>
                      <a:pt x="106" y="20"/>
                      <a:pt x="106" y="20"/>
                      <a:pt x="106" y="20"/>
                    </a:cubicBezTo>
                    <a:cubicBezTo>
                      <a:pt x="108" y="20"/>
                      <a:pt x="109" y="18"/>
                      <a:pt x="110" y="16"/>
                    </a:cubicBezTo>
                    <a:cubicBezTo>
                      <a:pt x="112" y="19"/>
                      <a:pt x="112" y="16"/>
                      <a:pt x="113" y="17"/>
                    </a:cubicBezTo>
                    <a:cubicBezTo>
                      <a:pt x="113" y="15"/>
                      <a:pt x="115" y="17"/>
                      <a:pt x="114" y="14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15"/>
                      <a:pt x="116" y="15"/>
                      <a:pt x="117" y="15"/>
                    </a:cubicBezTo>
                    <a:cubicBezTo>
                      <a:pt x="118" y="16"/>
                      <a:pt x="118" y="14"/>
                      <a:pt x="118" y="13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8" y="13"/>
                      <a:pt x="118" y="11"/>
                      <a:pt x="118" y="9"/>
                    </a:cubicBezTo>
                    <a:cubicBezTo>
                      <a:pt x="119" y="10"/>
                      <a:pt x="118" y="9"/>
                      <a:pt x="119" y="10"/>
                    </a:cubicBezTo>
                    <a:cubicBezTo>
                      <a:pt x="119" y="11"/>
                      <a:pt x="119" y="13"/>
                      <a:pt x="119" y="14"/>
                    </a:cubicBezTo>
                    <a:cubicBezTo>
                      <a:pt x="120" y="15"/>
                      <a:pt x="119" y="11"/>
                      <a:pt x="120" y="13"/>
                    </a:cubicBezTo>
                    <a:cubicBezTo>
                      <a:pt x="121" y="14"/>
                      <a:pt x="121" y="13"/>
                      <a:pt x="121" y="11"/>
                    </a:cubicBezTo>
                    <a:cubicBezTo>
                      <a:pt x="121" y="12"/>
                      <a:pt x="121" y="12"/>
                      <a:pt x="121" y="13"/>
                    </a:cubicBezTo>
                    <a:cubicBezTo>
                      <a:pt x="122" y="13"/>
                      <a:pt x="122" y="13"/>
                      <a:pt x="122" y="12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10"/>
                      <a:pt x="122" y="10"/>
                      <a:pt x="121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7"/>
                      <a:pt x="121" y="7"/>
                      <a:pt x="122" y="8"/>
                    </a:cubicBezTo>
                    <a:cubicBezTo>
                      <a:pt x="122" y="10"/>
                      <a:pt x="122" y="11"/>
                      <a:pt x="122" y="11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9"/>
                      <a:pt x="122" y="8"/>
                      <a:pt x="122" y="6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22" y="6"/>
                      <a:pt x="122" y="6"/>
                      <a:pt x="122" y="6"/>
                    </a:cubicBezTo>
                    <a:cubicBezTo>
                      <a:pt x="121" y="7"/>
                      <a:pt x="120" y="5"/>
                      <a:pt x="120" y="7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11"/>
                      <a:pt x="119" y="9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19" y="7"/>
                      <a:pt x="119" y="8"/>
                      <a:pt x="118" y="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9" y="8"/>
                      <a:pt x="117" y="6"/>
                      <a:pt x="117" y="7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6" y="6"/>
                      <a:pt x="117" y="8"/>
                      <a:pt x="117" y="8"/>
                    </a:cubicBezTo>
                    <a:cubicBezTo>
                      <a:pt x="117" y="8"/>
                      <a:pt x="116" y="5"/>
                      <a:pt x="115" y="4"/>
                    </a:cubicBezTo>
                    <a:cubicBezTo>
                      <a:pt x="115" y="5"/>
                      <a:pt x="114" y="7"/>
                      <a:pt x="113" y="5"/>
                    </a:cubicBezTo>
                    <a:cubicBezTo>
                      <a:pt x="112" y="6"/>
                      <a:pt x="112" y="7"/>
                      <a:pt x="112" y="8"/>
                    </a:cubicBezTo>
                    <a:cubicBezTo>
                      <a:pt x="111" y="8"/>
                      <a:pt x="111" y="6"/>
                      <a:pt x="111" y="7"/>
                    </a:cubicBezTo>
                    <a:cubicBezTo>
                      <a:pt x="111" y="6"/>
                      <a:pt x="110" y="5"/>
                      <a:pt x="110" y="4"/>
                    </a:cubicBezTo>
                    <a:cubicBezTo>
                      <a:pt x="110" y="5"/>
                      <a:pt x="109" y="4"/>
                      <a:pt x="110" y="7"/>
                    </a:cubicBezTo>
                    <a:cubicBezTo>
                      <a:pt x="109" y="6"/>
                      <a:pt x="108" y="6"/>
                      <a:pt x="107" y="7"/>
                    </a:cubicBezTo>
                    <a:cubicBezTo>
                      <a:pt x="108" y="7"/>
                      <a:pt x="107" y="5"/>
                      <a:pt x="107" y="4"/>
                    </a:cubicBezTo>
                    <a:cubicBezTo>
                      <a:pt x="107" y="6"/>
                      <a:pt x="106" y="7"/>
                      <a:pt x="106" y="7"/>
                    </a:cubicBezTo>
                    <a:cubicBezTo>
                      <a:pt x="106" y="9"/>
                      <a:pt x="106" y="9"/>
                      <a:pt x="107" y="10"/>
                    </a:cubicBezTo>
                    <a:cubicBezTo>
                      <a:pt x="107" y="10"/>
                      <a:pt x="107" y="11"/>
                      <a:pt x="107" y="11"/>
                    </a:cubicBezTo>
                    <a:cubicBezTo>
                      <a:pt x="106" y="9"/>
                      <a:pt x="105" y="7"/>
                      <a:pt x="104" y="7"/>
                    </a:cubicBezTo>
                    <a:cubicBezTo>
                      <a:pt x="104" y="4"/>
                      <a:pt x="106" y="7"/>
                      <a:pt x="104" y="4"/>
                    </a:cubicBezTo>
                    <a:cubicBezTo>
                      <a:pt x="104" y="2"/>
                      <a:pt x="105" y="2"/>
                      <a:pt x="106" y="3"/>
                    </a:cubicBezTo>
                    <a:cubicBezTo>
                      <a:pt x="105" y="1"/>
                      <a:pt x="105" y="3"/>
                      <a:pt x="104" y="1"/>
                    </a:cubicBezTo>
                    <a:cubicBezTo>
                      <a:pt x="104" y="1"/>
                      <a:pt x="104" y="2"/>
                      <a:pt x="103" y="3"/>
                    </a:cubicBezTo>
                    <a:cubicBezTo>
                      <a:pt x="104" y="4"/>
                      <a:pt x="104" y="4"/>
                      <a:pt x="104" y="5"/>
                    </a:cubicBezTo>
                    <a:cubicBezTo>
                      <a:pt x="105" y="8"/>
                      <a:pt x="103" y="4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2" y="2"/>
                      <a:pt x="102" y="4"/>
                      <a:pt x="102" y="4"/>
                    </a:cubicBezTo>
                    <a:cubicBezTo>
                      <a:pt x="100" y="1"/>
                      <a:pt x="102" y="3"/>
                      <a:pt x="102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1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3"/>
                      <a:pt x="101" y="4"/>
                      <a:pt x="101" y="4"/>
                    </a:cubicBezTo>
                    <a:cubicBezTo>
                      <a:pt x="102" y="7"/>
                      <a:pt x="101" y="4"/>
                      <a:pt x="101" y="5"/>
                    </a:cubicBezTo>
                    <a:cubicBezTo>
                      <a:pt x="101" y="7"/>
                      <a:pt x="101" y="5"/>
                      <a:pt x="102" y="7"/>
                    </a:cubicBezTo>
                    <a:cubicBezTo>
                      <a:pt x="102" y="8"/>
                      <a:pt x="102" y="8"/>
                      <a:pt x="102" y="9"/>
                    </a:cubicBezTo>
                    <a:cubicBezTo>
                      <a:pt x="101" y="9"/>
                      <a:pt x="101" y="7"/>
                      <a:pt x="100" y="6"/>
                    </a:cubicBezTo>
                    <a:cubicBezTo>
                      <a:pt x="100" y="6"/>
                      <a:pt x="100" y="5"/>
                      <a:pt x="101" y="6"/>
                    </a:cubicBezTo>
                    <a:cubicBezTo>
                      <a:pt x="101" y="4"/>
                      <a:pt x="99" y="3"/>
                      <a:pt x="99" y="2"/>
                    </a:cubicBezTo>
                    <a:cubicBezTo>
                      <a:pt x="98" y="1"/>
                      <a:pt x="99" y="4"/>
                      <a:pt x="99" y="4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101" y="11"/>
                      <a:pt x="98" y="3"/>
                      <a:pt x="97" y="4"/>
                    </a:cubicBezTo>
                    <a:cubicBezTo>
                      <a:pt x="99" y="7"/>
                      <a:pt x="98" y="8"/>
                      <a:pt x="100" y="11"/>
                    </a:cubicBezTo>
                    <a:cubicBezTo>
                      <a:pt x="100" y="12"/>
                      <a:pt x="100" y="13"/>
                      <a:pt x="100" y="12"/>
                    </a:cubicBezTo>
                    <a:cubicBezTo>
                      <a:pt x="99" y="10"/>
                      <a:pt x="99" y="11"/>
                      <a:pt x="98" y="9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7" y="5"/>
                      <a:pt x="95" y="4"/>
                      <a:pt x="95" y="4"/>
                    </a:cubicBezTo>
                    <a:cubicBezTo>
                      <a:pt x="95" y="5"/>
                      <a:pt x="96" y="5"/>
                      <a:pt x="96" y="6"/>
                    </a:cubicBezTo>
                    <a:cubicBezTo>
                      <a:pt x="95" y="5"/>
                      <a:pt x="95" y="4"/>
                      <a:pt x="94" y="4"/>
                    </a:cubicBezTo>
                    <a:cubicBezTo>
                      <a:pt x="95" y="5"/>
                      <a:pt x="96" y="7"/>
                      <a:pt x="96" y="8"/>
                    </a:cubicBezTo>
                    <a:cubicBezTo>
                      <a:pt x="95" y="8"/>
                      <a:pt x="94" y="6"/>
                      <a:pt x="94" y="6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4" y="6"/>
                      <a:pt x="93" y="3"/>
                      <a:pt x="93" y="4"/>
                    </a:cubicBezTo>
                    <a:cubicBezTo>
                      <a:pt x="93" y="5"/>
                      <a:pt x="94" y="7"/>
                      <a:pt x="94" y="8"/>
                    </a:cubicBezTo>
                    <a:cubicBezTo>
                      <a:pt x="94" y="9"/>
                      <a:pt x="94" y="8"/>
                      <a:pt x="94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3" y="7"/>
                      <a:pt x="92" y="4"/>
                      <a:pt x="92" y="5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2" y="6"/>
                      <a:pt x="92" y="6"/>
                      <a:pt x="91" y="5"/>
                    </a:cubicBezTo>
                    <a:cubicBezTo>
                      <a:pt x="92" y="6"/>
                      <a:pt x="91" y="6"/>
                      <a:pt x="92" y="6"/>
                    </a:cubicBezTo>
                    <a:cubicBezTo>
                      <a:pt x="91" y="5"/>
                      <a:pt x="91" y="5"/>
                      <a:pt x="91" y="5"/>
                    </a:cubicBezTo>
                    <a:cubicBezTo>
                      <a:pt x="91" y="6"/>
                      <a:pt x="92" y="9"/>
                      <a:pt x="91" y="7"/>
                    </a:cubicBezTo>
                    <a:cubicBezTo>
                      <a:pt x="92" y="9"/>
                      <a:pt x="91" y="7"/>
                      <a:pt x="92" y="8"/>
                    </a:cubicBezTo>
                    <a:cubicBezTo>
                      <a:pt x="93" y="9"/>
                      <a:pt x="92" y="9"/>
                      <a:pt x="92" y="10"/>
                    </a:cubicBezTo>
                    <a:cubicBezTo>
                      <a:pt x="91" y="7"/>
                      <a:pt x="91" y="10"/>
                      <a:pt x="91" y="10"/>
                    </a:cubicBezTo>
                    <a:cubicBezTo>
                      <a:pt x="91" y="9"/>
                      <a:pt x="90" y="9"/>
                      <a:pt x="90" y="8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9" y="7"/>
                      <a:pt x="90" y="11"/>
                      <a:pt x="89" y="10"/>
                    </a:cubicBezTo>
                    <a:cubicBezTo>
                      <a:pt x="89" y="9"/>
                      <a:pt x="88" y="8"/>
                      <a:pt x="88" y="7"/>
                    </a:cubicBezTo>
                    <a:cubicBezTo>
                      <a:pt x="90" y="10"/>
                      <a:pt x="89" y="11"/>
                      <a:pt x="90" y="12"/>
                    </a:cubicBezTo>
                    <a:cubicBezTo>
                      <a:pt x="89" y="12"/>
                      <a:pt x="88" y="9"/>
                      <a:pt x="87" y="8"/>
                    </a:cubicBezTo>
                    <a:cubicBezTo>
                      <a:pt x="88" y="10"/>
                      <a:pt x="86" y="7"/>
                      <a:pt x="87" y="9"/>
                    </a:cubicBezTo>
                    <a:cubicBezTo>
                      <a:pt x="88" y="10"/>
                      <a:pt x="88" y="11"/>
                      <a:pt x="88" y="12"/>
                    </a:cubicBezTo>
                    <a:cubicBezTo>
                      <a:pt x="88" y="12"/>
                      <a:pt x="88" y="11"/>
                      <a:pt x="87" y="10"/>
                    </a:cubicBezTo>
                    <a:cubicBezTo>
                      <a:pt x="87" y="10"/>
                      <a:pt x="88" y="12"/>
                      <a:pt x="88" y="13"/>
                    </a:cubicBezTo>
                    <a:cubicBezTo>
                      <a:pt x="88" y="13"/>
                      <a:pt x="89" y="15"/>
                      <a:pt x="88" y="14"/>
                    </a:cubicBezTo>
                    <a:cubicBezTo>
                      <a:pt x="87" y="12"/>
                      <a:pt x="88" y="13"/>
                      <a:pt x="87" y="12"/>
                    </a:cubicBezTo>
                    <a:cubicBezTo>
                      <a:pt x="86" y="12"/>
                      <a:pt x="89" y="16"/>
                      <a:pt x="88" y="16"/>
                    </a:cubicBezTo>
                    <a:cubicBezTo>
                      <a:pt x="89" y="17"/>
                      <a:pt x="90" y="20"/>
                      <a:pt x="90" y="21"/>
                    </a:cubicBezTo>
                    <a:cubicBezTo>
                      <a:pt x="89" y="21"/>
                      <a:pt x="90" y="20"/>
                      <a:pt x="89" y="18"/>
                    </a:cubicBezTo>
                    <a:cubicBezTo>
                      <a:pt x="89" y="18"/>
                      <a:pt x="89" y="18"/>
                      <a:pt x="89" y="18"/>
                    </a:cubicBezTo>
                    <a:cubicBezTo>
                      <a:pt x="87" y="16"/>
                      <a:pt x="87" y="14"/>
                      <a:pt x="86" y="12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5" y="12"/>
                      <a:pt x="85" y="11"/>
                      <a:pt x="84" y="10"/>
                    </a:cubicBezTo>
                    <a:cubicBezTo>
                      <a:pt x="85" y="12"/>
                      <a:pt x="84" y="11"/>
                      <a:pt x="84" y="11"/>
                    </a:cubicBezTo>
                    <a:cubicBezTo>
                      <a:pt x="85" y="13"/>
                      <a:pt x="84" y="11"/>
                      <a:pt x="85" y="12"/>
                    </a:cubicBezTo>
                    <a:cubicBezTo>
                      <a:pt x="84" y="13"/>
                      <a:pt x="86" y="15"/>
                      <a:pt x="85" y="15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2" y="11"/>
                      <a:pt x="84" y="14"/>
                      <a:pt x="83" y="13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1" y="13"/>
                      <a:pt x="80" y="14"/>
                      <a:pt x="81" y="18"/>
                    </a:cubicBezTo>
                    <a:cubicBezTo>
                      <a:pt x="80" y="17"/>
                      <a:pt x="79" y="17"/>
                      <a:pt x="78" y="16"/>
                    </a:cubicBezTo>
                    <a:cubicBezTo>
                      <a:pt x="78" y="17"/>
                      <a:pt x="79" y="18"/>
                      <a:pt x="79" y="18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6" y="16"/>
                      <a:pt x="77" y="18"/>
                      <a:pt x="77" y="19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5" y="17"/>
                      <a:pt x="76" y="19"/>
                      <a:pt x="76" y="19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6" y="20"/>
                      <a:pt x="76" y="20"/>
                      <a:pt x="74" y="19"/>
                    </a:cubicBezTo>
                    <a:cubicBezTo>
                      <a:pt x="75" y="19"/>
                      <a:pt x="75" y="19"/>
                      <a:pt x="75" y="20"/>
                    </a:cubicBezTo>
                    <a:cubicBezTo>
                      <a:pt x="74" y="19"/>
                      <a:pt x="73" y="20"/>
                      <a:pt x="73" y="21"/>
                    </a:cubicBezTo>
                    <a:cubicBezTo>
                      <a:pt x="74" y="21"/>
                      <a:pt x="74" y="21"/>
                      <a:pt x="75" y="23"/>
                    </a:cubicBezTo>
                    <a:cubicBezTo>
                      <a:pt x="76" y="25"/>
                      <a:pt x="74" y="22"/>
                      <a:pt x="75" y="24"/>
                    </a:cubicBezTo>
                    <a:cubicBezTo>
                      <a:pt x="74" y="23"/>
                      <a:pt x="74" y="22"/>
                      <a:pt x="73" y="22"/>
                    </a:cubicBezTo>
                    <a:cubicBezTo>
                      <a:pt x="71" y="20"/>
                      <a:pt x="71" y="22"/>
                      <a:pt x="70" y="23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68" y="22"/>
                      <a:pt x="69" y="25"/>
                      <a:pt x="68" y="24"/>
                    </a:cubicBezTo>
                    <a:cubicBezTo>
                      <a:pt x="68" y="25"/>
                      <a:pt x="70" y="28"/>
                      <a:pt x="69" y="28"/>
                    </a:cubicBezTo>
                    <a:cubicBezTo>
                      <a:pt x="70" y="30"/>
                      <a:pt x="68" y="26"/>
                      <a:pt x="67" y="25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7" y="27"/>
                      <a:pt x="67" y="28"/>
                      <a:pt x="66" y="27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27"/>
                      <a:pt x="65" y="26"/>
                      <a:pt x="64" y="27"/>
                    </a:cubicBezTo>
                    <a:cubicBezTo>
                      <a:pt x="65" y="28"/>
                      <a:pt x="64" y="28"/>
                      <a:pt x="65" y="29"/>
                    </a:cubicBezTo>
                    <a:cubicBezTo>
                      <a:pt x="65" y="28"/>
                      <a:pt x="65" y="28"/>
                      <a:pt x="65" y="28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7"/>
                      <a:pt x="64" y="29"/>
                      <a:pt x="65" y="30"/>
                    </a:cubicBezTo>
                    <a:cubicBezTo>
                      <a:pt x="65" y="31"/>
                      <a:pt x="64" y="30"/>
                      <a:pt x="64" y="29"/>
                    </a:cubicBezTo>
                    <a:cubicBezTo>
                      <a:pt x="63" y="29"/>
                      <a:pt x="64" y="30"/>
                      <a:pt x="64" y="29"/>
                    </a:cubicBezTo>
                    <a:cubicBezTo>
                      <a:pt x="63" y="28"/>
                      <a:pt x="63" y="29"/>
                      <a:pt x="63" y="28"/>
                    </a:cubicBezTo>
                    <a:cubicBezTo>
                      <a:pt x="63" y="28"/>
                      <a:pt x="64" y="30"/>
                      <a:pt x="63" y="30"/>
                    </a:cubicBezTo>
                    <a:cubicBezTo>
                      <a:pt x="63" y="30"/>
                      <a:pt x="63" y="31"/>
                      <a:pt x="62" y="29"/>
                    </a:cubicBezTo>
                    <a:cubicBezTo>
                      <a:pt x="62" y="30"/>
                      <a:pt x="62" y="30"/>
                      <a:pt x="62" y="31"/>
                    </a:cubicBezTo>
                    <a:cubicBezTo>
                      <a:pt x="63" y="31"/>
                      <a:pt x="63" y="31"/>
                      <a:pt x="64" y="32"/>
                    </a:cubicBezTo>
                    <a:cubicBezTo>
                      <a:pt x="64" y="32"/>
                      <a:pt x="64" y="33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3" y="33"/>
                      <a:pt x="62" y="33"/>
                      <a:pt x="62" y="33"/>
                    </a:cubicBezTo>
                    <a:cubicBezTo>
                      <a:pt x="61" y="32"/>
                      <a:pt x="60" y="30"/>
                      <a:pt x="60" y="30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2"/>
                      <a:pt x="60" y="32"/>
                      <a:pt x="59" y="31"/>
                    </a:cubicBezTo>
                    <a:cubicBezTo>
                      <a:pt x="58" y="31"/>
                      <a:pt x="61" y="36"/>
                      <a:pt x="60" y="35"/>
                    </a:cubicBezTo>
                    <a:cubicBezTo>
                      <a:pt x="59" y="33"/>
                      <a:pt x="59" y="33"/>
                      <a:pt x="58" y="33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9" y="35"/>
                      <a:pt x="58" y="33"/>
                      <a:pt x="59" y="34"/>
                    </a:cubicBezTo>
                    <a:cubicBezTo>
                      <a:pt x="60" y="34"/>
                      <a:pt x="59" y="34"/>
                      <a:pt x="59" y="35"/>
                    </a:cubicBezTo>
                    <a:cubicBezTo>
                      <a:pt x="56" y="32"/>
                      <a:pt x="57" y="35"/>
                      <a:pt x="55" y="34"/>
                    </a:cubicBezTo>
                    <a:cubicBezTo>
                      <a:pt x="56" y="36"/>
                      <a:pt x="55" y="35"/>
                      <a:pt x="55" y="36"/>
                    </a:cubicBezTo>
                    <a:cubicBezTo>
                      <a:pt x="54" y="34"/>
                      <a:pt x="55" y="37"/>
                      <a:pt x="54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4" y="37"/>
                      <a:pt x="57" y="41"/>
                      <a:pt x="55" y="39"/>
                    </a:cubicBezTo>
                    <a:cubicBezTo>
                      <a:pt x="54" y="39"/>
                      <a:pt x="54" y="38"/>
                      <a:pt x="53" y="37"/>
                    </a:cubicBezTo>
                    <a:cubicBezTo>
                      <a:pt x="51" y="35"/>
                      <a:pt x="54" y="40"/>
                      <a:pt x="52" y="38"/>
                    </a:cubicBezTo>
                    <a:cubicBezTo>
                      <a:pt x="52" y="38"/>
                      <a:pt x="53" y="40"/>
                      <a:pt x="54" y="41"/>
                    </a:cubicBezTo>
                    <a:cubicBezTo>
                      <a:pt x="53" y="40"/>
                      <a:pt x="51" y="39"/>
                      <a:pt x="51" y="39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39"/>
                      <a:pt x="50" y="40"/>
                      <a:pt x="50" y="41"/>
                    </a:cubicBezTo>
                    <a:cubicBezTo>
                      <a:pt x="49" y="39"/>
                      <a:pt x="48" y="41"/>
                      <a:pt x="47" y="40"/>
                    </a:cubicBezTo>
                    <a:cubicBezTo>
                      <a:pt x="49" y="42"/>
                      <a:pt x="46" y="40"/>
                      <a:pt x="48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4"/>
                      <a:pt x="49" y="45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6" y="41"/>
                      <a:pt x="47" y="43"/>
                      <a:pt x="46" y="42"/>
                    </a:cubicBezTo>
                    <a:cubicBezTo>
                      <a:pt x="47" y="43"/>
                      <a:pt x="45" y="42"/>
                      <a:pt x="46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5"/>
                      <a:pt x="47" y="45"/>
                      <a:pt x="47" y="46"/>
                    </a:cubicBezTo>
                    <a:cubicBezTo>
                      <a:pt x="47" y="46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3" y="45"/>
                      <a:pt x="44" y="46"/>
                    </a:cubicBezTo>
                    <a:cubicBezTo>
                      <a:pt x="42" y="46"/>
                      <a:pt x="42" y="48"/>
                      <a:pt x="42" y="49"/>
                    </a:cubicBezTo>
                    <a:cubicBezTo>
                      <a:pt x="42" y="49"/>
                      <a:pt x="41" y="48"/>
                      <a:pt x="42" y="48"/>
                    </a:cubicBezTo>
                    <a:cubicBezTo>
                      <a:pt x="42" y="49"/>
                      <a:pt x="42" y="50"/>
                      <a:pt x="42" y="49"/>
                    </a:cubicBezTo>
                    <a:cubicBezTo>
                      <a:pt x="42" y="50"/>
                      <a:pt x="41" y="48"/>
                      <a:pt x="40" y="49"/>
                    </a:cubicBezTo>
                    <a:cubicBezTo>
                      <a:pt x="40" y="48"/>
                      <a:pt x="41" y="50"/>
                      <a:pt x="41" y="50"/>
                    </a:cubicBezTo>
                    <a:cubicBezTo>
                      <a:pt x="39" y="48"/>
                      <a:pt x="41" y="52"/>
                      <a:pt x="39" y="51"/>
                    </a:cubicBezTo>
                    <a:cubicBezTo>
                      <a:pt x="40" y="52"/>
                      <a:pt x="39" y="51"/>
                      <a:pt x="39" y="50"/>
                    </a:cubicBezTo>
                    <a:cubicBezTo>
                      <a:pt x="39" y="51"/>
                      <a:pt x="38" y="52"/>
                      <a:pt x="39" y="54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8" y="54"/>
                    </a:cubicBezTo>
                    <a:cubicBezTo>
                      <a:pt x="39" y="55"/>
                      <a:pt x="40" y="56"/>
                      <a:pt x="39" y="56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8" y="57"/>
                      <a:pt x="39" y="57"/>
                      <a:pt x="38" y="56"/>
                    </a:cubicBezTo>
                    <a:cubicBezTo>
                      <a:pt x="36" y="54"/>
                      <a:pt x="36" y="56"/>
                      <a:pt x="36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8"/>
                      <a:pt x="36" y="56"/>
                      <a:pt x="36" y="56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0"/>
                      <a:pt x="37" y="59"/>
                      <a:pt x="36" y="58"/>
                    </a:cubicBezTo>
                    <a:cubicBezTo>
                      <a:pt x="36" y="59"/>
                      <a:pt x="37" y="61"/>
                      <a:pt x="38" y="63"/>
                    </a:cubicBezTo>
                    <a:cubicBezTo>
                      <a:pt x="38" y="63"/>
                      <a:pt x="38" y="64"/>
                      <a:pt x="38" y="64"/>
                    </a:cubicBezTo>
                    <a:cubicBezTo>
                      <a:pt x="37" y="63"/>
                      <a:pt x="38" y="64"/>
                      <a:pt x="37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6" y="62"/>
                      <a:pt x="34" y="61"/>
                      <a:pt x="34" y="60"/>
                    </a:cubicBezTo>
                    <a:cubicBezTo>
                      <a:pt x="34" y="61"/>
                      <a:pt x="33" y="61"/>
                      <a:pt x="32" y="61"/>
                    </a:cubicBezTo>
                    <a:cubicBezTo>
                      <a:pt x="34" y="63"/>
                      <a:pt x="32" y="63"/>
                      <a:pt x="34" y="65"/>
                    </a:cubicBezTo>
                    <a:cubicBezTo>
                      <a:pt x="34" y="65"/>
                      <a:pt x="32" y="63"/>
                      <a:pt x="32" y="63"/>
                    </a:cubicBezTo>
                    <a:cubicBezTo>
                      <a:pt x="32" y="64"/>
                      <a:pt x="31" y="64"/>
                      <a:pt x="31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6"/>
                      <a:pt x="29" y="66"/>
                      <a:pt x="30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7"/>
                      <a:pt x="32" y="69"/>
                      <a:pt x="30" y="6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0" y="69"/>
                      <a:pt x="28" y="68"/>
                      <a:pt x="29" y="70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8" y="69"/>
                      <a:pt x="28" y="69"/>
                      <a:pt x="28" y="71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26" y="69"/>
                      <a:pt x="28" y="71"/>
                      <a:pt x="27" y="71"/>
                    </a:cubicBezTo>
                    <a:cubicBezTo>
                      <a:pt x="27" y="71"/>
                      <a:pt x="26" y="71"/>
                      <a:pt x="26" y="70"/>
                    </a:cubicBezTo>
                    <a:cubicBezTo>
                      <a:pt x="27" y="71"/>
                      <a:pt x="26" y="72"/>
                      <a:pt x="27" y="72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3" y="73"/>
                      <a:pt x="21" y="75"/>
                      <a:pt x="21" y="78"/>
                    </a:cubicBezTo>
                    <a:cubicBezTo>
                      <a:pt x="19" y="77"/>
                      <a:pt x="20" y="77"/>
                      <a:pt x="19" y="76"/>
                    </a:cubicBezTo>
                    <a:cubicBezTo>
                      <a:pt x="20" y="77"/>
                      <a:pt x="19" y="77"/>
                      <a:pt x="19" y="78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78"/>
                      <a:pt x="18" y="77"/>
                      <a:pt x="18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9" y="80"/>
                      <a:pt x="16" y="77"/>
                      <a:pt x="18" y="79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8" y="80"/>
                      <a:pt x="15" y="78"/>
                      <a:pt x="17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5" y="79"/>
                      <a:pt x="18" y="82"/>
                      <a:pt x="16" y="81"/>
                    </a:cubicBezTo>
                    <a:cubicBezTo>
                      <a:pt x="16" y="82"/>
                      <a:pt x="16" y="83"/>
                      <a:pt x="17" y="84"/>
                    </a:cubicBezTo>
                    <a:cubicBezTo>
                      <a:pt x="15" y="82"/>
                      <a:pt x="15" y="82"/>
                      <a:pt x="15" y="82"/>
                    </a:cubicBezTo>
                    <a:cubicBezTo>
                      <a:pt x="15" y="85"/>
                      <a:pt x="13" y="86"/>
                      <a:pt x="14" y="89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4" y="90"/>
                      <a:pt x="10" y="89"/>
                      <a:pt x="13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3" y="93"/>
                      <a:pt x="11" y="93"/>
                      <a:pt x="13" y="94"/>
                    </a:cubicBezTo>
                    <a:cubicBezTo>
                      <a:pt x="12" y="94"/>
                      <a:pt x="12" y="93"/>
                      <a:pt x="12" y="93"/>
                    </a:cubicBezTo>
                    <a:cubicBezTo>
                      <a:pt x="11" y="93"/>
                      <a:pt x="13" y="95"/>
                      <a:pt x="12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8" y="95"/>
                      <a:pt x="4" y="96"/>
                      <a:pt x="6" y="100"/>
                    </a:cubicBezTo>
                    <a:cubicBezTo>
                      <a:pt x="6" y="101"/>
                      <a:pt x="4" y="99"/>
                      <a:pt x="4" y="99"/>
                    </a:cubicBezTo>
                    <a:cubicBezTo>
                      <a:pt x="6" y="103"/>
                      <a:pt x="0" y="102"/>
                      <a:pt x="3" y="107"/>
                    </a:cubicBezTo>
                    <a:cubicBezTo>
                      <a:pt x="4" y="109"/>
                      <a:pt x="9" y="112"/>
                      <a:pt x="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7" name="Freeform 163"/>
              <p:cNvSpPr/>
              <p:nvPr/>
            </p:nvSpPr>
            <p:spPr bwMode="auto">
              <a:xfrm>
                <a:off x="7195" y="2086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8" name="Freeform 164"/>
              <p:cNvSpPr/>
              <p:nvPr/>
            </p:nvSpPr>
            <p:spPr bwMode="auto">
              <a:xfrm>
                <a:off x="6540" y="1413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79" name="Freeform 165"/>
              <p:cNvSpPr/>
              <p:nvPr/>
            </p:nvSpPr>
            <p:spPr bwMode="auto">
              <a:xfrm>
                <a:off x="5656" y="2392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0 h 5"/>
                  <a:gd name="T4" fmla="*/ 2 w 2"/>
                  <a:gd name="T5" fmla="*/ 5 h 5"/>
                  <a:gd name="T6" fmla="*/ 0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0" y="0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0" name="Freeform 166"/>
              <p:cNvSpPr/>
              <p:nvPr/>
            </p:nvSpPr>
            <p:spPr bwMode="auto">
              <a:xfrm>
                <a:off x="5660" y="2376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1" name="Freeform 167"/>
              <p:cNvSpPr/>
              <p:nvPr/>
            </p:nvSpPr>
            <p:spPr bwMode="auto">
              <a:xfrm>
                <a:off x="6123" y="1660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2" name="Freeform 168"/>
              <p:cNvSpPr/>
              <p:nvPr/>
            </p:nvSpPr>
            <p:spPr bwMode="auto">
              <a:xfrm>
                <a:off x="5694" y="24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3" name="Freeform 169"/>
              <p:cNvSpPr/>
              <p:nvPr/>
            </p:nvSpPr>
            <p:spPr bwMode="auto">
              <a:xfrm>
                <a:off x="5663" y="2376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4" name="Freeform 170"/>
              <p:cNvSpPr/>
              <p:nvPr/>
            </p:nvSpPr>
            <p:spPr bwMode="auto">
              <a:xfrm>
                <a:off x="5663" y="23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5" name="Freeform 171"/>
              <p:cNvSpPr/>
              <p:nvPr/>
            </p:nvSpPr>
            <p:spPr bwMode="auto">
              <a:xfrm>
                <a:off x="5663" y="238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6" name="Freeform 172"/>
              <p:cNvSpPr/>
              <p:nvPr/>
            </p:nvSpPr>
            <p:spPr bwMode="auto">
              <a:xfrm>
                <a:off x="5748" y="2352"/>
                <a:ext cx="2" cy="9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7" name="Freeform 173"/>
              <p:cNvSpPr/>
              <p:nvPr/>
            </p:nvSpPr>
            <p:spPr bwMode="auto">
              <a:xfrm>
                <a:off x="5750" y="2357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8" name="Freeform 174"/>
              <p:cNvSpPr/>
              <p:nvPr/>
            </p:nvSpPr>
            <p:spPr bwMode="auto">
              <a:xfrm>
                <a:off x="5750" y="2359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89" name="Freeform 175"/>
              <p:cNvSpPr/>
              <p:nvPr/>
            </p:nvSpPr>
            <p:spPr bwMode="auto">
              <a:xfrm>
                <a:off x="5736" y="2345"/>
                <a:ext cx="0" cy="7"/>
              </a:xfrm>
              <a:custGeom>
                <a:avLst/>
                <a:gdLst>
                  <a:gd name="T0" fmla="*/ 2 h 3"/>
                  <a:gd name="T1" fmla="*/ 2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0" name="Freeform 176"/>
              <p:cNvSpPr/>
              <p:nvPr/>
            </p:nvSpPr>
            <p:spPr bwMode="auto">
              <a:xfrm>
                <a:off x="5753" y="239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1" name="Freeform 177"/>
              <p:cNvSpPr/>
              <p:nvPr/>
            </p:nvSpPr>
            <p:spPr bwMode="auto">
              <a:xfrm>
                <a:off x="6047" y="22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2" name="Freeform 178"/>
              <p:cNvSpPr/>
              <p:nvPr/>
            </p:nvSpPr>
            <p:spPr bwMode="auto">
              <a:xfrm>
                <a:off x="5743" y="2347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3" name="Freeform 179"/>
              <p:cNvSpPr/>
              <p:nvPr/>
            </p:nvSpPr>
            <p:spPr bwMode="auto">
              <a:xfrm>
                <a:off x="5755" y="2387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4" name="Freeform 180"/>
              <p:cNvSpPr/>
              <p:nvPr/>
            </p:nvSpPr>
            <p:spPr bwMode="auto">
              <a:xfrm>
                <a:off x="5874" y="2798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5" name="Freeform 181"/>
              <p:cNvSpPr/>
              <p:nvPr/>
            </p:nvSpPr>
            <p:spPr bwMode="auto">
              <a:xfrm>
                <a:off x="5905" y="2769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6" name="Freeform 182"/>
              <p:cNvSpPr/>
              <p:nvPr/>
            </p:nvSpPr>
            <p:spPr bwMode="auto">
              <a:xfrm>
                <a:off x="5755" y="2385"/>
                <a:ext cx="3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7" name="Freeform 183"/>
              <p:cNvSpPr/>
              <p:nvPr/>
            </p:nvSpPr>
            <p:spPr bwMode="auto">
              <a:xfrm>
                <a:off x="5817" y="2783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8" name="Freeform 184"/>
              <p:cNvSpPr/>
              <p:nvPr/>
            </p:nvSpPr>
            <p:spPr bwMode="auto">
              <a:xfrm>
                <a:off x="5822" y="2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499" name="Freeform 185"/>
              <p:cNvSpPr/>
              <p:nvPr/>
            </p:nvSpPr>
            <p:spPr bwMode="auto">
              <a:xfrm>
                <a:off x="5824" y="279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0" name="Freeform 186"/>
              <p:cNvSpPr/>
              <p:nvPr/>
            </p:nvSpPr>
            <p:spPr bwMode="auto">
              <a:xfrm>
                <a:off x="5822" y="279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1" name="Freeform 187"/>
              <p:cNvSpPr/>
              <p:nvPr/>
            </p:nvSpPr>
            <p:spPr bwMode="auto">
              <a:xfrm>
                <a:off x="7325" y="20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2" name="Freeform 188"/>
              <p:cNvSpPr/>
              <p:nvPr/>
            </p:nvSpPr>
            <p:spPr bwMode="auto">
              <a:xfrm>
                <a:off x="5715" y="240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3" name="Freeform 189"/>
              <p:cNvSpPr/>
              <p:nvPr/>
            </p:nvSpPr>
            <p:spPr bwMode="auto">
              <a:xfrm>
                <a:off x="5672" y="23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4" name="Freeform 190"/>
              <p:cNvSpPr/>
              <p:nvPr/>
            </p:nvSpPr>
            <p:spPr bwMode="auto">
              <a:xfrm>
                <a:off x="5746" y="2357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0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5" name="Freeform 191"/>
              <p:cNvSpPr/>
              <p:nvPr/>
            </p:nvSpPr>
            <p:spPr bwMode="auto">
              <a:xfrm>
                <a:off x="7192" y="2091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6" name="Freeform 192"/>
              <p:cNvSpPr/>
              <p:nvPr/>
            </p:nvSpPr>
            <p:spPr bwMode="auto">
              <a:xfrm>
                <a:off x="5611" y="2345"/>
                <a:ext cx="147" cy="102"/>
              </a:xfrm>
              <a:custGeom>
                <a:avLst/>
                <a:gdLst>
                  <a:gd name="T0" fmla="*/ 46 w 62"/>
                  <a:gd name="T1" fmla="*/ 23 h 43"/>
                  <a:gd name="T2" fmla="*/ 51 w 62"/>
                  <a:gd name="T3" fmla="*/ 20 h 43"/>
                  <a:gd name="T4" fmla="*/ 54 w 62"/>
                  <a:gd name="T5" fmla="*/ 19 h 43"/>
                  <a:gd name="T6" fmla="*/ 58 w 62"/>
                  <a:gd name="T7" fmla="*/ 21 h 43"/>
                  <a:gd name="T8" fmla="*/ 60 w 62"/>
                  <a:gd name="T9" fmla="*/ 20 h 43"/>
                  <a:gd name="T10" fmla="*/ 61 w 62"/>
                  <a:gd name="T11" fmla="*/ 16 h 43"/>
                  <a:gd name="T12" fmla="*/ 62 w 62"/>
                  <a:gd name="T13" fmla="*/ 13 h 43"/>
                  <a:gd name="T14" fmla="*/ 62 w 62"/>
                  <a:gd name="T15" fmla="*/ 11 h 43"/>
                  <a:gd name="T16" fmla="*/ 58 w 62"/>
                  <a:gd name="T17" fmla="*/ 12 h 43"/>
                  <a:gd name="T18" fmla="*/ 56 w 62"/>
                  <a:gd name="T19" fmla="*/ 9 h 43"/>
                  <a:gd name="T20" fmla="*/ 57 w 62"/>
                  <a:gd name="T21" fmla="*/ 2 h 43"/>
                  <a:gd name="T22" fmla="*/ 56 w 62"/>
                  <a:gd name="T23" fmla="*/ 2 h 43"/>
                  <a:gd name="T24" fmla="*/ 55 w 62"/>
                  <a:gd name="T25" fmla="*/ 5 h 43"/>
                  <a:gd name="T26" fmla="*/ 54 w 62"/>
                  <a:gd name="T27" fmla="*/ 3 h 43"/>
                  <a:gd name="T28" fmla="*/ 53 w 62"/>
                  <a:gd name="T29" fmla="*/ 8 h 43"/>
                  <a:gd name="T30" fmla="*/ 51 w 62"/>
                  <a:gd name="T31" fmla="*/ 3 h 43"/>
                  <a:gd name="T32" fmla="*/ 51 w 62"/>
                  <a:gd name="T33" fmla="*/ 1 h 43"/>
                  <a:gd name="T34" fmla="*/ 50 w 62"/>
                  <a:gd name="T35" fmla="*/ 4 h 43"/>
                  <a:gd name="T36" fmla="*/ 49 w 62"/>
                  <a:gd name="T37" fmla="*/ 2 h 43"/>
                  <a:gd name="T38" fmla="*/ 48 w 62"/>
                  <a:gd name="T39" fmla="*/ 7 h 43"/>
                  <a:gd name="T40" fmla="*/ 47 w 62"/>
                  <a:gd name="T41" fmla="*/ 12 h 43"/>
                  <a:gd name="T42" fmla="*/ 46 w 62"/>
                  <a:gd name="T43" fmla="*/ 7 h 43"/>
                  <a:gd name="T44" fmla="*/ 43 w 62"/>
                  <a:gd name="T45" fmla="*/ 7 h 43"/>
                  <a:gd name="T46" fmla="*/ 42 w 62"/>
                  <a:gd name="T47" fmla="*/ 7 h 43"/>
                  <a:gd name="T48" fmla="*/ 40 w 62"/>
                  <a:gd name="T49" fmla="*/ 8 h 43"/>
                  <a:gd name="T50" fmla="*/ 37 w 62"/>
                  <a:gd name="T51" fmla="*/ 9 h 43"/>
                  <a:gd name="T52" fmla="*/ 36 w 62"/>
                  <a:gd name="T53" fmla="*/ 10 h 43"/>
                  <a:gd name="T54" fmla="*/ 36 w 62"/>
                  <a:gd name="T55" fmla="*/ 10 h 43"/>
                  <a:gd name="T56" fmla="*/ 35 w 62"/>
                  <a:gd name="T57" fmla="*/ 12 h 43"/>
                  <a:gd name="T58" fmla="*/ 34 w 62"/>
                  <a:gd name="T59" fmla="*/ 10 h 43"/>
                  <a:gd name="T60" fmla="*/ 33 w 62"/>
                  <a:gd name="T61" fmla="*/ 12 h 43"/>
                  <a:gd name="T62" fmla="*/ 30 w 62"/>
                  <a:gd name="T63" fmla="*/ 11 h 43"/>
                  <a:gd name="T64" fmla="*/ 28 w 62"/>
                  <a:gd name="T65" fmla="*/ 12 h 43"/>
                  <a:gd name="T66" fmla="*/ 26 w 62"/>
                  <a:gd name="T67" fmla="*/ 12 h 43"/>
                  <a:gd name="T68" fmla="*/ 26 w 62"/>
                  <a:gd name="T69" fmla="*/ 14 h 43"/>
                  <a:gd name="T70" fmla="*/ 25 w 62"/>
                  <a:gd name="T71" fmla="*/ 13 h 43"/>
                  <a:gd name="T72" fmla="*/ 24 w 62"/>
                  <a:gd name="T73" fmla="*/ 15 h 43"/>
                  <a:gd name="T74" fmla="*/ 22 w 62"/>
                  <a:gd name="T75" fmla="*/ 16 h 43"/>
                  <a:gd name="T76" fmla="*/ 21 w 62"/>
                  <a:gd name="T77" fmla="*/ 17 h 43"/>
                  <a:gd name="T78" fmla="*/ 22 w 62"/>
                  <a:gd name="T79" fmla="*/ 25 h 43"/>
                  <a:gd name="T80" fmla="*/ 19 w 62"/>
                  <a:gd name="T81" fmla="*/ 21 h 43"/>
                  <a:gd name="T82" fmla="*/ 17 w 62"/>
                  <a:gd name="T83" fmla="*/ 23 h 43"/>
                  <a:gd name="T84" fmla="*/ 16 w 62"/>
                  <a:gd name="T85" fmla="*/ 23 h 43"/>
                  <a:gd name="T86" fmla="*/ 11 w 62"/>
                  <a:gd name="T87" fmla="*/ 24 h 43"/>
                  <a:gd name="T88" fmla="*/ 10 w 62"/>
                  <a:gd name="T89" fmla="*/ 24 h 43"/>
                  <a:gd name="T90" fmla="*/ 8 w 62"/>
                  <a:gd name="T91" fmla="*/ 31 h 43"/>
                  <a:gd name="T92" fmla="*/ 7 w 62"/>
                  <a:gd name="T93" fmla="*/ 32 h 43"/>
                  <a:gd name="T94" fmla="*/ 12 w 62"/>
                  <a:gd name="T95" fmla="*/ 41 h 43"/>
                  <a:gd name="T96" fmla="*/ 18 w 62"/>
                  <a:gd name="T97" fmla="*/ 38 h 43"/>
                  <a:gd name="T98" fmla="*/ 28 w 62"/>
                  <a:gd name="T99" fmla="*/ 27 h 43"/>
                  <a:gd name="T100" fmla="*/ 31 w 62"/>
                  <a:gd name="T101" fmla="*/ 31 h 43"/>
                  <a:gd name="T102" fmla="*/ 36 w 62"/>
                  <a:gd name="T103" fmla="*/ 29 h 43"/>
                  <a:gd name="T104" fmla="*/ 41 w 62"/>
                  <a:gd name="T105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43">
                    <a:moveTo>
                      <a:pt x="44" y="25"/>
                    </a:moveTo>
                    <a:cubicBezTo>
                      <a:pt x="44" y="25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5" y="27"/>
                    </a:cubicBezTo>
                    <a:cubicBezTo>
                      <a:pt x="45" y="26"/>
                      <a:pt x="45" y="25"/>
                      <a:pt x="45" y="25"/>
                    </a:cubicBezTo>
                    <a:cubicBezTo>
                      <a:pt x="46" y="27"/>
                      <a:pt x="46" y="25"/>
                      <a:pt x="46" y="26"/>
                    </a:cubicBezTo>
                    <a:cubicBezTo>
                      <a:pt x="46" y="24"/>
                      <a:pt x="46" y="22"/>
                      <a:pt x="46" y="23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7" y="24"/>
                      <a:pt x="48" y="27"/>
                      <a:pt x="48" y="23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9" y="23"/>
                      <a:pt x="50" y="25"/>
                      <a:pt x="50" y="22"/>
                    </a:cubicBezTo>
                    <a:cubicBezTo>
                      <a:pt x="50" y="23"/>
                      <a:pt x="51" y="23"/>
                      <a:pt x="51" y="23"/>
                    </a:cubicBezTo>
                    <a:cubicBezTo>
                      <a:pt x="51" y="22"/>
                      <a:pt x="51" y="22"/>
                      <a:pt x="51" y="20"/>
                    </a:cubicBezTo>
                    <a:cubicBezTo>
                      <a:pt x="51" y="20"/>
                      <a:pt x="52" y="21"/>
                      <a:pt x="52" y="21"/>
                    </a:cubicBezTo>
                    <a:cubicBezTo>
                      <a:pt x="52" y="22"/>
                      <a:pt x="52" y="24"/>
                      <a:pt x="52" y="22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3" y="22"/>
                      <a:pt x="53" y="20"/>
                      <a:pt x="53" y="21"/>
                    </a:cubicBezTo>
                    <a:cubicBezTo>
                      <a:pt x="54" y="20"/>
                      <a:pt x="54" y="20"/>
                      <a:pt x="54" y="18"/>
                    </a:cubicBezTo>
                    <a:cubicBezTo>
                      <a:pt x="54" y="18"/>
                      <a:pt x="54" y="20"/>
                      <a:pt x="54" y="19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5" y="20"/>
                      <a:pt x="56" y="19"/>
                    </a:cubicBezTo>
                    <a:cubicBezTo>
                      <a:pt x="56" y="22"/>
                      <a:pt x="56" y="19"/>
                      <a:pt x="57" y="21"/>
                    </a:cubicBezTo>
                    <a:cubicBezTo>
                      <a:pt x="57" y="19"/>
                      <a:pt x="57" y="21"/>
                      <a:pt x="58" y="18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8" y="20"/>
                      <a:pt x="58" y="20"/>
                      <a:pt x="58" y="21"/>
                    </a:cubicBezTo>
                    <a:cubicBezTo>
                      <a:pt x="58" y="21"/>
                      <a:pt x="59" y="19"/>
                      <a:pt x="59" y="18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19"/>
                      <a:pt x="60" y="17"/>
                      <a:pt x="60" y="15"/>
                    </a:cubicBezTo>
                    <a:cubicBezTo>
                      <a:pt x="60" y="16"/>
                      <a:pt x="60" y="15"/>
                      <a:pt x="60" y="16"/>
                    </a:cubicBezTo>
                    <a:cubicBezTo>
                      <a:pt x="60" y="17"/>
                      <a:pt x="59" y="19"/>
                      <a:pt x="59" y="20"/>
                    </a:cubicBezTo>
                    <a:cubicBezTo>
                      <a:pt x="59" y="21"/>
                      <a:pt x="60" y="18"/>
                      <a:pt x="60" y="20"/>
                    </a:cubicBezTo>
                    <a:cubicBezTo>
                      <a:pt x="60" y="20"/>
                      <a:pt x="60" y="20"/>
                      <a:pt x="60" y="18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0"/>
                      <a:pt x="60" y="20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2" y="15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5"/>
                      <a:pt x="62" y="14"/>
                      <a:pt x="62" y="16"/>
                    </a:cubicBezTo>
                    <a:cubicBezTo>
                      <a:pt x="61" y="17"/>
                      <a:pt x="61" y="18"/>
                      <a:pt x="61" y="1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6"/>
                      <a:pt x="62" y="16"/>
                      <a:pt x="62" y="14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2"/>
                      <a:pt x="61" y="14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5"/>
                      <a:pt x="60" y="17"/>
                      <a:pt x="61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4"/>
                      <a:pt x="61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1" y="15"/>
                      <a:pt x="61" y="12"/>
                      <a:pt x="60" y="13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11"/>
                      <a:pt x="60" y="14"/>
                      <a:pt x="60" y="14"/>
                    </a:cubicBezTo>
                    <a:cubicBezTo>
                      <a:pt x="60" y="13"/>
                      <a:pt x="61" y="11"/>
                      <a:pt x="61" y="10"/>
                    </a:cubicBezTo>
                    <a:cubicBezTo>
                      <a:pt x="60" y="10"/>
                      <a:pt x="59" y="12"/>
                      <a:pt x="59" y="10"/>
                    </a:cubicBezTo>
                    <a:cubicBezTo>
                      <a:pt x="59" y="10"/>
                      <a:pt x="59" y="11"/>
                      <a:pt x="58" y="12"/>
                    </a:cubicBezTo>
                    <a:cubicBezTo>
                      <a:pt x="58" y="12"/>
                      <a:pt x="59" y="9"/>
                      <a:pt x="58" y="11"/>
                    </a:cubicBezTo>
                    <a:cubicBezTo>
                      <a:pt x="58" y="10"/>
                      <a:pt x="58" y="9"/>
                      <a:pt x="59" y="8"/>
                    </a:cubicBezTo>
                    <a:cubicBezTo>
                      <a:pt x="58" y="9"/>
                      <a:pt x="58" y="8"/>
                      <a:pt x="58" y="10"/>
                    </a:cubicBezTo>
                    <a:cubicBezTo>
                      <a:pt x="58" y="9"/>
                      <a:pt x="57" y="9"/>
                      <a:pt x="57" y="9"/>
                    </a:cubicBezTo>
                    <a:cubicBezTo>
                      <a:pt x="57" y="9"/>
                      <a:pt x="57" y="8"/>
                      <a:pt x="57" y="7"/>
                    </a:cubicBezTo>
                    <a:cubicBezTo>
                      <a:pt x="57" y="8"/>
                      <a:pt x="56" y="9"/>
                      <a:pt x="56" y="9"/>
                    </a:cubicBezTo>
                    <a:cubicBezTo>
                      <a:pt x="56" y="11"/>
                      <a:pt x="56" y="11"/>
                      <a:pt x="56" y="1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11"/>
                      <a:pt x="56" y="9"/>
                      <a:pt x="56" y="9"/>
                    </a:cubicBezTo>
                    <a:cubicBezTo>
                      <a:pt x="56" y="6"/>
                      <a:pt x="56" y="9"/>
                      <a:pt x="56" y="6"/>
                    </a:cubicBezTo>
                    <a:cubicBezTo>
                      <a:pt x="56" y="4"/>
                      <a:pt x="57" y="4"/>
                      <a:pt x="57" y="5"/>
                    </a:cubicBezTo>
                    <a:cubicBezTo>
                      <a:pt x="58" y="3"/>
                      <a:pt x="57" y="5"/>
                      <a:pt x="57" y="2"/>
                    </a:cubicBezTo>
                    <a:cubicBezTo>
                      <a:pt x="57" y="3"/>
                      <a:pt x="57" y="4"/>
                      <a:pt x="56" y="4"/>
                    </a:cubicBezTo>
                    <a:cubicBezTo>
                      <a:pt x="56" y="5"/>
                      <a:pt x="56" y="6"/>
                      <a:pt x="56" y="7"/>
                    </a:cubicBezTo>
                    <a:cubicBezTo>
                      <a:pt x="56" y="9"/>
                      <a:pt x="56" y="5"/>
                      <a:pt x="56" y="5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3"/>
                      <a:pt x="55" y="5"/>
                      <a:pt x="55" y="5"/>
                    </a:cubicBezTo>
                    <a:cubicBezTo>
                      <a:pt x="55" y="1"/>
                      <a:pt x="56" y="4"/>
                      <a:pt x="56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5" y="0"/>
                      <a:pt x="56" y="3"/>
                      <a:pt x="55" y="2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3"/>
                      <a:pt x="55" y="4"/>
                      <a:pt x="55" y="4"/>
                    </a:cubicBezTo>
                    <a:cubicBezTo>
                      <a:pt x="55" y="7"/>
                      <a:pt x="55" y="5"/>
                      <a:pt x="55" y="5"/>
                    </a:cubicBezTo>
                    <a:cubicBezTo>
                      <a:pt x="54" y="7"/>
                      <a:pt x="55" y="5"/>
                      <a:pt x="55" y="7"/>
                    </a:cubicBezTo>
                    <a:cubicBezTo>
                      <a:pt x="55" y="8"/>
                      <a:pt x="54" y="9"/>
                      <a:pt x="54" y="9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5"/>
                      <a:pt x="54" y="5"/>
                      <a:pt x="54" y="6"/>
                    </a:cubicBezTo>
                    <a:cubicBezTo>
                      <a:pt x="55" y="4"/>
                      <a:pt x="54" y="3"/>
                      <a:pt x="55" y="1"/>
                    </a:cubicBezTo>
                    <a:cubicBezTo>
                      <a:pt x="54" y="0"/>
                      <a:pt x="54" y="2"/>
                      <a:pt x="54" y="3"/>
                    </a:cubicBezTo>
                    <a:cubicBezTo>
                      <a:pt x="54" y="3"/>
                      <a:pt x="54" y="5"/>
                      <a:pt x="54" y="5"/>
                    </a:cubicBezTo>
                    <a:cubicBezTo>
                      <a:pt x="54" y="10"/>
                      <a:pt x="54" y="2"/>
                      <a:pt x="53" y="3"/>
                    </a:cubicBezTo>
                    <a:cubicBezTo>
                      <a:pt x="53" y="6"/>
                      <a:pt x="53" y="7"/>
                      <a:pt x="53" y="10"/>
                    </a:cubicBezTo>
                    <a:cubicBezTo>
                      <a:pt x="53" y="11"/>
                      <a:pt x="53" y="12"/>
                      <a:pt x="53" y="11"/>
                    </a:cubicBezTo>
                    <a:cubicBezTo>
                      <a:pt x="53" y="9"/>
                      <a:pt x="53" y="10"/>
                      <a:pt x="53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4"/>
                      <a:pt x="52" y="2"/>
                      <a:pt x="52" y="1"/>
                    </a:cubicBezTo>
                    <a:cubicBezTo>
                      <a:pt x="52" y="2"/>
                      <a:pt x="52" y="3"/>
                      <a:pt x="52" y="4"/>
                    </a:cubicBezTo>
                    <a:cubicBezTo>
                      <a:pt x="52" y="3"/>
                      <a:pt x="52" y="2"/>
                      <a:pt x="52" y="2"/>
                    </a:cubicBezTo>
                    <a:cubicBezTo>
                      <a:pt x="52" y="3"/>
                      <a:pt x="52" y="5"/>
                      <a:pt x="52" y="5"/>
                    </a:cubicBezTo>
                    <a:cubicBezTo>
                      <a:pt x="52" y="5"/>
                      <a:pt x="51" y="3"/>
                      <a:pt x="51" y="3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3"/>
                      <a:pt x="52" y="0"/>
                      <a:pt x="51" y="1"/>
                    </a:cubicBezTo>
                    <a:cubicBezTo>
                      <a:pt x="51" y="2"/>
                      <a:pt x="51" y="4"/>
                      <a:pt x="51" y="5"/>
                    </a:cubicBezTo>
                    <a:cubicBezTo>
                      <a:pt x="51" y="6"/>
                      <a:pt x="51" y="4"/>
                      <a:pt x="51" y="5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4"/>
                      <a:pt x="51" y="0"/>
                      <a:pt x="51" y="1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51" y="2"/>
                      <a:pt x="50" y="2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50" y="4"/>
                      <a:pt x="50" y="2"/>
                    </a:cubicBezTo>
                    <a:cubicBezTo>
                      <a:pt x="50" y="5"/>
                      <a:pt x="50" y="2"/>
                      <a:pt x="50" y="4"/>
                    </a:cubicBezTo>
                    <a:cubicBezTo>
                      <a:pt x="51" y="5"/>
                      <a:pt x="50" y="5"/>
                      <a:pt x="50" y="6"/>
                    </a:cubicBezTo>
                    <a:cubicBezTo>
                      <a:pt x="50" y="3"/>
                      <a:pt x="50" y="5"/>
                      <a:pt x="50" y="5"/>
                    </a:cubicBezTo>
                    <a:cubicBezTo>
                      <a:pt x="50" y="4"/>
                      <a:pt x="49" y="4"/>
                      <a:pt x="49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2"/>
                      <a:pt x="49" y="6"/>
                      <a:pt x="49" y="5"/>
                    </a:cubicBezTo>
                    <a:cubicBezTo>
                      <a:pt x="49" y="4"/>
                      <a:pt x="49" y="2"/>
                      <a:pt x="49" y="2"/>
                    </a:cubicBezTo>
                    <a:cubicBezTo>
                      <a:pt x="49" y="4"/>
                      <a:pt x="49" y="5"/>
                      <a:pt x="49" y="7"/>
                    </a:cubicBezTo>
                    <a:cubicBezTo>
                      <a:pt x="48" y="6"/>
                      <a:pt x="49" y="4"/>
                      <a:pt x="48" y="2"/>
                    </a:cubicBezTo>
                    <a:cubicBezTo>
                      <a:pt x="48" y="4"/>
                      <a:pt x="48" y="0"/>
                      <a:pt x="48" y="3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8" y="6"/>
                      <a:pt x="48" y="5"/>
                      <a:pt x="48" y="4"/>
                    </a:cubicBezTo>
                    <a:cubicBezTo>
                      <a:pt x="48" y="4"/>
                      <a:pt x="48" y="6"/>
                      <a:pt x="48" y="7"/>
                    </a:cubicBezTo>
                    <a:cubicBezTo>
                      <a:pt x="48" y="6"/>
                      <a:pt x="48" y="9"/>
                      <a:pt x="47" y="7"/>
                    </a:cubicBezTo>
                    <a:cubicBezTo>
                      <a:pt x="47" y="6"/>
                      <a:pt x="48" y="7"/>
                      <a:pt x="48" y="5"/>
                    </a:cubicBezTo>
                    <a:cubicBezTo>
                      <a:pt x="47" y="5"/>
                      <a:pt x="48" y="9"/>
                      <a:pt x="47" y="10"/>
                    </a:cubicBezTo>
                    <a:cubicBezTo>
                      <a:pt x="48" y="11"/>
                      <a:pt x="48" y="14"/>
                      <a:pt x="48" y="15"/>
                    </a:cubicBezTo>
                    <a:cubicBezTo>
                      <a:pt x="47" y="14"/>
                      <a:pt x="48" y="14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9"/>
                      <a:pt x="47" y="7"/>
                      <a:pt x="47" y="5"/>
                    </a:cubicBezTo>
                    <a:cubicBezTo>
                      <a:pt x="47" y="6"/>
                      <a:pt x="47" y="6"/>
                      <a:pt x="47" y="6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5"/>
                      <a:pt x="46" y="3"/>
                      <a:pt x="46" y="4"/>
                    </a:cubicBezTo>
                    <a:cubicBezTo>
                      <a:pt x="46" y="6"/>
                      <a:pt x="46" y="3"/>
                      <a:pt x="46" y="5"/>
                    </a:cubicBezTo>
                    <a:cubicBezTo>
                      <a:pt x="46" y="5"/>
                      <a:pt x="47" y="8"/>
                      <a:pt x="46" y="7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3"/>
                      <a:pt x="46" y="6"/>
                      <a:pt x="46" y="5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5" y="4"/>
                      <a:pt x="44" y="4"/>
                      <a:pt x="44" y="8"/>
                    </a:cubicBezTo>
                    <a:cubicBezTo>
                      <a:pt x="44" y="6"/>
                      <a:pt x="43" y="6"/>
                      <a:pt x="43" y="5"/>
                    </a:cubicBezTo>
                    <a:cubicBezTo>
                      <a:pt x="43" y="6"/>
                      <a:pt x="43" y="7"/>
                      <a:pt x="43" y="7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2" y="4"/>
                      <a:pt x="42" y="6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4"/>
                      <a:pt x="42" y="7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8"/>
                      <a:pt x="42" y="8"/>
                      <a:pt x="41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6"/>
                      <a:pt x="41" y="6"/>
                      <a:pt x="40" y="7"/>
                    </a:cubicBezTo>
                    <a:cubicBezTo>
                      <a:pt x="41" y="7"/>
                      <a:pt x="41" y="8"/>
                      <a:pt x="41" y="9"/>
                    </a:cubicBezTo>
                    <a:cubicBezTo>
                      <a:pt x="41" y="12"/>
                      <a:pt x="41" y="9"/>
                      <a:pt x="41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5"/>
                      <a:pt x="39" y="7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6"/>
                      <a:pt x="38" y="8"/>
                      <a:pt x="38" y="8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13"/>
                      <a:pt x="38" y="9"/>
                      <a:pt x="37" y="8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6" y="8"/>
                      <a:pt x="36" y="8"/>
                    </a:cubicBezTo>
                    <a:cubicBezTo>
                      <a:pt x="36" y="10"/>
                      <a:pt x="36" y="9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6" y="10"/>
                      <a:pt x="36" y="11"/>
                    </a:cubicBezTo>
                    <a:cubicBezTo>
                      <a:pt x="36" y="12"/>
                      <a:pt x="36" y="11"/>
                      <a:pt x="35" y="10"/>
                    </a:cubicBezTo>
                    <a:cubicBezTo>
                      <a:pt x="35" y="9"/>
                      <a:pt x="36" y="10"/>
                      <a:pt x="36" y="1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6" y="10"/>
                      <a:pt x="35" y="10"/>
                    </a:cubicBezTo>
                    <a:cubicBezTo>
                      <a:pt x="35" y="10"/>
                      <a:pt x="35" y="10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1"/>
                      <a:pt x="35" y="11"/>
                      <a:pt x="35" y="12"/>
                    </a:cubicBezTo>
                    <a:cubicBezTo>
                      <a:pt x="35" y="12"/>
                      <a:pt x="35" y="13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4" y="11"/>
                      <a:pt x="34" y="9"/>
                      <a:pt x="33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1"/>
                      <a:pt x="33" y="10"/>
                      <a:pt x="33" y="9"/>
                    </a:cubicBezTo>
                    <a:cubicBezTo>
                      <a:pt x="33" y="8"/>
                      <a:pt x="34" y="14"/>
                      <a:pt x="33" y="13"/>
                    </a:cubicBezTo>
                    <a:cubicBezTo>
                      <a:pt x="33" y="11"/>
                      <a:pt x="33" y="10"/>
                      <a:pt x="32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2" y="10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8"/>
                      <a:pt x="32" y="11"/>
                      <a:pt x="31" y="9"/>
                    </a:cubicBezTo>
                    <a:cubicBezTo>
                      <a:pt x="31" y="12"/>
                      <a:pt x="31" y="10"/>
                      <a:pt x="31" y="11"/>
                    </a:cubicBezTo>
                    <a:cubicBezTo>
                      <a:pt x="30" y="9"/>
                      <a:pt x="31" y="12"/>
                      <a:pt x="30" y="10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1"/>
                      <a:pt x="32" y="16"/>
                      <a:pt x="31" y="13"/>
                    </a:cubicBezTo>
                    <a:cubicBezTo>
                      <a:pt x="30" y="13"/>
                      <a:pt x="30" y="12"/>
                      <a:pt x="30" y="11"/>
                    </a:cubicBezTo>
                    <a:cubicBezTo>
                      <a:pt x="29" y="9"/>
                      <a:pt x="30" y="14"/>
                      <a:pt x="29" y="11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29" y="12"/>
                      <a:pt x="29" y="11"/>
                    </a:cubicBezTo>
                    <a:cubicBezTo>
                      <a:pt x="29" y="12"/>
                      <a:pt x="29" y="13"/>
                      <a:pt x="29" y="12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0"/>
                      <a:pt x="28" y="11"/>
                      <a:pt x="28" y="12"/>
                    </a:cubicBezTo>
                    <a:cubicBezTo>
                      <a:pt x="28" y="11"/>
                      <a:pt x="28" y="12"/>
                      <a:pt x="27" y="11"/>
                    </a:cubicBezTo>
                    <a:cubicBezTo>
                      <a:pt x="28" y="13"/>
                      <a:pt x="26" y="10"/>
                      <a:pt x="27" y="13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3"/>
                      <a:pt x="28" y="15"/>
                      <a:pt x="28" y="15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1"/>
                      <a:pt x="27" y="13"/>
                      <a:pt x="26" y="12"/>
                    </a:cubicBezTo>
                    <a:cubicBezTo>
                      <a:pt x="27" y="13"/>
                      <a:pt x="26" y="12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5"/>
                      <a:pt x="26" y="13"/>
                      <a:pt x="26" y="13"/>
                    </a:cubicBezTo>
                    <a:cubicBezTo>
                      <a:pt x="25" y="12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5" y="13"/>
                      <a:pt x="25" y="13"/>
                    </a:cubicBezTo>
                    <a:cubicBezTo>
                      <a:pt x="24" y="12"/>
                      <a:pt x="24" y="14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3" y="14"/>
                      <a:pt x="23" y="14"/>
                    </a:cubicBezTo>
                    <a:cubicBezTo>
                      <a:pt x="23" y="14"/>
                      <a:pt x="24" y="15"/>
                      <a:pt x="24" y="15"/>
                    </a:cubicBezTo>
                    <a:cubicBezTo>
                      <a:pt x="23" y="13"/>
                      <a:pt x="23" y="17"/>
                      <a:pt x="23" y="15"/>
                    </a:cubicBezTo>
                    <a:cubicBezTo>
                      <a:pt x="23" y="15"/>
                      <a:pt x="22" y="14"/>
                      <a:pt x="22" y="14"/>
                    </a:cubicBezTo>
                    <a:cubicBezTo>
                      <a:pt x="22" y="15"/>
                      <a:pt x="22" y="16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18"/>
                      <a:pt x="23" y="20"/>
                      <a:pt x="23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20"/>
                      <a:pt x="22" y="19"/>
                    </a:cubicBezTo>
                    <a:cubicBezTo>
                      <a:pt x="21" y="16"/>
                      <a:pt x="21" y="17"/>
                      <a:pt x="21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7"/>
                      <a:pt x="21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1" y="20"/>
                      <a:pt x="21" y="19"/>
                    </a:cubicBezTo>
                    <a:cubicBezTo>
                      <a:pt x="21" y="20"/>
                      <a:pt x="22" y="22"/>
                      <a:pt x="22" y="24"/>
                    </a:cubicBezTo>
                    <a:cubicBezTo>
                      <a:pt x="22" y="24"/>
                      <a:pt x="22" y="25"/>
                      <a:pt x="22" y="25"/>
                    </a:cubicBezTo>
                    <a:cubicBezTo>
                      <a:pt x="21" y="24"/>
                      <a:pt x="22" y="25"/>
                      <a:pt x="22" y="2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0" y="20"/>
                      <a:pt x="20" y="19"/>
                    </a:cubicBezTo>
                    <a:cubicBezTo>
                      <a:pt x="20" y="20"/>
                      <a:pt x="19" y="19"/>
                      <a:pt x="19" y="19"/>
                    </a:cubicBezTo>
                    <a:cubicBezTo>
                      <a:pt x="20" y="22"/>
                      <a:pt x="19" y="21"/>
                      <a:pt x="20" y="23"/>
                    </a:cubicBezTo>
                    <a:cubicBezTo>
                      <a:pt x="20" y="24"/>
                      <a:pt x="19" y="21"/>
                      <a:pt x="19" y="21"/>
                    </a:cubicBezTo>
                    <a:cubicBezTo>
                      <a:pt x="19" y="22"/>
                      <a:pt x="18" y="21"/>
                      <a:pt x="18" y="22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7" y="21"/>
                      <a:pt x="18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2"/>
                      <a:pt x="19" y="25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6" y="22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3"/>
                      <a:pt x="17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2"/>
                      <a:pt x="17" y="25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6" y="24"/>
                      <a:pt x="16" y="24"/>
                      <a:pt x="16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3"/>
                      <a:pt x="13" y="23"/>
                      <a:pt x="13" y="26"/>
                    </a:cubicBezTo>
                    <a:cubicBezTo>
                      <a:pt x="11" y="24"/>
                      <a:pt x="12" y="24"/>
                      <a:pt x="11" y="23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5"/>
                      <a:pt x="11" y="23"/>
                      <a:pt x="11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6"/>
                      <a:pt x="10" y="22"/>
                      <a:pt x="11" y="25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6"/>
                      <a:pt x="9" y="23"/>
                      <a:pt x="10" y="25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9" y="24"/>
                      <a:pt x="11" y="27"/>
                      <a:pt x="10" y="25"/>
                    </a:cubicBezTo>
                    <a:cubicBezTo>
                      <a:pt x="10" y="26"/>
                      <a:pt x="10" y="26"/>
                      <a:pt x="11" y="28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7"/>
                      <a:pt x="8" y="27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9" y="31"/>
                      <a:pt x="6" y="27"/>
                      <a:pt x="8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7" y="31"/>
                      <a:pt x="8" y="32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1"/>
                      <a:pt x="8" y="33"/>
                      <a:pt x="8" y="33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5" y="30"/>
                      <a:pt x="2" y="29"/>
                      <a:pt x="4" y="33"/>
                    </a:cubicBezTo>
                    <a:cubicBezTo>
                      <a:pt x="4" y="33"/>
                      <a:pt x="3" y="31"/>
                      <a:pt x="3" y="31"/>
                    </a:cubicBezTo>
                    <a:cubicBezTo>
                      <a:pt x="4" y="34"/>
                      <a:pt x="0" y="30"/>
                      <a:pt x="2" y="35"/>
                    </a:cubicBezTo>
                    <a:cubicBezTo>
                      <a:pt x="3" y="36"/>
                      <a:pt x="6" y="41"/>
                      <a:pt x="6" y="41"/>
                    </a:cubicBezTo>
                    <a:cubicBezTo>
                      <a:pt x="6" y="39"/>
                      <a:pt x="9" y="40"/>
                      <a:pt x="11" y="42"/>
                    </a:cubicBezTo>
                    <a:cubicBezTo>
                      <a:pt x="11" y="41"/>
                      <a:pt x="11" y="40"/>
                      <a:pt x="12" y="41"/>
                    </a:cubicBezTo>
                    <a:cubicBezTo>
                      <a:pt x="13" y="40"/>
                      <a:pt x="17" y="43"/>
                      <a:pt x="17" y="40"/>
                    </a:cubicBezTo>
                    <a:cubicBezTo>
                      <a:pt x="17" y="40"/>
                      <a:pt x="16" y="39"/>
                      <a:pt x="16" y="38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7" y="39"/>
                      <a:pt x="17" y="39"/>
                    </a:cubicBezTo>
                    <a:cubicBezTo>
                      <a:pt x="17" y="39"/>
                      <a:pt x="18" y="38"/>
                      <a:pt x="18" y="38"/>
                    </a:cubicBezTo>
                    <a:cubicBezTo>
                      <a:pt x="18" y="36"/>
                      <a:pt x="19" y="38"/>
                      <a:pt x="18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6"/>
                      <a:pt x="18" y="35"/>
                      <a:pt x="20" y="38"/>
                    </a:cubicBezTo>
                    <a:cubicBezTo>
                      <a:pt x="22" y="39"/>
                      <a:pt x="23" y="37"/>
                      <a:pt x="25" y="37"/>
                    </a:cubicBezTo>
                    <a:cubicBezTo>
                      <a:pt x="26" y="35"/>
                      <a:pt x="27" y="33"/>
                      <a:pt x="29" y="32"/>
                    </a:cubicBezTo>
                    <a:cubicBezTo>
                      <a:pt x="28" y="28"/>
                      <a:pt x="29" y="30"/>
                      <a:pt x="28" y="2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8" y="26"/>
                      <a:pt x="29" y="28"/>
                      <a:pt x="30" y="29"/>
                    </a:cubicBezTo>
                    <a:cubicBezTo>
                      <a:pt x="29" y="28"/>
                      <a:pt x="30" y="29"/>
                      <a:pt x="29" y="27"/>
                    </a:cubicBezTo>
                    <a:cubicBezTo>
                      <a:pt x="29" y="25"/>
                      <a:pt x="30" y="30"/>
                      <a:pt x="30" y="29"/>
                    </a:cubicBezTo>
                    <a:cubicBezTo>
                      <a:pt x="30" y="29"/>
                      <a:pt x="30" y="27"/>
                      <a:pt x="30" y="28"/>
                    </a:cubicBezTo>
                    <a:cubicBezTo>
                      <a:pt x="30" y="26"/>
                      <a:pt x="30" y="29"/>
                      <a:pt x="31" y="31"/>
                    </a:cubicBezTo>
                    <a:cubicBezTo>
                      <a:pt x="32" y="30"/>
                      <a:pt x="32" y="28"/>
                      <a:pt x="33" y="29"/>
                    </a:cubicBezTo>
                    <a:cubicBezTo>
                      <a:pt x="33" y="29"/>
                      <a:pt x="33" y="27"/>
                      <a:pt x="33" y="27"/>
                    </a:cubicBezTo>
                    <a:cubicBezTo>
                      <a:pt x="34" y="30"/>
                      <a:pt x="33" y="26"/>
                      <a:pt x="33" y="2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30"/>
                      <a:pt x="34" y="28"/>
                      <a:pt x="35" y="29"/>
                    </a:cubicBezTo>
                    <a:cubicBezTo>
                      <a:pt x="35" y="28"/>
                      <a:pt x="36" y="30"/>
                      <a:pt x="36" y="29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6" y="26"/>
                      <a:pt x="37" y="31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40" y="27"/>
                    </a:cubicBezTo>
                    <a:cubicBezTo>
                      <a:pt x="40" y="27"/>
                      <a:pt x="41" y="30"/>
                      <a:pt x="41" y="28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8"/>
                      <a:pt x="42" y="28"/>
                    </a:cubicBezTo>
                    <a:cubicBezTo>
                      <a:pt x="42" y="27"/>
                      <a:pt x="42" y="28"/>
                      <a:pt x="43" y="28"/>
                    </a:cubicBezTo>
                    <a:cubicBezTo>
                      <a:pt x="43" y="28"/>
                      <a:pt x="43" y="27"/>
                      <a:pt x="42" y="27"/>
                    </a:cubicBezTo>
                    <a:cubicBezTo>
                      <a:pt x="43" y="29"/>
                      <a:pt x="43" y="26"/>
                      <a:pt x="44" y="27"/>
                    </a:cubicBezTo>
                    <a:cubicBezTo>
                      <a:pt x="43" y="24"/>
                      <a:pt x="44" y="26"/>
                      <a:pt x="4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7" name="Freeform 193"/>
              <p:cNvSpPr/>
              <p:nvPr/>
            </p:nvSpPr>
            <p:spPr bwMode="auto">
              <a:xfrm>
                <a:off x="5734" y="2350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8" name="Freeform 194"/>
              <p:cNvSpPr/>
              <p:nvPr/>
            </p:nvSpPr>
            <p:spPr bwMode="auto">
              <a:xfrm>
                <a:off x="5682" y="236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09" name="Freeform 195"/>
              <p:cNvSpPr/>
              <p:nvPr/>
            </p:nvSpPr>
            <p:spPr bwMode="auto">
              <a:xfrm>
                <a:off x="5814" y="2006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0" y="1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0" name="Freeform 196"/>
              <p:cNvSpPr/>
              <p:nvPr/>
            </p:nvSpPr>
            <p:spPr bwMode="auto">
              <a:xfrm>
                <a:off x="5753" y="1987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1" name="Freeform 197"/>
              <p:cNvSpPr/>
              <p:nvPr/>
            </p:nvSpPr>
            <p:spPr bwMode="auto">
              <a:xfrm>
                <a:off x="5902" y="2696"/>
                <a:ext cx="3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2" name="Freeform 198"/>
              <p:cNvSpPr/>
              <p:nvPr/>
            </p:nvSpPr>
            <p:spPr bwMode="auto">
              <a:xfrm>
                <a:off x="5727" y="19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3" name="Freeform 199"/>
              <p:cNvSpPr/>
              <p:nvPr/>
            </p:nvSpPr>
            <p:spPr bwMode="auto">
              <a:xfrm>
                <a:off x="5729" y="1975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4" name="Freeform 200"/>
              <p:cNvSpPr/>
              <p:nvPr/>
            </p:nvSpPr>
            <p:spPr bwMode="auto">
              <a:xfrm>
                <a:off x="5724" y="1985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5" name="Freeform 201"/>
              <p:cNvSpPr/>
              <p:nvPr/>
            </p:nvSpPr>
            <p:spPr bwMode="auto">
              <a:xfrm>
                <a:off x="5912" y="2691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6" name="Freeform 202"/>
              <p:cNvSpPr/>
              <p:nvPr/>
            </p:nvSpPr>
            <p:spPr bwMode="auto">
              <a:xfrm>
                <a:off x="5712" y="1982"/>
                <a:ext cx="3" cy="5"/>
              </a:xfrm>
              <a:custGeom>
                <a:avLst/>
                <a:gdLst>
                  <a:gd name="T0" fmla="*/ 3 w 3"/>
                  <a:gd name="T1" fmla="*/ 0 h 5"/>
                  <a:gd name="T2" fmla="*/ 3 w 3"/>
                  <a:gd name="T3" fmla="*/ 0 h 5"/>
                  <a:gd name="T4" fmla="*/ 0 w 3"/>
                  <a:gd name="T5" fmla="*/ 5 h 5"/>
                  <a:gd name="T6" fmla="*/ 3 w 3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lnTo>
                      <a:pt x="3" y="0"/>
                    </a:lnTo>
                    <a:lnTo>
                      <a:pt x="0" y="5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7" name="Freeform 203"/>
              <p:cNvSpPr/>
              <p:nvPr/>
            </p:nvSpPr>
            <p:spPr bwMode="auto">
              <a:xfrm>
                <a:off x="6118" y="1672"/>
                <a:ext cx="10" cy="2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4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518" name="Freeform 204"/>
              <p:cNvSpPr/>
              <p:nvPr/>
            </p:nvSpPr>
            <p:spPr bwMode="auto">
              <a:xfrm>
                <a:off x="6120" y="1674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</p:grpSp>
        <p:grpSp>
          <p:nvGrpSpPr>
            <p:cNvPr id="70" name="Group 406"/>
            <p:cNvGrpSpPr/>
            <p:nvPr/>
          </p:nvGrpSpPr>
          <p:grpSpPr bwMode="auto">
            <a:xfrm>
              <a:off x="8959850" y="2649538"/>
              <a:ext cx="2593975" cy="2765425"/>
              <a:chOff x="5644" y="1669"/>
              <a:chExt cx="1634" cy="1742"/>
            </a:xfrm>
            <a:grpFill/>
          </p:grpSpPr>
          <p:sp>
            <p:nvSpPr>
              <p:cNvPr id="119" name="Freeform 206"/>
              <p:cNvSpPr/>
              <p:nvPr/>
            </p:nvSpPr>
            <p:spPr bwMode="auto">
              <a:xfrm>
                <a:off x="6116" y="1676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0" name="Freeform 207"/>
              <p:cNvSpPr/>
              <p:nvPr/>
            </p:nvSpPr>
            <p:spPr bwMode="auto">
              <a:xfrm>
                <a:off x="6092" y="1703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1" name="Freeform 208"/>
              <p:cNvSpPr/>
              <p:nvPr/>
            </p:nvSpPr>
            <p:spPr bwMode="auto">
              <a:xfrm>
                <a:off x="6092" y="1700"/>
                <a:ext cx="7" cy="3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2" name="Freeform 209"/>
              <p:cNvSpPr/>
              <p:nvPr/>
            </p:nvSpPr>
            <p:spPr bwMode="auto">
              <a:xfrm>
                <a:off x="6118" y="1669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3" name="Freeform 210"/>
              <p:cNvSpPr/>
              <p:nvPr/>
            </p:nvSpPr>
            <p:spPr bwMode="auto">
              <a:xfrm>
                <a:off x="5644" y="1958"/>
                <a:ext cx="180" cy="98"/>
              </a:xfrm>
              <a:custGeom>
                <a:avLst/>
                <a:gdLst>
                  <a:gd name="T0" fmla="*/ 12 w 76"/>
                  <a:gd name="T1" fmla="*/ 18 h 41"/>
                  <a:gd name="T2" fmla="*/ 22 w 76"/>
                  <a:gd name="T3" fmla="*/ 26 h 41"/>
                  <a:gd name="T4" fmla="*/ 33 w 76"/>
                  <a:gd name="T5" fmla="*/ 25 h 41"/>
                  <a:gd name="T6" fmla="*/ 37 w 76"/>
                  <a:gd name="T7" fmla="*/ 28 h 41"/>
                  <a:gd name="T8" fmla="*/ 43 w 76"/>
                  <a:gd name="T9" fmla="*/ 32 h 41"/>
                  <a:gd name="T10" fmla="*/ 48 w 76"/>
                  <a:gd name="T11" fmla="*/ 35 h 41"/>
                  <a:gd name="T12" fmla="*/ 53 w 76"/>
                  <a:gd name="T13" fmla="*/ 33 h 41"/>
                  <a:gd name="T14" fmla="*/ 60 w 76"/>
                  <a:gd name="T15" fmla="*/ 35 h 41"/>
                  <a:gd name="T16" fmla="*/ 63 w 76"/>
                  <a:gd name="T17" fmla="*/ 36 h 41"/>
                  <a:gd name="T18" fmla="*/ 67 w 76"/>
                  <a:gd name="T19" fmla="*/ 40 h 41"/>
                  <a:gd name="T20" fmla="*/ 69 w 76"/>
                  <a:gd name="T21" fmla="*/ 40 h 41"/>
                  <a:gd name="T22" fmla="*/ 72 w 76"/>
                  <a:gd name="T23" fmla="*/ 38 h 41"/>
                  <a:gd name="T24" fmla="*/ 74 w 76"/>
                  <a:gd name="T25" fmla="*/ 36 h 41"/>
                  <a:gd name="T26" fmla="*/ 75 w 76"/>
                  <a:gd name="T27" fmla="*/ 34 h 41"/>
                  <a:gd name="T28" fmla="*/ 71 w 76"/>
                  <a:gd name="T29" fmla="*/ 33 h 41"/>
                  <a:gd name="T30" fmla="*/ 72 w 76"/>
                  <a:gd name="T31" fmla="*/ 31 h 41"/>
                  <a:gd name="T32" fmla="*/ 71 w 76"/>
                  <a:gd name="T33" fmla="*/ 29 h 41"/>
                  <a:gd name="T34" fmla="*/ 73 w 76"/>
                  <a:gd name="T35" fmla="*/ 25 h 41"/>
                  <a:gd name="T36" fmla="*/ 75 w 76"/>
                  <a:gd name="T37" fmla="*/ 22 h 41"/>
                  <a:gd name="T38" fmla="*/ 71 w 76"/>
                  <a:gd name="T39" fmla="*/ 25 h 41"/>
                  <a:gd name="T40" fmla="*/ 67 w 76"/>
                  <a:gd name="T41" fmla="*/ 28 h 41"/>
                  <a:gd name="T42" fmla="*/ 70 w 76"/>
                  <a:gd name="T43" fmla="*/ 22 h 41"/>
                  <a:gd name="T44" fmla="*/ 69 w 76"/>
                  <a:gd name="T45" fmla="*/ 23 h 41"/>
                  <a:gd name="T46" fmla="*/ 70 w 76"/>
                  <a:gd name="T47" fmla="*/ 20 h 41"/>
                  <a:gd name="T48" fmla="*/ 68 w 76"/>
                  <a:gd name="T49" fmla="*/ 20 h 41"/>
                  <a:gd name="T50" fmla="*/ 67 w 76"/>
                  <a:gd name="T51" fmla="*/ 19 h 41"/>
                  <a:gd name="T52" fmla="*/ 62 w 76"/>
                  <a:gd name="T53" fmla="*/ 24 h 41"/>
                  <a:gd name="T54" fmla="*/ 66 w 76"/>
                  <a:gd name="T55" fmla="*/ 18 h 41"/>
                  <a:gd name="T56" fmla="*/ 65 w 76"/>
                  <a:gd name="T57" fmla="*/ 18 h 41"/>
                  <a:gd name="T58" fmla="*/ 60 w 76"/>
                  <a:gd name="T59" fmla="*/ 17 h 41"/>
                  <a:gd name="T60" fmla="*/ 58 w 76"/>
                  <a:gd name="T61" fmla="*/ 17 h 41"/>
                  <a:gd name="T62" fmla="*/ 55 w 76"/>
                  <a:gd name="T63" fmla="*/ 15 h 41"/>
                  <a:gd name="T64" fmla="*/ 53 w 76"/>
                  <a:gd name="T65" fmla="*/ 16 h 41"/>
                  <a:gd name="T66" fmla="*/ 53 w 76"/>
                  <a:gd name="T67" fmla="*/ 15 h 41"/>
                  <a:gd name="T68" fmla="*/ 52 w 76"/>
                  <a:gd name="T69" fmla="*/ 14 h 41"/>
                  <a:gd name="T70" fmla="*/ 50 w 76"/>
                  <a:gd name="T71" fmla="*/ 16 h 41"/>
                  <a:gd name="T72" fmla="*/ 49 w 76"/>
                  <a:gd name="T73" fmla="*/ 13 h 41"/>
                  <a:gd name="T74" fmla="*/ 47 w 76"/>
                  <a:gd name="T75" fmla="*/ 12 h 41"/>
                  <a:gd name="T76" fmla="*/ 45 w 76"/>
                  <a:gd name="T77" fmla="*/ 12 h 41"/>
                  <a:gd name="T78" fmla="*/ 43 w 76"/>
                  <a:gd name="T79" fmla="*/ 11 h 41"/>
                  <a:gd name="T80" fmla="*/ 40 w 76"/>
                  <a:gd name="T81" fmla="*/ 13 h 41"/>
                  <a:gd name="T82" fmla="*/ 40 w 76"/>
                  <a:gd name="T83" fmla="*/ 11 h 41"/>
                  <a:gd name="T84" fmla="*/ 40 w 76"/>
                  <a:gd name="T85" fmla="*/ 11 h 41"/>
                  <a:gd name="T86" fmla="*/ 37 w 76"/>
                  <a:gd name="T87" fmla="*/ 10 h 41"/>
                  <a:gd name="T88" fmla="*/ 34 w 76"/>
                  <a:gd name="T89" fmla="*/ 13 h 41"/>
                  <a:gd name="T90" fmla="*/ 31 w 76"/>
                  <a:gd name="T91" fmla="*/ 14 h 41"/>
                  <a:gd name="T92" fmla="*/ 31 w 76"/>
                  <a:gd name="T93" fmla="*/ 10 h 41"/>
                  <a:gd name="T94" fmla="*/ 26 w 76"/>
                  <a:gd name="T95" fmla="*/ 12 h 41"/>
                  <a:gd name="T96" fmla="*/ 24 w 76"/>
                  <a:gd name="T97" fmla="*/ 12 h 41"/>
                  <a:gd name="T98" fmla="*/ 20 w 76"/>
                  <a:gd name="T99" fmla="*/ 9 h 41"/>
                  <a:gd name="T100" fmla="*/ 20 w 76"/>
                  <a:gd name="T101" fmla="*/ 7 h 41"/>
                  <a:gd name="T102" fmla="*/ 18 w 76"/>
                  <a:gd name="T103" fmla="*/ 6 h 41"/>
                  <a:gd name="T104" fmla="*/ 11 w 76"/>
                  <a:gd name="T105" fmla="*/ 8 h 41"/>
                  <a:gd name="T106" fmla="*/ 4 w 76"/>
                  <a:gd name="T10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41">
                    <a:moveTo>
                      <a:pt x="3" y="15"/>
                    </a:moveTo>
                    <a:cubicBezTo>
                      <a:pt x="4" y="15"/>
                      <a:pt x="5" y="15"/>
                      <a:pt x="5" y="16"/>
                    </a:cubicBezTo>
                    <a:cubicBezTo>
                      <a:pt x="7" y="16"/>
                      <a:pt x="8" y="22"/>
                      <a:pt x="11" y="21"/>
                    </a:cubicBezTo>
                    <a:cubicBezTo>
                      <a:pt x="11" y="20"/>
                      <a:pt x="11" y="19"/>
                      <a:pt x="12" y="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2" y="20"/>
                      <a:pt x="11" y="20"/>
                    </a:cubicBezTo>
                    <a:cubicBezTo>
                      <a:pt x="12" y="21"/>
                      <a:pt x="13" y="20"/>
                      <a:pt x="14" y="21"/>
                    </a:cubicBezTo>
                    <a:cubicBezTo>
                      <a:pt x="15" y="19"/>
                      <a:pt x="15" y="21"/>
                      <a:pt x="15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9"/>
                      <a:pt x="16" y="19"/>
                      <a:pt x="16" y="22"/>
                    </a:cubicBezTo>
                    <a:cubicBezTo>
                      <a:pt x="17" y="25"/>
                      <a:pt x="20" y="24"/>
                      <a:pt x="22" y="26"/>
                    </a:cubicBezTo>
                    <a:cubicBezTo>
                      <a:pt x="24" y="27"/>
                      <a:pt x="27" y="26"/>
                      <a:pt x="30" y="26"/>
                    </a:cubicBezTo>
                    <a:cubicBezTo>
                      <a:pt x="31" y="23"/>
                      <a:pt x="31" y="25"/>
                      <a:pt x="33" y="22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2"/>
                      <a:pt x="33" y="24"/>
                      <a:pt x="33" y="25"/>
                    </a:cubicBezTo>
                    <a:cubicBezTo>
                      <a:pt x="33" y="24"/>
                      <a:pt x="33" y="25"/>
                      <a:pt x="34" y="23"/>
                    </a:cubicBezTo>
                    <a:cubicBezTo>
                      <a:pt x="34" y="22"/>
                      <a:pt x="33" y="26"/>
                      <a:pt x="33" y="25"/>
                    </a:cubicBezTo>
                    <a:cubicBezTo>
                      <a:pt x="33" y="26"/>
                      <a:pt x="34" y="24"/>
                      <a:pt x="34" y="24"/>
                    </a:cubicBezTo>
                    <a:cubicBezTo>
                      <a:pt x="35" y="23"/>
                      <a:pt x="33" y="25"/>
                      <a:pt x="33" y="28"/>
                    </a:cubicBezTo>
                    <a:cubicBezTo>
                      <a:pt x="34" y="27"/>
                      <a:pt x="36" y="26"/>
                      <a:pt x="37" y="27"/>
                    </a:cubicBezTo>
                    <a:cubicBezTo>
                      <a:pt x="36" y="28"/>
                      <a:pt x="37" y="26"/>
                      <a:pt x="37" y="26"/>
                    </a:cubicBezTo>
                    <a:cubicBezTo>
                      <a:pt x="36" y="29"/>
                      <a:pt x="38" y="25"/>
                      <a:pt x="37" y="27"/>
                    </a:cubicBezTo>
                    <a:cubicBezTo>
                      <a:pt x="37" y="27"/>
                      <a:pt x="37" y="27"/>
                      <a:pt x="37" y="28"/>
                    </a:cubicBezTo>
                    <a:cubicBezTo>
                      <a:pt x="37" y="29"/>
                      <a:pt x="38" y="27"/>
                      <a:pt x="38" y="29"/>
                    </a:cubicBezTo>
                    <a:cubicBezTo>
                      <a:pt x="39" y="28"/>
                      <a:pt x="38" y="31"/>
                      <a:pt x="39" y="29"/>
                    </a:cubicBezTo>
                    <a:cubicBezTo>
                      <a:pt x="38" y="31"/>
                      <a:pt x="39" y="30"/>
                      <a:pt x="38" y="31"/>
                    </a:cubicBezTo>
                    <a:cubicBezTo>
                      <a:pt x="40" y="28"/>
                      <a:pt x="38" y="33"/>
                      <a:pt x="40" y="30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1"/>
                      <a:pt x="41" y="33"/>
                      <a:pt x="43" y="32"/>
                    </a:cubicBezTo>
                    <a:cubicBezTo>
                      <a:pt x="44" y="31"/>
                      <a:pt x="43" y="35"/>
                      <a:pt x="44" y="34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2"/>
                      <a:pt x="45" y="33"/>
                      <a:pt x="45" y="34"/>
                    </a:cubicBezTo>
                    <a:cubicBezTo>
                      <a:pt x="46" y="33"/>
                      <a:pt x="45" y="34"/>
                      <a:pt x="46" y="35"/>
                    </a:cubicBezTo>
                    <a:cubicBezTo>
                      <a:pt x="46" y="34"/>
                      <a:pt x="46" y="34"/>
                      <a:pt x="47" y="33"/>
                    </a:cubicBezTo>
                    <a:cubicBezTo>
                      <a:pt x="46" y="36"/>
                      <a:pt x="48" y="33"/>
                      <a:pt x="48" y="35"/>
                    </a:cubicBezTo>
                    <a:cubicBezTo>
                      <a:pt x="49" y="32"/>
                      <a:pt x="49" y="33"/>
                      <a:pt x="49" y="33"/>
                    </a:cubicBezTo>
                    <a:cubicBezTo>
                      <a:pt x="49" y="33"/>
                      <a:pt x="49" y="34"/>
                      <a:pt x="48" y="34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50" y="35"/>
                      <a:pt x="51" y="33"/>
                      <a:pt x="50" y="34"/>
                    </a:cubicBezTo>
                    <a:cubicBezTo>
                      <a:pt x="49" y="36"/>
                      <a:pt x="51" y="34"/>
                      <a:pt x="51" y="35"/>
                    </a:cubicBezTo>
                    <a:cubicBezTo>
                      <a:pt x="52" y="33"/>
                      <a:pt x="53" y="32"/>
                      <a:pt x="53" y="33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3" y="34"/>
                      <a:pt x="52" y="37"/>
                      <a:pt x="55" y="35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6" y="35"/>
                      <a:pt x="55" y="38"/>
                      <a:pt x="58" y="35"/>
                    </a:cubicBezTo>
                    <a:cubicBezTo>
                      <a:pt x="57" y="36"/>
                      <a:pt x="57" y="37"/>
                      <a:pt x="57" y="37"/>
                    </a:cubicBezTo>
                    <a:cubicBezTo>
                      <a:pt x="58" y="36"/>
                      <a:pt x="58" y="36"/>
                      <a:pt x="60" y="35"/>
                    </a:cubicBezTo>
                    <a:cubicBezTo>
                      <a:pt x="60" y="35"/>
                      <a:pt x="59" y="36"/>
                      <a:pt x="59" y="36"/>
                    </a:cubicBezTo>
                    <a:cubicBezTo>
                      <a:pt x="59" y="37"/>
                      <a:pt x="58" y="39"/>
                      <a:pt x="60" y="37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0" y="37"/>
                      <a:pt x="62" y="36"/>
                      <a:pt x="61" y="38"/>
                    </a:cubicBezTo>
                    <a:cubicBezTo>
                      <a:pt x="62" y="37"/>
                      <a:pt x="62" y="36"/>
                      <a:pt x="63" y="35"/>
                    </a:cubicBezTo>
                    <a:cubicBezTo>
                      <a:pt x="64" y="35"/>
                      <a:pt x="62" y="37"/>
                      <a:pt x="63" y="36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8"/>
                      <a:pt x="64" y="38"/>
                    </a:cubicBezTo>
                    <a:cubicBezTo>
                      <a:pt x="63" y="40"/>
                      <a:pt x="65" y="38"/>
                      <a:pt x="65" y="39"/>
                    </a:cubicBezTo>
                    <a:cubicBezTo>
                      <a:pt x="66" y="38"/>
                      <a:pt x="65" y="40"/>
                      <a:pt x="67" y="38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9"/>
                      <a:pt x="67" y="40"/>
                      <a:pt x="67" y="40"/>
                    </a:cubicBezTo>
                    <a:cubicBezTo>
                      <a:pt x="67" y="41"/>
                      <a:pt x="68" y="39"/>
                      <a:pt x="69" y="39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39"/>
                      <a:pt x="70" y="38"/>
                      <a:pt x="71" y="37"/>
                    </a:cubicBezTo>
                    <a:cubicBezTo>
                      <a:pt x="71" y="38"/>
                      <a:pt x="71" y="37"/>
                      <a:pt x="71" y="38"/>
                    </a:cubicBezTo>
                    <a:cubicBezTo>
                      <a:pt x="70" y="38"/>
                      <a:pt x="69" y="39"/>
                      <a:pt x="68" y="41"/>
                    </a:cubicBezTo>
                    <a:cubicBezTo>
                      <a:pt x="67" y="41"/>
                      <a:pt x="70" y="39"/>
                      <a:pt x="69" y="40"/>
                    </a:cubicBezTo>
                    <a:cubicBezTo>
                      <a:pt x="69" y="41"/>
                      <a:pt x="69" y="41"/>
                      <a:pt x="70" y="39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69" y="41"/>
                      <a:pt x="70" y="40"/>
                    </a:cubicBezTo>
                    <a:cubicBezTo>
                      <a:pt x="70" y="41"/>
                      <a:pt x="70" y="40"/>
                      <a:pt x="70" y="40"/>
                    </a:cubicBezTo>
                    <a:cubicBezTo>
                      <a:pt x="71" y="39"/>
                      <a:pt x="71" y="39"/>
                      <a:pt x="73" y="38"/>
                    </a:cubicBezTo>
                    <a:cubicBezTo>
                      <a:pt x="72" y="38"/>
                      <a:pt x="72" y="38"/>
                      <a:pt x="72" y="38"/>
                    </a:cubicBezTo>
                    <a:cubicBezTo>
                      <a:pt x="73" y="37"/>
                      <a:pt x="74" y="37"/>
                      <a:pt x="73" y="38"/>
                    </a:cubicBezTo>
                    <a:cubicBezTo>
                      <a:pt x="72" y="39"/>
                      <a:pt x="71" y="40"/>
                      <a:pt x="70" y="40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3" y="39"/>
                      <a:pt x="73" y="38"/>
                      <a:pt x="74" y="37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7"/>
                      <a:pt x="75" y="35"/>
                      <a:pt x="73" y="36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72" y="37"/>
                      <a:pt x="71" y="39"/>
                      <a:pt x="72" y="37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2" y="37"/>
                      <a:pt x="73" y="35"/>
                      <a:pt x="73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4" y="34"/>
                      <a:pt x="72" y="36"/>
                      <a:pt x="72" y="36"/>
                    </a:cubicBezTo>
                    <a:cubicBezTo>
                      <a:pt x="72" y="35"/>
                      <a:pt x="74" y="33"/>
                      <a:pt x="75" y="33"/>
                    </a:cubicBezTo>
                    <a:cubicBezTo>
                      <a:pt x="74" y="32"/>
                      <a:pt x="72" y="33"/>
                      <a:pt x="73" y="32"/>
                    </a:cubicBezTo>
                    <a:cubicBezTo>
                      <a:pt x="73" y="32"/>
                      <a:pt x="72" y="32"/>
                      <a:pt x="71" y="33"/>
                    </a:cubicBezTo>
                    <a:cubicBezTo>
                      <a:pt x="71" y="33"/>
                      <a:pt x="73" y="31"/>
                      <a:pt x="72" y="32"/>
                    </a:cubicBezTo>
                    <a:cubicBezTo>
                      <a:pt x="73" y="30"/>
                      <a:pt x="74" y="29"/>
                      <a:pt x="75" y="28"/>
                    </a:cubicBezTo>
                    <a:cubicBezTo>
                      <a:pt x="75" y="28"/>
                      <a:pt x="76" y="27"/>
                      <a:pt x="75" y="27"/>
                    </a:cubicBezTo>
                    <a:cubicBezTo>
                      <a:pt x="76" y="27"/>
                      <a:pt x="76" y="26"/>
                      <a:pt x="76" y="26"/>
                    </a:cubicBezTo>
                    <a:cubicBezTo>
                      <a:pt x="75" y="27"/>
                      <a:pt x="74" y="28"/>
                      <a:pt x="74" y="29"/>
                    </a:cubicBezTo>
                    <a:cubicBezTo>
                      <a:pt x="73" y="31"/>
                      <a:pt x="74" y="29"/>
                      <a:pt x="72" y="31"/>
                    </a:cubicBezTo>
                    <a:cubicBezTo>
                      <a:pt x="72" y="30"/>
                      <a:pt x="72" y="30"/>
                      <a:pt x="71" y="30"/>
                    </a:cubicBezTo>
                    <a:cubicBezTo>
                      <a:pt x="71" y="30"/>
                      <a:pt x="72" y="29"/>
                      <a:pt x="73" y="28"/>
                    </a:cubicBezTo>
                    <a:cubicBezTo>
                      <a:pt x="72" y="29"/>
                      <a:pt x="71" y="30"/>
                      <a:pt x="71" y="29"/>
                    </a:cubicBezTo>
                    <a:cubicBezTo>
                      <a:pt x="70" y="31"/>
                      <a:pt x="70" y="31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9" y="31"/>
                      <a:pt x="71" y="29"/>
                      <a:pt x="71" y="29"/>
                    </a:cubicBezTo>
                    <a:cubicBezTo>
                      <a:pt x="72" y="27"/>
                      <a:pt x="71" y="29"/>
                      <a:pt x="72" y="27"/>
                    </a:cubicBezTo>
                    <a:cubicBezTo>
                      <a:pt x="74" y="25"/>
                      <a:pt x="75" y="26"/>
                      <a:pt x="74" y="27"/>
                    </a:cubicBezTo>
                    <a:cubicBezTo>
                      <a:pt x="76" y="25"/>
                      <a:pt x="74" y="26"/>
                      <a:pt x="75" y="25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3" y="26"/>
                      <a:pt x="73" y="27"/>
                      <a:pt x="72" y="27"/>
                    </a:cubicBezTo>
                    <a:cubicBezTo>
                      <a:pt x="70" y="29"/>
                      <a:pt x="73" y="26"/>
                      <a:pt x="73" y="25"/>
                    </a:cubicBezTo>
                    <a:cubicBezTo>
                      <a:pt x="73" y="25"/>
                      <a:pt x="73" y="25"/>
                      <a:pt x="73" y="25"/>
                    </a:cubicBezTo>
                    <a:cubicBezTo>
                      <a:pt x="74" y="24"/>
                      <a:pt x="72" y="26"/>
                      <a:pt x="72" y="25"/>
                    </a:cubicBezTo>
                    <a:cubicBezTo>
                      <a:pt x="74" y="23"/>
                      <a:pt x="73" y="25"/>
                      <a:pt x="74" y="24"/>
                    </a:cubicBezTo>
                    <a:cubicBezTo>
                      <a:pt x="76" y="22"/>
                      <a:pt x="76" y="22"/>
                      <a:pt x="76" y="22"/>
                    </a:cubicBezTo>
                    <a:cubicBezTo>
                      <a:pt x="75" y="21"/>
                      <a:pt x="74" y="24"/>
                      <a:pt x="74" y="23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3" y="23"/>
                      <a:pt x="72" y="25"/>
                      <a:pt x="73" y="25"/>
                    </a:cubicBezTo>
                    <a:cubicBezTo>
                      <a:pt x="70" y="27"/>
                      <a:pt x="72" y="25"/>
                      <a:pt x="71" y="25"/>
                    </a:cubicBezTo>
                    <a:cubicBezTo>
                      <a:pt x="70" y="27"/>
                      <a:pt x="72" y="25"/>
                      <a:pt x="71" y="27"/>
                    </a:cubicBezTo>
                    <a:cubicBezTo>
                      <a:pt x="70" y="28"/>
                      <a:pt x="69" y="28"/>
                      <a:pt x="69" y="28"/>
                    </a:cubicBezTo>
                    <a:cubicBezTo>
                      <a:pt x="69" y="28"/>
                      <a:pt x="70" y="26"/>
                      <a:pt x="71" y="25"/>
                    </a:cubicBezTo>
                    <a:cubicBezTo>
                      <a:pt x="71" y="25"/>
                      <a:pt x="71" y="25"/>
                      <a:pt x="71" y="26"/>
                    </a:cubicBezTo>
                    <a:cubicBezTo>
                      <a:pt x="72" y="25"/>
                      <a:pt x="73" y="23"/>
                      <a:pt x="74" y="22"/>
                    </a:cubicBezTo>
                    <a:cubicBezTo>
                      <a:pt x="74" y="21"/>
                      <a:pt x="72" y="24"/>
                      <a:pt x="72" y="23"/>
                    </a:cubicBezTo>
                    <a:cubicBezTo>
                      <a:pt x="73" y="23"/>
                      <a:pt x="71" y="24"/>
                      <a:pt x="71" y="25"/>
                    </a:cubicBezTo>
                    <a:cubicBezTo>
                      <a:pt x="68" y="29"/>
                      <a:pt x="73" y="22"/>
                      <a:pt x="72" y="22"/>
                    </a:cubicBezTo>
                    <a:cubicBezTo>
                      <a:pt x="70" y="25"/>
                      <a:pt x="69" y="25"/>
                      <a:pt x="67" y="28"/>
                    </a:cubicBezTo>
                    <a:cubicBezTo>
                      <a:pt x="67" y="29"/>
                      <a:pt x="66" y="29"/>
                      <a:pt x="66" y="29"/>
                    </a:cubicBezTo>
                    <a:cubicBezTo>
                      <a:pt x="68" y="27"/>
                      <a:pt x="67" y="27"/>
                      <a:pt x="69" y="26"/>
                    </a:cubicBezTo>
                    <a:cubicBezTo>
                      <a:pt x="68" y="26"/>
                      <a:pt x="68" y="26"/>
                      <a:pt x="68" y="26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71" y="23"/>
                      <a:pt x="71" y="21"/>
                      <a:pt x="72" y="21"/>
                    </a:cubicBezTo>
                    <a:cubicBezTo>
                      <a:pt x="71" y="21"/>
                      <a:pt x="71" y="22"/>
                      <a:pt x="70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1" y="22"/>
                      <a:pt x="69" y="23"/>
                      <a:pt x="69" y="23"/>
                    </a:cubicBezTo>
                    <a:cubicBezTo>
                      <a:pt x="69" y="23"/>
                      <a:pt x="70" y="22"/>
                      <a:pt x="70" y="21"/>
                    </a:cubicBezTo>
                    <a:cubicBezTo>
                      <a:pt x="71" y="20"/>
                      <a:pt x="71" y="20"/>
                      <a:pt x="71" y="20"/>
                    </a:cubicBezTo>
                    <a:cubicBezTo>
                      <a:pt x="70" y="21"/>
                      <a:pt x="72" y="19"/>
                      <a:pt x="71" y="20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8" y="23"/>
                      <a:pt x="69" y="22"/>
                      <a:pt x="69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22"/>
                      <a:pt x="71" y="19"/>
                      <a:pt x="71" y="19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70" y="20"/>
                      <a:pt x="68" y="22"/>
                      <a:pt x="69" y="20"/>
                    </a:cubicBezTo>
                    <a:cubicBezTo>
                      <a:pt x="68" y="22"/>
                      <a:pt x="69" y="20"/>
                      <a:pt x="69" y="21"/>
                    </a:cubicBezTo>
                    <a:cubicBezTo>
                      <a:pt x="68" y="23"/>
                      <a:pt x="68" y="22"/>
                      <a:pt x="67" y="22"/>
                    </a:cubicBezTo>
                    <a:cubicBezTo>
                      <a:pt x="69" y="20"/>
                      <a:pt x="67" y="22"/>
                      <a:pt x="67" y="22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9" y="19"/>
                      <a:pt x="66" y="22"/>
                      <a:pt x="67" y="21"/>
                    </a:cubicBezTo>
                    <a:cubicBezTo>
                      <a:pt x="67" y="20"/>
                      <a:pt x="68" y="19"/>
                      <a:pt x="68" y="18"/>
                    </a:cubicBezTo>
                    <a:cubicBezTo>
                      <a:pt x="67" y="21"/>
                      <a:pt x="66" y="21"/>
                      <a:pt x="65" y="23"/>
                    </a:cubicBezTo>
                    <a:cubicBezTo>
                      <a:pt x="66" y="22"/>
                      <a:pt x="67" y="20"/>
                      <a:pt x="68" y="18"/>
                    </a:cubicBezTo>
                    <a:cubicBezTo>
                      <a:pt x="67" y="20"/>
                      <a:pt x="69" y="17"/>
                      <a:pt x="67" y="19"/>
                    </a:cubicBezTo>
                    <a:cubicBezTo>
                      <a:pt x="67" y="20"/>
                      <a:pt x="66" y="20"/>
                      <a:pt x="65" y="21"/>
                    </a:cubicBezTo>
                    <a:cubicBezTo>
                      <a:pt x="65" y="21"/>
                      <a:pt x="66" y="20"/>
                      <a:pt x="66" y="19"/>
                    </a:cubicBezTo>
                    <a:cubicBezTo>
                      <a:pt x="66" y="20"/>
                      <a:pt x="65" y="21"/>
                      <a:pt x="65" y="22"/>
                    </a:cubicBezTo>
                    <a:cubicBezTo>
                      <a:pt x="65" y="21"/>
                      <a:pt x="63" y="23"/>
                      <a:pt x="64" y="22"/>
                    </a:cubicBezTo>
                    <a:cubicBezTo>
                      <a:pt x="65" y="21"/>
                      <a:pt x="65" y="22"/>
                      <a:pt x="65" y="20"/>
                    </a:cubicBezTo>
                    <a:cubicBezTo>
                      <a:pt x="65" y="20"/>
                      <a:pt x="63" y="24"/>
                      <a:pt x="62" y="24"/>
                    </a:cubicBezTo>
                    <a:cubicBezTo>
                      <a:pt x="62" y="25"/>
                      <a:pt x="60" y="27"/>
                      <a:pt x="60" y="28"/>
                    </a:cubicBezTo>
                    <a:cubicBezTo>
                      <a:pt x="60" y="27"/>
                      <a:pt x="60" y="27"/>
                      <a:pt x="61" y="25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2" y="23"/>
                      <a:pt x="64" y="22"/>
                      <a:pt x="65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9"/>
                      <a:pt x="65" y="18"/>
                      <a:pt x="65" y="18"/>
                    </a:cubicBezTo>
                    <a:cubicBezTo>
                      <a:pt x="64" y="20"/>
                      <a:pt x="65" y="18"/>
                      <a:pt x="65" y="19"/>
                    </a:cubicBezTo>
                    <a:cubicBezTo>
                      <a:pt x="64" y="19"/>
                      <a:pt x="63" y="22"/>
                      <a:pt x="63" y="21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7"/>
                      <a:pt x="64" y="20"/>
                      <a:pt x="64" y="19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7"/>
                      <a:pt x="63" y="17"/>
                      <a:pt x="60" y="20"/>
                    </a:cubicBezTo>
                    <a:cubicBezTo>
                      <a:pt x="61" y="19"/>
                      <a:pt x="61" y="18"/>
                      <a:pt x="61" y="17"/>
                    </a:cubicBezTo>
                    <a:cubicBezTo>
                      <a:pt x="61" y="18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61" y="16"/>
                      <a:pt x="60" y="17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61" y="16"/>
                      <a:pt x="59" y="18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9"/>
                      <a:pt x="58" y="18"/>
                      <a:pt x="60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6"/>
                      <a:pt x="59" y="16"/>
                      <a:pt x="58" y="17"/>
                    </a:cubicBezTo>
                    <a:cubicBezTo>
                      <a:pt x="58" y="17"/>
                      <a:pt x="58" y="18"/>
                      <a:pt x="57" y="19"/>
                    </a:cubicBezTo>
                    <a:cubicBezTo>
                      <a:pt x="56" y="21"/>
                      <a:pt x="57" y="19"/>
                      <a:pt x="56" y="20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9" y="15"/>
                      <a:pt x="57" y="17"/>
                      <a:pt x="56" y="16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7" y="15"/>
                      <a:pt x="55" y="17"/>
                      <a:pt x="55" y="15"/>
                    </a:cubicBezTo>
                    <a:cubicBezTo>
                      <a:pt x="55" y="16"/>
                      <a:pt x="53" y="19"/>
                      <a:pt x="53" y="19"/>
                    </a:cubicBezTo>
                    <a:cubicBezTo>
                      <a:pt x="52" y="20"/>
                      <a:pt x="54" y="16"/>
                      <a:pt x="55" y="15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6"/>
                      <a:pt x="53" y="17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4"/>
                      <a:pt x="53" y="15"/>
                    </a:cubicBezTo>
                    <a:cubicBezTo>
                      <a:pt x="52" y="16"/>
                      <a:pt x="53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4"/>
                      <a:pt x="52" y="16"/>
                      <a:pt x="51" y="17"/>
                    </a:cubicBezTo>
                    <a:cubicBezTo>
                      <a:pt x="51" y="18"/>
                      <a:pt x="51" y="16"/>
                      <a:pt x="51" y="16"/>
                    </a:cubicBezTo>
                    <a:cubicBezTo>
                      <a:pt x="52" y="15"/>
                      <a:pt x="51" y="16"/>
                      <a:pt x="52" y="16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1" y="16"/>
                      <a:pt x="51" y="16"/>
                    </a:cubicBezTo>
                    <a:cubicBezTo>
                      <a:pt x="51" y="15"/>
                      <a:pt x="51" y="16"/>
                      <a:pt x="52" y="14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6"/>
                      <a:pt x="51" y="16"/>
                      <a:pt x="50" y="17"/>
                    </a:cubicBezTo>
                    <a:cubicBezTo>
                      <a:pt x="50" y="17"/>
                      <a:pt x="49" y="18"/>
                      <a:pt x="50" y="17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7"/>
                      <a:pt x="50" y="16"/>
                      <a:pt x="49" y="18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0" y="15"/>
                      <a:pt x="51" y="14"/>
                      <a:pt x="51" y="1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49" y="15"/>
                      <a:pt x="50" y="14"/>
                      <a:pt x="50" y="14"/>
                    </a:cubicBezTo>
                    <a:cubicBezTo>
                      <a:pt x="50" y="12"/>
                      <a:pt x="47" y="18"/>
                      <a:pt x="48" y="16"/>
                    </a:cubicBezTo>
                    <a:cubicBezTo>
                      <a:pt x="49" y="14"/>
                      <a:pt x="49" y="14"/>
                      <a:pt x="49" y="13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5"/>
                      <a:pt x="49" y="13"/>
                      <a:pt x="49" y="14"/>
                    </a:cubicBezTo>
                    <a:cubicBezTo>
                      <a:pt x="48" y="16"/>
                      <a:pt x="48" y="15"/>
                      <a:pt x="48" y="15"/>
                    </a:cubicBezTo>
                    <a:cubicBezTo>
                      <a:pt x="50" y="11"/>
                      <a:pt x="47" y="14"/>
                      <a:pt x="48" y="12"/>
                    </a:cubicBezTo>
                    <a:cubicBezTo>
                      <a:pt x="47" y="14"/>
                      <a:pt x="47" y="12"/>
                      <a:pt x="47" y="13"/>
                    </a:cubicBezTo>
                    <a:cubicBezTo>
                      <a:pt x="48" y="11"/>
                      <a:pt x="46" y="13"/>
                      <a:pt x="47" y="12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4" y="18"/>
                      <a:pt x="45" y="15"/>
                    </a:cubicBezTo>
                    <a:cubicBezTo>
                      <a:pt x="45" y="14"/>
                      <a:pt x="46" y="13"/>
                      <a:pt x="46" y="13"/>
                    </a:cubicBezTo>
                    <a:cubicBezTo>
                      <a:pt x="47" y="10"/>
                      <a:pt x="44" y="14"/>
                      <a:pt x="46" y="12"/>
                    </a:cubicBezTo>
                    <a:cubicBezTo>
                      <a:pt x="45" y="12"/>
                      <a:pt x="44" y="14"/>
                      <a:pt x="44" y="15"/>
                    </a:cubicBezTo>
                    <a:cubicBezTo>
                      <a:pt x="44" y="14"/>
                      <a:pt x="44" y="12"/>
                      <a:pt x="45" y="12"/>
                    </a:cubicBezTo>
                    <a:cubicBezTo>
                      <a:pt x="44" y="12"/>
                      <a:pt x="44" y="13"/>
                      <a:pt x="44" y="12"/>
                    </a:cubicBezTo>
                    <a:cubicBezTo>
                      <a:pt x="44" y="11"/>
                      <a:pt x="45" y="11"/>
                      <a:pt x="45" y="11"/>
                    </a:cubicBezTo>
                    <a:cubicBezTo>
                      <a:pt x="45" y="10"/>
                      <a:pt x="44" y="11"/>
                      <a:pt x="44" y="12"/>
                    </a:cubicBezTo>
                    <a:cubicBezTo>
                      <a:pt x="44" y="10"/>
                      <a:pt x="43" y="11"/>
                      <a:pt x="44" y="10"/>
                    </a:cubicBezTo>
                    <a:cubicBezTo>
                      <a:pt x="42" y="12"/>
                      <a:pt x="44" y="9"/>
                      <a:pt x="42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2"/>
                      <a:pt x="41" y="13"/>
                      <a:pt x="41" y="13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9"/>
                      <a:pt x="42" y="11"/>
                      <a:pt x="42" y="10"/>
                    </a:cubicBezTo>
                    <a:cubicBezTo>
                      <a:pt x="42" y="11"/>
                      <a:pt x="42" y="10"/>
                      <a:pt x="42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0" y="13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8"/>
                      <a:pt x="40" y="10"/>
                      <a:pt x="40" y="11"/>
                    </a:cubicBezTo>
                    <a:cubicBezTo>
                      <a:pt x="40" y="9"/>
                      <a:pt x="39" y="10"/>
                      <a:pt x="38" y="11"/>
                    </a:cubicBezTo>
                    <a:cubicBezTo>
                      <a:pt x="38" y="11"/>
                      <a:pt x="39" y="10"/>
                      <a:pt x="39" y="10"/>
                    </a:cubicBezTo>
                    <a:cubicBezTo>
                      <a:pt x="38" y="10"/>
                      <a:pt x="38" y="12"/>
                      <a:pt x="38" y="11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8"/>
                      <a:pt x="36" y="12"/>
                      <a:pt x="37" y="10"/>
                    </a:cubicBezTo>
                    <a:cubicBezTo>
                      <a:pt x="36" y="10"/>
                      <a:pt x="37" y="9"/>
                      <a:pt x="37" y="9"/>
                    </a:cubicBezTo>
                    <a:cubicBezTo>
                      <a:pt x="37" y="9"/>
                      <a:pt x="36" y="10"/>
                      <a:pt x="3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5" y="10"/>
                      <a:pt x="35" y="11"/>
                    </a:cubicBezTo>
                    <a:cubicBezTo>
                      <a:pt x="34" y="12"/>
                      <a:pt x="34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2"/>
                      <a:pt x="33" y="13"/>
                      <a:pt x="34" y="12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2"/>
                      <a:pt x="34" y="10"/>
                      <a:pt x="33" y="1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2" y="12"/>
                      <a:pt x="32" y="11"/>
                    </a:cubicBezTo>
                    <a:cubicBezTo>
                      <a:pt x="32" y="12"/>
                      <a:pt x="30" y="14"/>
                      <a:pt x="29" y="15"/>
                    </a:cubicBezTo>
                    <a:cubicBezTo>
                      <a:pt x="30" y="15"/>
                      <a:pt x="29" y="16"/>
                      <a:pt x="29" y="16"/>
                    </a:cubicBezTo>
                    <a:cubicBezTo>
                      <a:pt x="29" y="15"/>
                      <a:pt x="29" y="16"/>
                      <a:pt x="29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1" y="11"/>
                      <a:pt x="31" y="10"/>
                    </a:cubicBezTo>
                    <a:cubicBezTo>
                      <a:pt x="31" y="11"/>
                      <a:pt x="31" y="10"/>
                      <a:pt x="30" y="10"/>
                    </a:cubicBezTo>
                    <a:cubicBezTo>
                      <a:pt x="29" y="12"/>
                      <a:pt x="29" y="11"/>
                      <a:pt x="28" y="13"/>
                    </a:cubicBezTo>
                    <a:cubicBezTo>
                      <a:pt x="28" y="13"/>
                      <a:pt x="29" y="11"/>
                      <a:pt x="29" y="11"/>
                    </a:cubicBezTo>
                    <a:cubicBezTo>
                      <a:pt x="28" y="11"/>
                      <a:pt x="28" y="10"/>
                      <a:pt x="28" y="11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1"/>
                      <a:pt x="27" y="10"/>
                      <a:pt x="26" y="12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0"/>
                      <a:pt x="25" y="14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0"/>
                      <a:pt x="25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5" y="10"/>
                      <a:pt x="24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4" y="12"/>
                      <a:pt x="24" y="11"/>
                    </a:cubicBezTo>
                    <a:cubicBezTo>
                      <a:pt x="24" y="11"/>
                      <a:pt x="25" y="10"/>
                      <a:pt x="25" y="10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8"/>
                      <a:pt x="22" y="8"/>
                      <a:pt x="20" y="9"/>
                    </a:cubicBezTo>
                    <a:cubicBezTo>
                      <a:pt x="21" y="7"/>
                      <a:pt x="21" y="8"/>
                      <a:pt x="22" y="6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1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8"/>
                      <a:pt x="21" y="4"/>
                      <a:pt x="20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7"/>
                      <a:pt x="20" y="4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5"/>
                      <a:pt x="18" y="8"/>
                      <a:pt x="18" y="6"/>
                    </a:cubicBezTo>
                    <a:cubicBezTo>
                      <a:pt x="18" y="6"/>
                      <a:pt x="18" y="7"/>
                      <a:pt x="17" y="8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6" y="6"/>
                      <a:pt x="14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5" y="4"/>
                      <a:pt x="12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8"/>
                      <a:pt x="12" y="7"/>
                      <a:pt x="11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4"/>
                      <a:pt x="11" y="1"/>
                      <a:pt x="8" y="5"/>
                    </a:cubicBezTo>
                    <a:cubicBezTo>
                      <a:pt x="7" y="5"/>
                      <a:pt x="9" y="2"/>
                      <a:pt x="9" y="3"/>
                    </a:cubicBezTo>
                    <a:cubicBezTo>
                      <a:pt x="6" y="5"/>
                      <a:pt x="8" y="0"/>
                      <a:pt x="4" y="4"/>
                    </a:cubicBezTo>
                    <a:cubicBezTo>
                      <a:pt x="3" y="5"/>
                      <a:pt x="0" y="10"/>
                      <a:pt x="0" y="10"/>
                    </a:cubicBezTo>
                    <a:cubicBezTo>
                      <a:pt x="3" y="9"/>
                      <a:pt x="3" y="12"/>
                      <a:pt x="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4" name="Freeform 211"/>
              <p:cNvSpPr/>
              <p:nvPr/>
            </p:nvSpPr>
            <p:spPr bwMode="auto">
              <a:xfrm>
                <a:off x="5817" y="2022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1" y="0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5" name="Freeform 212"/>
              <p:cNvSpPr/>
              <p:nvPr/>
            </p:nvSpPr>
            <p:spPr bwMode="auto">
              <a:xfrm>
                <a:off x="5817" y="2015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6" name="Freeform 213"/>
              <p:cNvSpPr/>
              <p:nvPr/>
            </p:nvSpPr>
            <p:spPr bwMode="auto">
              <a:xfrm>
                <a:off x="5810" y="2008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7" name="Freeform 214"/>
              <p:cNvSpPr/>
              <p:nvPr/>
            </p:nvSpPr>
            <p:spPr bwMode="auto">
              <a:xfrm>
                <a:off x="5810" y="2051"/>
                <a:ext cx="4" cy="7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8" name="Freeform 215"/>
              <p:cNvSpPr/>
              <p:nvPr/>
            </p:nvSpPr>
            <p:spPr bwMode="auto">
              <a:xfrm>
                <a:off x="5819" y="2025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29" name="Freeform 216"/>
              <p:cNvSpPr/>
              <p:nvPr/>
            </p:nvSpPr>
            <p:spPr bwMode="auto">
              <a:xfrm>
                <a:off x="5810" y="2053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0" name="Freeform 217"/>
              <p:cNvSpPr/>
              <p:nvPr/>
            </p:nvSpPr>
            <p:spPr bwMode="auto">
              <a:xfrm>
                <a:off x="7237" y="2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1" name="Freeform 218"/>
              <p:cNvSpPr/>
              <p:nvPr/>
            </p:nvSpPr>
            <p:spPr bwMode="auto">
              <a:xfrm>
                <a:off x="5758" y="2039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2" name="Freeform 219"/>
              <p:cNvSpPr/>
              <p:nvPr/>
            </p:nvSpPr>
            <p:spPr bwMode="auto">
              <a:xfrm>
                <a:off x="5731" y="1977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3" name="Freeform 220"/>
              <p:cNvSpPr/>
              <p:nvPr/>
            </p:nvSpPr>
            <p:spPr bwMode="auto">
              <a:xfrm>
                <a:off x="5822" y="202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4" name="Freeform 221"/>
              <p:cNvSpPr/>
              <p:nvPr/>
            </p:nvSpPr>
            <p:spPr bwMode="auto">
              <a:xfrm>
                <a:off x="5731" y="2027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5" name="Freeform 222"/>
              <p:cNvSpPr/>
              <p:nvPr/>
            </p:nvSpPr>
            <p:spPr bwMode="auto">
              <a:xfrm>
                <a:off x="7278" y="2008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6" name="Freeform 223"/>
              <p:cNvSpPr/>
              <p:nvPr/>
            </p:nvSpPr>
            <p:spPr bwMode="auto">
              <a:xfrm>
                <a:off x="5741" y="19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7" name="Freeform 224"/>
              <p:cNvSpPr/>
              <p:nvPr/>
            </p:nvSpPr>
            <p:spPr bwMode="auto">
              <a:xfrm>
                <a:off x="5822" y="201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8" name="Freeform 225"/>
              <p:cNvSpPr/>
              <p:nvPr/>
            </p:nvSpPr>
            <p:spPr bwMode="auto">
              <a:xfrm>
                <a:off x="6348" y="3295"/>
                <a:ext cx="7" cy="10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1 h 4"/>
                  <a:gd name="T4" fmla="*/ 1 w 3"/>
                  <a:gd name="T5" fmla="*/ 3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39" name="Freeform 226"/>
              <p:cNvSpPr/>
              <p:nvPr/>
            </p:nvSpPr>
            <p:spPr bwMode="auto">
              <a:xfrm>
                <a:off x="6623" y="33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0" name="Freeform 227"/>
              <p:cNvSpPr/>
              <p:nvPr/>
            </p:nvSpPr>
            <p:spPr bwMode="auto">
              <a:xfrm>
                <a:off x="6348" y="329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1" name="Rectangle 228"/>
              <p:cNvSpPr>
                <a:spLocks noChangeArrowheads="1"/>
              </p:cNvSpPr>
              <p:nvPr/>
            </p:nvSpPr>
            <p:spPr bwMode="auto">
              <a:xfrm>
                <a:off x="6355" y="3305"/>
                <a:ext cx="5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2" name="Freeform 229"/>
              <p:cNvSpPr/>
              <p:nvPr/>
            </p:nvSpPr>
            <p:spPr bwMode="auto">
              <a:xfrm>
                <a:off x="6350" y="3170"/>
                <a:ext cx="3" cy="11"/>
              </a:xfrm>
              <a:custGeom>
                <a:avLst/>
                <a:gdLst>
                  <a:gd name="T0" fmla="*/ 0 w 1"/>
                  <a:gd name="T1" fmla="*/ 2 h 5"/>
                  <a:gd name="T2" fmla="*/ 1 w 1"/>
                  <a:gd name="T3" fmla="*/ 3 h 5"/>
                  <a:gd name="T4" fmla="*/ 0 w 1"/>
                  <a:gd name="T5" fmla="*/ 5 h 5"/>
                  <a:gd name="T6" fmla="*/ 1 w 1"/>
                  <a:gd name="T7" fmla="*/ 1 h 5"/>
                  <a:gd name="T8" fmla="*/ 1 w 1"/>
                  <a:gd name="T9" fmla="*/ 0 h 5"/>
                  <a:gd name="T10" fmla="*/ 0 w 1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2"/>
                    </a:moveTo>
                    <a:cubicBezTo>
                      <a:pt x="0" y="2"/>
                      <a:pt x="0" y="4"/>
                      <a:pt x="1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4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3" name="Freeform 230"/>
              <p:cNvSpPr/>
              <p:nvPr/>
            </p:nvSpPr>
            <p:spPr bwMode="auto">
              <a:xfrm>
                <a:off x="6350" y="3293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4" name="Freeform 231"/>
              <p:cNvSpPr/>
              <p:nvPr/>
            </p:nvSpPr>
            <p:spPr bwMode="auto">
              <a:xfrm>
                <a:off x="6348" y="3167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5" name="Freeform 232"/>
              <p:cNvSpPr/>
              <p:nvPr/>
            </p:nvSpPr>
            <p:spPr bwMode="auto">
              <a:xfrm>
                <a:off x="6381" y="333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0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6" name="Freeform 233"/>
              <p:cNvSpPr/>
              <p:nvPr/>
            </p:nvSpPr>
            <p:spPr bwMode="auto">
              <a:xfrm>
                <a:off x="6519" y="338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7" name="Freeform 234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8" name="Freeform 235"/>
              <p:cNvSpPr/>
              <p:nvPr/>
            </p:nvSpPr>
            <p:spPr bwMode="auto">
              <a:xfrm>
                <a:off x="6348" y="317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49" name="Freeform 236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0" name="Freeform 237"/>
              <p:cNvSpPr/>
              <p:nvPr/>
            </p:nvSpPr>
            <p:spPr bwMode="auto">
              <a:xfrm>
                <a:off x="6362" y="3319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1" name="Oval 238"/>
              <p:cNvSpPr>
                <a:spLocks noChangeArrowheads="1"/>
              </p:cNvSpPr>
              <p:nvPr/>
            </p:nvSpPr>
            <p:spPr bwMode="auto">
              <a:xfrm>
                <a:off x="6192" y="197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2" name="Freeform 239"/>
              <p:cNvSpPr/>
              <p:nvPr/>
            </p:nvSpPr>
            <p:spPr bwMode="auto">
              <a:xfrm>
                <a:off x="6550" y="3165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3" name="Freeform 240"/>
              <p:cNvSpPr/>
              <p:nvPr/>
            </p:nvSpPr>
            <p:spPr bwMode="auto">
              <a:xfrm>
                <a:off x="6609" y="31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4" name="Freeform 241"/>
              <p:cNvSpPr/>
              <p:nvPr/>
            </p:nvSpPr>
            <p:spPr bwMode="auto">
              <a:xfrm>
                <a:off x="6585" y="31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5" name="Freeform 242"/>
              <p:cNvSpPr/>
              <p:nvPr/>
            </p:nvSpPr>
            <p:spPr bwMode="auto">
              <a:xfrm>
                <a:off x="6329" y="3020"/>
                <a:ext cx="446" cy="178"/>
              </a:xfrm>
              <a:custGeom>
                <a:avLst/>
                <a:gdLst>
                  <a:gd name="T0" fmla="*/ 11 w 188"/>
                  <a:gd name="T1" fmla="*/ 59 h 75"/>
                  <a:gd name="T2" fmla="*/ 17 w 188"/>
                  <a:gd name="T3" fmla="*/ 64 h 75"/>
                  <a:gd name="T4" fmla="*/ 14 w 188"/>
                  <a:gd name="T5" fmla="*/ 70 h 75"/>
                  <a:gd name="T6" fmla="*/ 17 w 188"/>
                  <a:gd name="T7" fmla="*/ 71 h 75"/>
                  <a:gd name="T8" fmla="*/ 21 w 188"/>
                  <a:gd name="T9" fmla="*/ 69 h 75"/>
                  <a:gd name="T10" fmla="*/ 22 w 188"/>
                  <a:gd name="T11" fmla="*/ 71 h 75"/>
                  <a:gd name="T12" fmla="*/ 27 w 188"/>
                  <a:gd name="T13" fmla="*/ 67 h 75"/>
                  <a:gd name="T14" fmla="*/ 30 w 188"/>
                  <a:gd name="T15" fmla="*/ 72 h 75"/>
                  <a:gd name="T16" fmla="*/ 31 w 188"/>
                  <a:gd name="T17" fmla="*/ 74 h 75"/>
                  <a:gd name="T18" fmla="*/ 33 w 188"/>
                  <a:gd name="T19" fmla="*/ 72 h 75"/>
                  <a:gd name="T20" fmla="*/ 37 w 188"/>
                  <a:gd name="T21" fmla="*/ 74 h 75"/>
                  <a:gd name="T22" fmla="*/ 40 w 188"/>
                  <a:gd name="T23" fmla="*/ 69 h 75"/>
                  <a:gd name="T24" fmla="*/ 43 w 188"/>
                  <a:gd name="T25" fmla="*/ 64 h 75"/>
                  <a:gd name="T26" fmla="*/ 45 w 188"/>
                  <a:gd name="T27" fmla="*/ 69 h 75"/>
                  <a:gd name="T28" fmla="*/ 54 w 188"/>
                  <a:gd name="T29" fmla="*/ 69 h 75"/>
                  <a:gd name="T30" fmla="*/ 58 w 188"/>
                  <a:gd name="T31" fmla="*/ 69 h 75"/>
                  <a:gd name="T32" fmla="*/ 62 w 188"/>
                  <a:gd name="T33" fmla="*/ 68 h 75"/>
                  <a:gd name="T34" fmla="*/ 73 w 188"/>
                  <a:gd name="T35" fmla="*/ 66 h 75"/>
                  <a:gd name="T36" fmla="*/ 76 w 188"/>
                  <a:gd name="T37" fmla="*/ 65 h 75"/>
                  <a:gd name="T38" fmla="*/ 77 w 188"/>
                  <a:gd name="T39" fmla="*/ 64 h 75"/>
                  <a:gd name="T40" fmla="*/ 80 w 188"/>
                  <a:gd name="T41" fmla="*/ 62 h 75"/>
                  <a:gd name="T42" fmla="*/ 83 w 188"/>
                  <a:gd name="T43" fmla="*/ 63 h 75"/>
                  <a:gd name="T44" fmla="*/ 86 w 188"/>
                  <a:gd name="T45" fmla="*/ 61 h 75"/>
                  <a:gd name="T46" fmla="*/ 94 w 188"/>
                  <a:gd name="T47" fmla="*/ 61 h 75"/>
                  <a:gd name="T48" fmla="*/ 100 w 188"/>
                  <a:gd name="T49" fmla="*/ 59 h 75"/>
                  <a:gd name="T50" fmla="*/ 105 w 188"/>
                  <a:gd name="T51" fmla="*/ 59 h 75"/>
                  <a:gd name="T52" fmla="*/ 108 w 188"/>
                  <a:gd name="T53" fmla="*/ 57 h 75"/>
                  <a:gd name="T54" fmla="*/ 109 w 188"/>
                  <a:gd name="T55" fmla="*/ 57 h 75"/>
                  <a:gd name="T56" fmla="*/ 114 w 188"/>
                  <a:gd name="T57" fmla="*/ 54 h 75"/>
                  <a:gd name="T58" fmla="*/ 120 w 188"/>
                  <a:gd name="T59" fmla="*/ 53 h 75"/>
                  <a:gd name="T60" fmla="*/ 124 w 188"/>
                  <a:gd name="T61" fmla="*/ 50 h 75"/>
                  <a:gd name="T62" fmla="*/ 127 w 188"/>
                  <a:gd name="T63" fmla="*/ 41 h 75"/>
                  <a:gd name="T64" fmla="*/ 133 w 188"/>
                  <a:gd name="T65" fmla="*/ 44 h 75"/>
                  <a:gd name="T66" fmla="*/ 139 w 188"/>
                  <a:gd name="T67" fmla="*/ 41 h 75"/>
                  <a:gd name="T68" fmla="*/ 144 w 188"/>
                  <a:gd name="T69" fmla="*/ 39 h 75"/>
                  <a:gd name="T70" fmla="*/ 156 w 188"/>
                  <a:gd name="T71" fmla="*/ 34 h 75"/>
                  <a:gd name="T72" fmla="*/ 160 w 188"/>
                  <a:gd name="T73" fmla="*/ 33 h 75"/>
                  <a:gd name="T74" fmla="*/ 170 w 188"/>
                  <a:gd name="T75" fmla="*/ 21 h 75"/>
                  <a:gd name="T76" fmla="*/ 173 w 188"/>
                  <a:gd name="T77" fmla="*/ 18 h 75"/>
                  <a:gd name="T78" fmla="*/ 169 w 188"/>
                  <a:gd name="T79" fmla="*/ 9 h 75"/>
                  <a:gd name="T80" fmla="*/ 149 w 188"/>
                  <a:gd name="T81" fmla="*/ 20 h 75"/>
                  <a:gd name="T82" fmla="*/ 110 w 188"/>
                  <a:gd name="T83" fmla="*/ 42 h 75"/>
                  <a:gd name="T84" fmla="*/ 103 w 188"/>
                  <a:gd name="T85" fmla="*/ 39 h 75"/>
                  <a:gd name="T86" fmla="*/ 88 w 188"/>
                  <a:gd name="T87" fmla="*/ 44 h 75"/>
                  <a:gd name="T88" fmla="*/ 69 w 188"/>
                  <a:gd name="T89" fmla="*/ 48 h 75"/>
                  <a:gd name="T90" fmla="*/ 59 w 188"/>
                  <a:gd name="T91" fmla="*/ 49 h 75"/>
                  <a:gd name="T92" fmla="*/ 44 w 188"/>
                  <a:gd name="T93" fmla="*/ 52 h 75"/>
                  <a:gd name="T94" fmla="*/ 29 w 188"/>
                  <a:gd name="T95" fmla="*/ 53 h 75"/>
                  <a:gd name="T96" fmla="*/ 19 w 188"/>
                  <a:gd name="T97" fmla="*/ 53 h 75"/>
                  <a:gd name="T98" fmla="*/ 10 w 188"/>
                  <a:gd name="T99" fmla="*/ 49 h 75"/>
                  <a:gd name="T100" fmla="*/ 7 w 188"/>
                  <a:gd name="T101" fmla="*/ 47 h 75"/>
                  <a:gd name="T102" fmla="*/ 5 w 188"/>
                  <a:gd name="T103" fmla="*/ 47 h 75"/>
                  <a:gd name="T104" fmla="*/ 3 w 188"/>
                  <a:gd name="T105" fmla="*/ 5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8" h="75">
                    <a:moveTo>
                      <a:pt x="5" y="55"/>
                    </a:move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5" y="54"/>
                      <a:pt x="6" y="54"/>
                    </a:cubicBezTo>
                    <a:cubicBezTo>
                      <a:pt x="6" y="55"/>
                      <a:pt x="4" y="57"/>
                      <a:pt x="4" y="58"/>
                    </a:cubicBezTo>
                    <a:cubicBezTo>
                      <a:pt x="5" y="58"/>
                      <a:pt x="7" y="58"/>
                      <a:pt x="7" y="60"/>
                    </a:cubicBezTo>
                    <a:cubicBezTo>
                      <a:pt x="8" y="60"/>
                      <a:pt x="10" y="59"/>
                      <a:pt x="11" y="59"/>
                    </a:cubicBezTo>
                    <a:cubicBezTo>
                      <a:pt x="12" y="59"/>
                      <a:pt x="10" y="61"/>
                      <a:pt x="11" y="60"/>
                    </a:cubicBezTo>
                    <a:cubicBezTo>
                      <a:pt x="11" y="61"/>
                      <a:pt x="10" y="62"/>
                      <a:pt x="10" y="63"/>
                    </a:cubicBezTo>
                    <a:cubicBezTo>
                      <a:pt x="10" y="62"/>
                      <a:pt x="11" y="64"/>
                      <a:pt x="12" y="61"/>
                    </a:cubicBezTo>
                    <a:cubicBezTo>
                      <a:pt x="12" y="62"/>
                      <a:pt x="14" y="63"/>
                      <a:pt x="15" y="63"/>
                    </a:cubicBezTo>
                    <a:cubicBezTo>
                      <a:pt x="14" y="63"/>
                      <a:pt x="14" y="64"/>
                      <a:pt x="14" y="65"/>
                    </a:cubicBezTo>
                    <a:cubicBezTo>
                      <a:pt x="15" y="64"/>
                      <a:pt x="16" y="63"/>
                      <a:pt x="17" y="64"/>
                    </a:cubicBezTo>
                    <a:cubicBezTo>
                      <a:pt x="17" y="62"/>
                      <a:pt x="17" y="62"/>
                      <a:pt x="18" y="60"/>
                    </a:cubicBezTo>
                    <a:cubicBezTo>
                      <a:pt x="18" y="60"/>
                      <a:pt x="18" y="59"/>
                      <a:pt x="18" y="60"/>
                    </a:cubicBezTo>
                    <a:cubicBezTo>
                      <a:pt x="18" y="61"/>
                      <a:pt x="17" y="64"/>
                      <a:pt x="18" y="64"/>
                    </a:cubicBezTo>
                    <a:cubicBezTo>
                      <a:pt x="17" y="67"/>
                      <a:pt x="17" y="64"/>
                      <a:pt x="16" y="67"/>
                    </a:cubicBezTo>
                    <a:cubicBezTo>
                      <a:pt x="15" y="69"/>
                      <a:pt x="14" y="68"/>
                      <a:pt x="14" y="67"/>
                    </a:cubicBezTo>
                    <a:cubicBezTo>
                      <a:pt x="12" y="69"/>
                      <a:pt x="14" y="67"/>
                      <a:pt x="14" y="70"/>
                    </a:cubicBezTo>
                    <a:cubicBezTo>
                      <a:pt x="14" y="70"/>
                      <a:pt x="15" y="68"/>
                      <a:pt x="16" y="68"/>
                    </a:cubicBezTo>
                    <a:cubicBezTo>
                      <a:pt x="17" y="67"/>
                      <a:pt x="16" y="67"/>
                      <a:pt x="17" y="66"/>
                    </a:cubicBezTo>
                    <a:cubicBezTo>
                      <a:pt x="19" y="64"/>
                      <a:pt x="18" y="68"/>
                      <a:pt x="18" y="68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8" y="70"/>
                      <a:pt x="18" y="68"/>
                      <a:pt x="19" y="69"/>
                    </a:cubicBezTo>
                    <a:cubicBezTo>
                      <a:pt x="19" y="72"/>
                      <a:pt x="18" y="69"/>
                      <a:pt x="17" y="71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8" y="74"/>
                      <a:pt x="18" y="70"/>
                      <a:pt x="19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71"/>
                      <a:pt x="20" y="69"/>
                      <a:pt x="19" y="69"/>
                    </a:cubicBezTo>
                    <a:cubicBezTo>
                      <a:pt x="20" y="66"/>
                      <a:pt x="20" y="69"/>
                      <a:pt x="21" y="69"/>
                    </a:cubicBezTo>
                    <a:cubicBezTo>
                      <a:pt x="22" y="67"/>
                      <a:pt x="21" y="69"/>
                      <a:pt x="21" y="67"/>
                    </a:cubicBezTo>
                    <a:cubicBezTo>
                      <a:pt x="21" y="65"/>
                      <a:pt x="22" y="65"/>
                      <a:pt x="22" y="65"/>
                    </a:cubicBezTo>
                    <a:cubicBezTo>
                      <a:pt x="23" y="65"/>
                      <a:pt x="22" y="67"/>
                      <a:pt x="22" y="68"/>
                    </a:cubicBezTo>
                    <a:cubicBezTo>
                      <a:pt x="22" y="69"/>
                      <a:pt x="22" y="69"/>
                      <a:pt x="22" y="68"/>
                    </a:cubicBezTo>
                    <a:cubicBezTo>
                      <a:pt x="21" y="69"/>
                      <a:pt x="22" y="71"/>
                      <a:pt x="21" y="73"/>
                    </a:cubicBezTo>
                    <a:cubicBezTo>
                      <a:pt x="21" y="74"/>
                      <a:pt x="22" y="72"/>
                      <a:pt x="22" y="71"/>
                    </a:cubicBezTo>
                    <a:cubicBezTo>
                      <a:pt x="22" y="71"/>
                      <a:pt x="23" y="69"/>
                      <a:pt x="22" y="69"/>
                    </a:cubicBezTo>
                    <a:cubicBezTo>
                      <a:pt x="25" y="64"/>
                      <a:pt x="23" y="72"/>
                      <a:pt x="24" y="72"/>
                    </a:cubicBezTo>
                    <a:cubicBezTo>
                      <a:pt x="24" y="69"/>
                      <a:pt x="26" y="68"/>
                      <a:pt x="26" y="64"/>
                    </a:cubicBezTo>
                    <a:cubicBezTo>
                      <a:pt x="26" y="64"/>
                      <a:pt x="27" y="63"/>
                      <a:pt x="27" y="63"/>
                    </a:cubicBezTo>
                    <a:cubicBezTo>
                      <a:pt x="26" y="65"/>
                      <a:pt x="27" y="65"/>
                      <a:pt x="26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6" y="69"/>
                      <a:pt x="26" y="69"/>
                      <a:pt x="26" y="69"/>
                    </a:cubicBezTo>
                    <a:cubicBezTo>
                      <a:pt x="26" y="71"/>
                      <a:pt x="27" y="72"/>
                      <a:pt x="27" y="73"/>
                    </a:cubicBezTo>
                    <a:cubicBezTo>
                      <a:pt x="28" y="73"/>
                      <a:pt x="27" y="71"/>
                      <a:pt x="28" y="71"/>
                    </a:cubicBezTo>
                    <a:cubicBezTo>
                      <a:pt x="27" y="72"/>
                      <a:pt x="28" y="73"/>
                      <a:pt x="28" y="73"/>
                    </a:cubicBezTo>
                    <a:cubicBezTo>
                      <a:pt x="27" y="72"/>
                      <a:pt x="28" y="70"/>
                      <a:pt x="29" y="70"/>
                    </a:cubicBezTo>
                    <a:cubicBezTo>
                      <a:pt x="29" y="70"/>
                      <a:pt x="30" y="72"/>
                      <a:pt x="30" y="72"/>
                    </a:cubicBezTo>
                    <a:cubicBezTo>
                      <a:pt x="29" y="74"/>
                      <a:pt x="29" y="74"/>
                      <a:pt x="29" y="74"/>
                    </a:cubicBezTo>
                    <a:cubicBezTo>
                      <a:pt x="29" y="72"/>
                      <a:pt x="29" y="75"/>
                      <a:pt x="29" y="74"/>
                    </a:cubicBezTo>
                    <a:cubicBezTo>
                      <a:pt x="30" y="73"/>
                      <a:pt x="30" y="71"/>
                      <a:pt x="30" y="70"/>
                    </a:cubicBezTo>
                    <a:cubicBezTo>
                      <a:pt x="31" y="69"/>
                      <a:pt x="31" y="71"/>
                      <a:pt x="31" y="70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1" y="71"/>
                      <a:pt x="30" y="75"/>
                      <a:pt x="31" y="74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73"/>
                      <a:pt x="32" y="73"/>
                      <a:pt x="33" y="73"/>
                    </a:cubicBezTo>
                    <a:cubicBezTo>
                      <a:pt x="33" y="74"/>
                      <a:pt x="33" y="74"/>
                      <a:pt x="33" y="74"/>
                    </a:cubicBezTo>
                    <a:cubicBezTo>
                      <a:pt x="33" y="73"/>
                      <a:pt x="34" y="71"/>
                      <a:pt x="34" y="73"/>
                    </a:cubicBezTo>
                    <a:cubicBezTo>
                      <a:pt x="34" y="70"/>
                      <a:pt x="33" y="73"/>
                      <a:pt x="33" y="72"/>
                    </a:cubicBezTo>
                    <a:cubicBezTo>
                      <a:pt x="33" y="70"/>
                      <a:pt x="34" y="70"/>
                      <a:pt x="34" y="70"/>
                    </a:cubicBezTo>
                    <a:cubicBezTo>
                      <a:pt x="34" y="72"/>
                      <a:pt x="35" y="70"/>
                      <a:pt x="35" y="70"/>
                    </a:cubicBezTo>
                    <a:cubicBezTo>
                      <a:pt x="35" y="71"/>
                      <a:pt x="35" y="72"/>
                      <a:pt x="36" y="72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4"/>
                      <a:pt x="37" y="70"/>
                      <a:pt x="37" y="71"/>
                    </a:cubicBezTo>
                    <a:cubicBezTo>
                      <a:pt x="37" y="72"/>
                      <a:pt x="37" y="73"/>
                      <a:pt x="37" y="74"/>
                    </a:cubicBezTo>
                    <a:cubicBezTo>
                      <a:pt x="37" y="71"/>
                      <a:pt x="38" y="70"/>
                      <a:pt x="38" y="69"/>
                    </a:cubicBezTo>
                    <a:cubicBezTo>
                      <a:pt x="39" y="70"/>
                      <a:pt x="38" y="72"/>
                      <a:pt x="38" y="74"/>
                    </a:cubicBezTo>
                    <a:cubicBezTo>
                      <a:pt x="38" y="72"/>
                      <a:pt x="39" y="75"/>
                      <a:pt x="39" y="73"/>
                    </a:cubicBezTo>
                    <a:cubicBezTo>
                      <a:pt x="39" y="72"/>
                      <a:pt x="39" y="71"/>
                      <a:pt x="39" y="70"/>
                    </a:cubicBezTo>
                    <a:cubicBezTo>
                      <a:pt x="40" y="70"/>
                      <a:pt x="39" y="71"/>
                      <a:pt x="40" y="72"/>
                    </a:cubicBezTo>
                    <a:cubicBezTo>
                      <a:pt x="40" y="72"/>
                      <a:pt x="41" y="69"/>
                      <a:pt x="40" y="69"/>
                    </a:cubicBezTo>
                    <a:cubicBezTo>
                      <a:pt x="41" y="69"/>
                      <a:pt x="41" y="67"/>
                      <a:pt x="42" y="68"/>
                    </a:cubicBezTo>
                    <a:cubicBezTo>
                      <a:pt x="42" y="70"/>
                      <a:pt x="41" y="69"/>
                      <a:pt x="41" y="70"/>
                    </a:cubicBezTo>
                    <a:cubicBezTo>
                      <a:pt x="42" y="70"/>
                      <a:pt x="41" y="66"/>
                      <a:pt x="42" y="66"/>
                    </a:cubicBezTo>
                    <a:cubicBezTo>
                      <a:pt x="42" y="65"/>
                      <a:pt x="42" y="62"/>
                      <a:pt x="43" y="61"/>
                    </a:cubicBezTo>
                    <a:cubicBezTo>
                      <a:pt x="44" y="62"/>
                      <a:pt x="42" y="62"/>
                      <a:pt x="43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4" y="67"/>
                      <a:pt x="42" y="68"/>
                      <a:pt x="43" y="71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71"/>
                      <a:pt x="44" y="72"/>
                      <a:pt x="44" y="72"/>
                    </a:cubicBezTo>
                    <a:cubicBezTo>
                      <a:pt x="44" y="70"/>
                      <a:pt x="44" y="72"/>
                      <a:pt x="44" y="71"/>
                    </a:cubicBezTo>
                    <a:cubicBezTo>
                      <a:pt x="44" y="71"/>
                      <a:pt x="45" y="68"/>
                      <a:pt x="45" y="69"/>
                    </a:cubicBezTo>
                    <a:cubicBezTo>
                      <a:pt x="45" y="70"/>
                      <a:pt x="46" y="71"/>
                      <a:pt x="45" y="72"/>
                    </a:cubicBezTo>
                    <a:cubicBezTo>
                      <a:pt x="46" y="73"/>
                      <a:pt x="45" y="70"/>
                      <a:pt x="46" y="71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8" y="72"/>
                      <a:pt x="50" y="72"/>
                      <a:pt x="52" y="68"/>
                    </a:cubicBezTo>
                    <a:cubicBezTo>
                      <a:pt x="52" y="70"/>
                      <a:pt x="53" y="70"/>
                      <a:pt x="54" y="71"/>
                    </a:cubicBezTo>
                    <a:cubicBezTo>
                      <a:pt x="53" y="70"/>
                      <a:pt x="54" y="69"/>
                      <a:pt x="54" y="69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6" y="72"/>
                      <a:pt x="56" y="70"/>
                      <a:pt x="57" y="6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8" y="71"/>
                      <a:pt x="57" y="69"/>
                      <a:pt x="58" y="69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59" y="68"/>
                      <a:pt x="59" y="68"/>
                      <a:pt x="59" y="70"/>
                    </a:cubicBezTo>
                    <a:cubicBezTo>
                      <a:pt x="60" y="70"/>
                      <a:pt x="60" y="69"/>
                      <a:pt x="59" y="69"/>
                    </a:cubicBezTo>
                    <a:cubicBezTo>
                      <a:pt x="60" y="70"/>
                      <a:pt x="61" y="70"/>
                      <a:pt x="62" y="69"/>
                    </a:cubicBezTo>
                    <a:cubicBezTo>
                      <a:pt x="62" y="68"/>
                      <a:pt x="62" y="68"/>
                      <a:pt x="62" y="66"/>
                    </a:cubicBezTo>
                    <a:cubicBezTo>
                      <a:pt x="61" y="64"/>
                      <a:pt x="62" y="67"/>
                      <a:pt x="62" y="65"/>
                    </a:cubicBezTo>
                    <a:cubicBezTo>
                      <a:pt x="62" y="66"/>
                      <a:pt x="63" y="67"/>
                      <a:pt x="62" y="68"/>
                    </a:cubicBezTo>
                    <a:cubicBezTo>
                      <a:pt x="64" y="71"/>
                      <a:pt x="65" y="68"/>
                      <a:pt x="67" y="68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8" y="69"/>
                      <a:pt x="69" y="67"/>
                      <a:pt x="70" y="67"/>
                    </a:cubicBezTo>
                    <a:cubicBezTo>
                      <a:pt x="70" y="66"/>
                      <a:pt x="70" y="64"/>
                      <a:pt x="71" y="64"/>
                    </a:cubicBezTo>
                    <a:cubicBezTo>
                      <a:pt x="71" y="61"/>
                      <a:pt x="71" y="66"/>
                      <a:pt x="72" y="67"/>
                    </a:cubicBezTo>
                    <a:cubicBezTo>
                      <a:pt x="72" y="66"/>
                      <a:pt x="73" y="66"/>
                      <a:pt x="73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5"/>
                      <a:pt x="74" y="65"/>
                    </a:cubicBezTo>
                    <a:cubicBezTo>
                      <a:pt x="74" y="66"/>
                      <a:pt x="74" y="66"/>
                      <a:pt x="74" y="66"/>
                    </a:cubicBezTo>
                    <a:cubicBezTo>
                      <a:pt x="74" y="66"/>
                      <a:pt x="75" y="67"/>
                      <a:pt x="75" y="67"/>
                    </a:cubicBezTo>
                    <a:cubicBezTo>
                      <a:pt x="75" y="65"/>
                      <a:pt x="76" y="66"/>
                      <a:pt x="76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6" y="63"/>
                      <a:pt x="76" y="63"/>
                      <a:pt x="76" y="63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8" y="67"/>
                      <a:pt x="77" y="64"/>
                      <a:pt x="77" y="63"/>
                    </a:cubicBezTo>
                    <a:cubicBezTo>
                      <a:pt x="77" y="62"/>
                      <a:pt x="78" y="64"/>
                      <a:pt x="78" y="64"/>
                    </a:cubicBezTo>
                    <a:cubicBezTo>
                      <a:pt x="78" y="65"/>
                      <a:pt x="78" y="64"/>
                      <a:pt x="77" y="64"/>
                    </a:cubicBezTo>
                    <a:cubicBezTo>
                      <a:pt x="77" y="66"/>
                      <a:pt x="78" y="65"/>
                      <a:pt x="78" y="66"/>
                    </a:cubicBezTo>
                    <a:cubicBezTo>
                      <a:pt x="78" y="66"/>
                      <a:pt x="78" y="64"/>
                      <a:pt x="78" y="64"/>
                    </a:cubicBezTo>
                    <a:cubicBezTo>
                      <a:pt x="79" y="64"/>
                      <a:pt x="79" y="64"/>
                      <a:pt x="80" y="65"/>
                    </a:cubicBezTo>
                    <a:cubicBezTo>
                      <a:pt x="80" y="64"/>
                      <a:pt x="80" y="65"/>
                      <a:pt x="80" y="64"/>
                    </a:cubicBezTo>
                    <a:cubicBezTo>
                      <a:pt x="80" y="64"/>
                      <a:pt x="79" y="63"/>
                      <a:pt x="79" y="62"/>
                    </a:cubicBezTo>
                    <a:cubicBezTo>
                      <a:pt x="79" y="62"/>
                      <a:pt x="80" y="61"/>
                      <a:pt x="80" y="6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2"/>
                      <a:pt x="81" y="62"/>
                      <a:pt x="80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1" y="62"/>
                      <a:pt x="81" y="62"/>
                      <a:pt x="82" y="61"/>
                    </a:cubicBezTo>
                    <a:cubicBezTo>
                      <a:pt x="82" y="63"/>
                      <a:pt x="82" y="65"/>
                      <a:pt x="83" y="6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4" y="63"/>
                      <a:pt x="84" y="64"/>
                      <a:pt x="84" y="65"/>
                    </a:cubicBezTo>
                    <a:cubicBezTo>
                      <a:pt x="85" y="65"/>
                      <a:pt x="84" y="60"/>
                      <a:pt x="85" y="61"/>
                    </a:cubicBezTo>
                    <a:cubicBezTo>
                      <a:pt x="85" y="63"/>
                      <a:pt x="86" y="63"/>
                      <a:pt x="86" y="64"/>
                    </a:cubicBezTo>
                    <a:cubicBezTo>
                      <a:pt x="86" y="63"/>
                      <a:pt x="86" y="63"/>
                      <a:pt x="86" y="62"/>
                    </a:cubicBezTo>
                    <a:cubicBezTo>
                      <a:pt x="86" y="62"/>
                      <a:pt x="86" y="64"/>
                      <a:pt x="86" y="63"/>
                    </a:cubicBezTo>
                    <a:cubicBezTo>
                      <a:pt x="85" y="61"/>
                      <a:pt x="86" y="62"/>
                      <a:pt x="86" y="61"/>
                    </a:cubicBezTo>
                    <a:cubicBezTo>
                      <a:pt x="88" y="65"/>
                      <a:pt x="89" y="62"/>
                      <a:pt x="91" y="64"/>
                    </a:cubicBezTo>
                    <a:cubicBezTo>
                      <a:pt x="90" y="61"/>
                      <a:pt x="91" y="63"/>
                      <a:pt x="91" y="62"/>
                    </a:cubicBezTo>
                    <a:cubicBezTo>
                      <a:pt x="92" y="64"/>
                      <a:pt x="92" y="61"/>
                      <a:pt x="93" y="63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3" y="61"/>
                      <a:pt x="92" y="56"/>
                      <a:pt x="94" y="59"/>
                    </a:cubicBezTo>
                    <a:cubicBezTo>
                      <a:pt x="94" y="60"/>
                      <a:pt x="94" y="61"/>
                      <a:pt x="94" y="61"/>
                    </a:cubicBezTo>
                    <a:cubicBezTo>
                      <a:pt x="95" y="64"/>
                      <a:pt x="95" y="59"/>
                      <a:pt x="96" y="62"/>
                    </a:cubicBezTo>
                    <a:cubicBezTo>
                      <a:pt x="96" y="61"/>
                      <a:pt x="95" y="59"/>
                      <a:pt x="96" y="58"/>
                    </a:cubicBezTo>
                    <a:cubicBezTo>
                      <a:pt x="96" y="59"/>
                      <a:pt x="98" y="60"/>
                      <a:pt x="98" y="60"/>
                    </a:cubicBezTo>
                    <a:cubicBezTo>
                      <a:pt x="98" y="60"/>
                      <a:pt x="98" y="59"/>
                      <a:pt x="98" y="60"/>
                    </a:cubicBezTo>
                    <a:cubicBezTo>
                      <a:pt x="99" y="61"/>
                      <a:pt x="98" y="61"/>
                      <a:pt x="98" y="61"/>
                    </a:cubicBezTo>
                    <a:cubicBezTo>
                      <a:pt x="99" y="62"/>
                      <a:pt x="99" y="60"/>
                      <a:pt x="100" y="59"/>
                    </a:cubicBezTo>
                    <a:cubicBezTo>
                      <a:pt x="101" y="61"/>
                      <a:pt x="101" y="60"/>
                      <a:pt x="102" y="61"/>
                    </a:cubicBezTo>
                    <a:cubicBezTo>
                      <a:pt x="102" y="58"/>
                      <a:pt x="104" y="61"/>
                      <a:pt x="103" y="58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4" y="58"/>
                      <a:pt x="103" y="56"/>
                      <a:pt x="104" y="56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5" y="61"/>
                      <a:pt x="105" y="58"/>
                      <a:pt x="105" y="59"/>
                    </a:cubicBezTo>
                    <a:cubicBezTo>
                      <a:pt x="105" y="58"/>
                      <a:pt x="106" y="59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7" y="55"/>
                      <a:pt x="107" y="58"/>
                      <a:pt x="107" y="58"/>
                    </a:cubicBezTo>
                    <a:cubicBezTo>
                      <a:pt x="107" y="59"/>
                      <a:pt x="108" y="58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9" y="57"/>
                    </a:cubicBezTo>
                    <a:cubicBezTo>
                      <a:pt x="109" y="57"/>
                      <a:pt x="109" y="57"/>
                      <a:pt x="109" y="57"/>
                    </a:cubicBezTo>
                    <a:cubicBezTo>
                      <a:pt x="109" y="57"/>
                      <a:pt x="109" y="57"/>
                      <a:pt x="109" y="58"/>
                    </a:cubicBezTo>
                    <a:cubicBezTo>
                      <a:pt x="109" y="59"/>
                      <a:pt x="109" y="59"/>
                      <a:pt x="109" y="59"/>
                    </a:cubicBezTo>
                    <a:cubicBezTo>
                      <a:pt x="110" y="59"/>
                      <a:pt x="110" y="57"/>
                      <a:pt x="110" y="57"/>
                    </a:cubicBezTo>
                    <a:cubicBezTo>
                      <a:pt x="111" y="58"/>
                      <a:pt x="113" y="56"/>
                      <a:pt x="113" y="55"/>
                    </a:cubicBezTo>
                    <a:cubicBezTo>
                      <a:pt x="113" y="55"/>
                      <a:pt x="113" y="56"/>
                      <a:pt x="113" y="55"/>
                    </a:cubicBezTo>
                    <a:cubicBezTo>
                      <a:pt x="114" y="55"/>
                      <a:pt x="114" y="53"/>
                      <a:pt x="114" y="54"/>
                    </a:cubicBezTo>
                    <a:cubicBezTo>
                      <a:pt x="114" y="54"/>
                      <a:pt x="115" y="55"/>
                      <a:pt x="115" y="55"/>
                    </a:cubicBezTo>
                    <a:cubicBezTo>
                      <a:pt x="115" y="56"/>
                      <a:pt x="115" y="54"/>
                      <a:pt x="115" y="54"/>
                    </a:cubicBezTo>
                    <a:cubicBezTo>
                      <a:pt x="116" y="56"/>
                      <a:pt x="116" y="52"/>
                      <a:pt x="118" y="53"/>
                    </a:cubicBezTo>
                    <a:cubicBezTo>
                      <a:pt x="118" y="53"/>
                      <a:pt x="118" y="54"/>
                      <a:pt x="118" y="55"/>
                    </a:cubicBezTo>
                    <a:cubicBezTo>
                      <a:pt x="119" y="54"/>
                      <a:pt x="119" y="53"/>
                      <a:pt x="120" y="51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2"/>
                      <a:pt x="121" y="52"/>
                      <a:pt x="121" y="51"/>
                    </a:cubicBezTo>
                    <a:cubicBezTo>
                      <a:pt x="120" y="50"/>
                      <a:pt x="120" y="48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3" y="51"/>
                      <a:pt x="124" y="50"/>
                      <a:pt x="124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4" y="48"/>
                      <a:pt x="125" y="50"/>
                      <a:pt x="125" y="50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5" y="45"/>
                      <a:pt x="126" y="47"/>
                      <a:pt x="126" y="48"/>
                    </a:cubicBezTo>
                    <a:cubicBezTo>
                      <a:pt x="127" y="47"/>
                      <a:pt x="126" y="44"/>
                      <a:pt x="126" y="42"/>
                    </a:cubicBezTo>
                    <a:cubicBezTo>
                      <a:pt x="127" y="43"/>
                      <a:pt x="127" y="41"/>
                      <a:pt x="127" y="41"/>
                    </a:cubicBezTo>
                    <a:cubicBezTo>
                      <a:pt x="128" y="42"/>
                      <a:pt x="127" y="41"/>
                      <a:pt x="127" y="42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4"/>
                      <a:pt x="129" y="46"/>
                      <a:pt x="129" y="47"/>
                    </a:cubicBezTo>
                    <a:cubicBezTo>
                      <a:pt x="129" y="46"/>
                      <a:pt x="131" y="46"/>
                      <a:pt x="132" y="46"/>
                    </a:cubicBezTo>
                    <a:cubicBezTo>
                      <a:pt x="130" y="44"/>
                      <a:pt x="132" y="45"/>
                      <a:pt x="132" y="42"/>
                    </a:cubicBezTo>
                    <a:cubicBezTo>
                      <a:pt x="132" y="41"/>
                      <a:pt x="133" y="44"/>
                      <a:pt x="133" y="44"/>
                    </a:cubicBezTo>
                    <a:cubicBezTo>
                      <a:pt x="134" y="43"/>
                      <a:pt x="135" y="44"/>
                      <a:pt x="136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6" y="42"/>
                      <a:pt x="138" y="43"/>
                      <a:pt x="138" y="40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9" y="42"/>
                      <a:pt x="137" y="39"/>
                      <a:pt x="139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9" y="40"/>
                      <a:pt x="140" y="42"/>
                      <a:pt x="140" y="39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41" y="40"/>
                      <a:pt x="142" y="40"/>
                      <a:pt x="142" y="38"/>
                    </a:cubicBezTo>
                    <a:cubicBezTo>
                      <a:pt x="142" y="40"/>
                      <a:pt x="142" y="40"/>
                      <a:pt x="142" y="40"/>
                    </a:cubicBezTo>
                    <a:cubicBezTo>
                      <a:pt x="143" y="41"/>
                      <a:pt x="142" y="38"/>
                      <a:pt x="143" y="38"/>
                    </a:cubicBezTo>
                    <a:cubicBezTo>
                      <a:pt x="143" y="38"/>
                      <a:pt x="144" y="39"/>
                      <a:pt x="144" y="39"/>
                    </a:cubicBezTo>
                    <a:cubicBezTo>
                      <a:pt x="143" y="38"/>
                      <a:pt x="144" y="38"/>
                      <a:pt x="144" y="37"/>
                    </a:cubicBezTo>
                    <a:cubicBezTo>
                      <a:pt x="146" y="39"/>
                      <a:pt x="146" y="39"/>
                      <a:pt x="146" y="39"/>
                    </a:cubicBezTo>
                    <a:cubicBezTo>
                      <a:pt x="149" y="37"/>
                      <a:pt x="152" y="36"/>
                      <a:pt x="154" y="33"/>
                    </a:cubicBezTo>
                    <a:cubicBezTo>
                      <a:pt x="156" y="35"/>
                      <a:pt x="154" y="35"/>
                      <a:pt x="155" y="36"/>
                    </a:cubicBezTo>
                    <a:cubicBezTo>
                      <a:pt x="154" y="34"/>
                      <a:pt x="155" y="35"/>
                      <a:pt x="156" y="34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56" y="34"/>
                      <a:pt x="157" y="35"/>
                      <a:pt x="157" y="34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7" y="32"/>
                      <a:pt x="159" y="36"/>
                      <a:pt x="158" y="33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8" y="32"/>
                      <a:pt x="160" y="35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61" y="34"/>
                      <a:pt x="160" y="30"/>
                      <a:pt x="161" y="32"/>
                    </a:cubicBezTo>
                    <a:cubicBezTo>
                      <a:pt x="162" y="31"/>
                      <a:pt x="162" y="30"/>
                      <a:pt x="161" y="28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4" y="28"/>
                      <a:pt x="167" y="27"/>
                      <a:pt x="167" y="24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67" y="22"/>
                      <a:pt x="171" y="25"/>
                      <a:pt x="170" y="21"/>
                    </a:cubicBezTo>
                    <a:cubicBezTo>
                      <a:pt x="169" y="19"/>
                      <a:pt x="169" y="19"/>
                      <a:pt x="169" y="19"/>
                    </a:cubicBezTo>
                    <a:cubicBezTo>
                      <a:pt x="171" y="21"/>
                      <a:pt x="171" y="21"/>
                      <a:pt x="171" y="21"/>
                    </a:cubicBezTo>
                    <a:cubicBezTo>
                      <a:pt x="170" y="20"/>
                      <a:pt x="172" y="20"/>
                      <a:pt x="171" y="19"/>
                    </a:cubicBezTo>
                    <a:cubicBezTo>
                      <a:pt x="171" y="19"/>
                      <a:pt x="171" y="19"/>
                      <a:pt x="172" y="20"/>
                    </a:cubicBezTo>
                    <a:cubicBezTo>
                      <a:pt x="172" y="20"/>
                      <a:pt x="171" y="17"/>
                      <a:pt x="172" y="17"/>
                    </a:cubicBezTo>
                    <a:cubicBezTo>
                      <a:pt x="173" y="18"/>
                      <a:pt x="173" y="18"/>
                      <a:pt x="173" y="18"/>
                    </a:cubicBezTo>
                    <a:cubicBezTo>
                      <a:pt x="177" y="19"/>
                      <a:pt x="182" y="18"/>
                      <a:pt x="181" y="13"/>
                    </a:cubicBezTo>
                    <a:cubicBezTo>
                      <a:pt x="181" y="12"/>
                      <a:pt x="183" y="14"/>
                      <a:pt x="183" y="14"/>
                    </a:cubicBezTo>
                    <a:cubicBezTo>
                      <a:pt x="182" y="10"/>
                      <a:pt x="188" y="11"/>
                      <a:pt x="186" y="6"/>
                    </a:cubicBezTo>
                    <a:cubicBezTo>
                      <a:pt x="186" y="4"/>
                      <a:pt x="182" y="0"/>
                      <a:pt x="182" y="0"/>
                    </a:cubicBezTo>
                    <a:cubicBezTo>
                      <a:pt x="180" y="4"/>
                      <a:pt x="176" y="5"/>
                      <a:pt x="171" y="6"/>
                    </a:cubicBezTo>
                    <a:cubicBezTo>
                      <a:pt x="171" y="7"/>
                      <a:pt x="170" y="9"/>
                      <a:pt x="169" y="9"/>
                    </a:cubicBezTo>
                    <a:cubicBezTo>
                      <a:pt x="165" y="12"/>
                      <a:pt x="158" y="11"/>
                      <a:pt x="154" y="16"/>
                    </a:cubicBezTo>
                    <a:cubicBezTo>
                      <a:pt x="155" y="16"/>
                      <a:pt x="155" y="18"/>
                      <a:pt x="155" y="18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5" y="19"/>
                      <a:pt x="154" y="18"/>
                      <a:pt x="154" y="17"/>
                    </a:cubicBezTo>
                    <a:cubicBezTo>
                      <a:pt x="153" y="19"/>
                      <a:pt x="151" y="20"/>
                      <a:pt x="149" y="20"/>
                    </a:cubicBezTo>
                    <a:cubicBezTo>
                      <a:pt x="150" y="22"/>
                      <a:pt x="148" y="21"/>
                      <a:pt x="149" y="23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7" y="24"/>
                      <a:pt x="147" y="24"/>
                      <a:pt x="145" y="22"/>
                    </a:cubicBezTo>
                    <a:cubicBezTo>
                      <a:pt x="139" y="23"/>
                      <a:pt x="134" y="27"/>
                      <a:pt x="128" y="28"/>
                    </a:cubicBezTo>
                    <a:cubicBezTo>
                      <a:pt x="123" y="30"/>
                      <a:pt x="118" y="35"/>
                      <a:pt x="112" y="37"/>
                    </a:cubicBezTo>
                    <a:cubicBezTo>
                      <a:pt x="112" y="40"/>
                      <a:pt x="110" y="39"/>
                      <a:pt x="110" y="42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9" y="43"/>
                      <a:pt x="109" y="41"/>
                      <a:pt x="107" y="40"/>
                    </a:cubicBezTo>
                    <a:cubicBezTo>
                      <a:pt x="107" y="42"/>
                      <a:pt x="107" y="41"/>
                      <a:pt x="107" y="43"/>
                    </a:cubicBezTo>
                    <a:cubicBezTo>
                      <a:pt x="107" y="45"/>
                      <a:pt x="106" y="40"/>
                      <a:pt x="106" y="41"/>
                    </a:cubicBezTo>
                    <a:cubicBezTo>
                      <a:pt x="105" y="41"/>
                      <a:pt x="106" y="42"/>
                      <a:pt x="106" y="42"/>
                    </a:cubicBezTo>
                    <a:cubicBezTo>
                      <a:pt x="105" y="45"/>
                      <a:pt x="106" y="41"/>
                      <a:pt x="103" y="39"/>
                    </a:cubicBezTo>
                    <a:cubicBezTo>
                      <a:pt x="101" y="41"/>
                      <a:pt x="98" y="44"/>
                      <a:pt x="95" y="43"/>
                    </a:cubicBezTo>
                    <a:cubicBezTo>
                      <a:pt x="95" y="43"/>
                      <a:pt x="96" y="44"/>
                      <a:pt x="96" y="44"/>
                    </a:cubicBezTo>
                    <a:cubicBezTo>
                      <a:pt x="95" y="41"/>
                      <a:pt x="95" y="46"/>
                      <a:pt x="94" y="44"/>
                    </a:cubicBezTo>
                    <a:cubicBezTo>
                      <a:pt x="94" y="44"/>
                      <a:pt x="94" y="43"/>
                      <a:pt x="94" y="43"/>
                    </a:cubicBezTo>
                    <a:cubicBezTo>
                      <a:pt x="93" y="42"/>
                      <a:pt x="92" y="44"/>
                      <a:pt x="91" y="43"/>
                    </a:cubicBezTo>
                    <a:cubicBezTo>
                      <a:pt x="90" y="45"/>
                      <a:pt x="88" y="42"/>
                      <a:pt x="88" y="44"/>
                    </a:cubicBezTo>
                    <a:cubicBezTo>
                      <a:pt x="88" y="43"/>
                      <a:pt x="87" y="43"/>
                      <a:pt x="87" y="43"/>
                    </a:cubicBezTo>
                    <a:cubicBezTo>
                      <a:pt x="87" y="47"/>
                      <a:pt x="84" y="42"/>
                      <a:pt x="84" y="44"/>
                    </a:cubicBezTo>
                    <a:cubicBezTo>
                      <a:pt x="84" y="44"/>
                      <a:pt x="84" y="44"/>
                      <a:pt x="84" y="44"/>
                    </a:cubicBezTo>
                    <a:cubicBezTo>
                      <a:pt x="81" y="45"/>
                      <a:pt x="77" y="45"/>
                      <a:pt x="75" y="47"/>
                    </a:cubicBezTo>
                    <a:cubicBezTo>
                      <a:pt x="73" y="47"/>
                      <a:pt x="70" y="44"/>
                      <a:pt x="69" y="46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8" y="48"/>
                      <a:pt x="69" y="47"/>
                      <a:pt x="68" y="46"/>
                    </a:cubicBezTo>
                    <a:cubicBezTo>
                      <a:pt x="68" y="48"/>
                      <a:pt x="66" y="47"/>
                      <a:pt x="65" y="47"/>
                    </a:cubicBezTo>
                    <a:cubicBezTo>
                      <a:pt x="65" y="47"/>
                      <a:pt x="65" y="48"/>
                      <a:pt x="65" y="49"/>
                    </a:cubicBezTo>
                    <a:cubicBezTo>
                      <a:pt x="63" y="46"/>
                      <a:pt x="62" y="50"/>
                      <a:pt x="60" y="48"/>
                    </a:cubicBezTo>
                    <a:cubicBezTo>
                      <a:pt x="61" y="51"/>
                      <a:pt x="60" y="50"/>
                      <a:pt x="59" y="51"/>
                    </a:cubicBezTo>
                    <a:cubicBezTo>
                      <a:pt x="59" y="51"/>
                      <a:pt x="59" y="50"/>
                      <a:pt x="59" y="49"/>
                    </a:cubicBezTo>
                    <a:cubicBezTo>
                      <a:pt x="58" y="50"/>
                      <a:pt x="57" y="50"/>
                      <a:pt x="56" y="49"/>
                    </a:cubicBezTo>
                    <a:cubicBezTo>
                      <a:pt x="56" y="49"/>
                      <a:pt x="56" y="51"/>
                      <a:pt x="55" y="51"/>
                    </a:cubicBezTo>
                    <a:cubicBezTo>
                      <a:pt x="54" y="49"/>
                      <a:pt x="54" y="51"/>
                      <a:pt x="53" y="50"/>
                    </a:cubicBezTo>
                    <a:cubicBezTo>
                      <a:pt x="54" y="52"/>
                      <a:pt x="52" y="54"/>
                      <a:pt x="52" y="53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2"/>
                      <a:pt x="47" y="49"/>
                      <a:pt x="44" y="52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2" y="53"/>
                      <a:pt x="39" y="51"/>
                      <a:pt x="37" y="54"/>
                    </a:cubicBezTo>
                    <a:cubicBezTo>
                      <a:pt x="36" y="53"/>
                      <a:pt x="35" y="52"/>
                      <a:pt x="35" y="52"/>
                    </a:cubicBezTo>
                    <a:cubicBezTo>
                      <a:pt x="34" y="53"/>
                      <a:pt x="33" y="53"/>
                      <a:pt x="32" y="55"/>
                    </a:cubicBezTo>
                    <a:cubicBezTo>
                      <a:pt x="32" y="56"/>
                      <a:pt x="32" y="54"/>
                      <a:pt x="32" y="54"/>
                    </a:cubicBezTo>
                    <a:cubicBezTo>
                      <a:pt x="31" y="53"/>
                      <a:pt x="30" y="51"/>
                      <a:pt x="29" y="53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3"/>
                      <a:pt x="27" y="55"/>
                      <a:pt x="26" y="53"/>
                    </a:cubicBezTo>
                    <a:cubicBezTo>
                      <a:pt x="25" y="54"/>
                      <a:pt x="24" y="55"/>
                      <a:pt x="25" y="56"/>
                    </a:cubicBezTo>
                    <a:cubicBezTo>
                      <a:pt x="24" y="56"/>
                      <a:pt x="25" y="54"/>
                      <a:pt x="24" y="55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3" y="52"/>
                      <a:pt x="21" y="53"/>
                      <a:pt x="19" y="53"/>
                    </a:cubicBezTo>
                    <a:cubicBezTo>
                      <a:pt x="19" y="51"/>
                      <a:pt x="17" y="53"/>
                      <a:pt x="16" y="51"/>
                    </a:cubicBezTo>
                    <a:cubicBezTo>
                      <a:pt x="15" y="52"/>
                      <a:pt x="15" y="50"/>
                      <a:pt x="13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3" y="51"/>
                      <a:pt x="12" y="51"/>
                      <a:pt x="11" y="49"/>
                    </a:cubicBezTo>
                    <a:cubicBezTo>
                      <a:pt x="11" y="49"/>
                      <a:pt x="10" y="50"/>
                      <a:pt x="9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9" y="50"/>
                      <a:pt x="7" y="51"/>
                      <a:pt x="6" y="52"/>
                    </a:cubicBezTo>
                    <a:cubicBezTo>
                      <a:pt x="6" y="51"/>
                      <a:pt x="6" y="52"/>
                      <a:pt x="6" y="51"/>
                    </a:cubicBezTo>
                    <a:cubicBezTo>
                      <a:pt x="7" y="51"/>
                      <a:pt x="8" y="50"/>
                      <a:pt x="9" y="48"/>
                    </a:cubicBezTo>
                    <a:cubicBezTo>
                      <a:pt x="9" y="48"/>
                      <a:pt x="6" y="50"/>
                      <a:pt x="7" y="48"/>
                    </a:cubicBezTo>
                    <a:cubicBezTo>
                      <a:pt x="7" y="47"/>
                      <a:pt x="7" y="47"/>
                      <a:pt x="5" y="49"/>
                    </a:cubicBezTo>
                    <a:cubicBezTo>
                      <a:pt x="6" y="48"/>
                      <a:pt x="6" y="48"/>
                      <a:pt x="7" y="47"/>
                    </a:cubicBezTo>
                    <a:cubicBezTo>
                      <a:pt x="6" y="47"/>
                      <a:pt x="6" y="47"/>
                      <a:pt x="5" y="47"/>
                    </a:cubicBezTo>
                    <a:cubicBezTo>
                      <a:pt x="6" y="47"/>
                      <a:pt x="5" y="47"/>
                      <a:pt x="5" y="48"/>
                    </a:cubicBezTo>
                    <a:cubicBezTo>
                      <a:pt x="4" y="48"/>
                      <a:pt x="4" y="48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2" y="50"/>
                      <a:pt x="1" y="50"/>
                      <a:pt x="2" y="49"/>
                    </a:cubicBezTo>
                    <a:cubicBezTo>
                      <a:pt x="3" y="48"/>
                      <a:pt x="4" y="48"/>
                      <a:pt x="5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48"/>
                      <a:pt x="2" y="49"/>
                      <a:pt x="1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2"/>
                      <a:pt x="2" y="52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4" y="51"/>
                      <a:pt x="5" y="50"/>
                      <a:pt x="5" y="52"/>
                    </a:cubicBezTo>
                    <a:cubicBezTo>
                      <a:pt x="4" y="52"/>
                      <a:pt x="4" y="53"/>
                      <a:pt x="3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5" y="52"/>
                      <a:pt x="4" y="55"/>
                      <a:pt x="5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6" name="Freeform 243"/>
              <p:cNvSpPr/>
              <p:nvPr/>
            </p:nvSpPr>
            <p:spPr bwMode="auto">
              <a:xfrm>
                <a:off x="6642" y="3122"/>
                <a:ext cx="3" cy="5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5 h 5"/>
                  <a:gd name="T4" fmla="*/ 0 w 3"/>
                  <a:gd name="T5" fmla="*/ 0 h 5"/>
                  <a:gd name="T6" fmla="*/ 3 w 3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lnTo>
                      <a:pt x="3" y="5"/>
                    </a:lnTo>
                    <a:lnTo>
                      <a:pt x="0" y="0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7" name="Freeform 244"/>
              <p:cNvSpPr/>
              <p:nvPr/>
            </p:nvSpPr>
            <p:spPr bwMode="auto">
              <a:xfrm>
                <a:off x="6614" y="313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8" name="Freeform 245"/>
              <p:cNvSpPr/>
              <p:nvPr/>
            </p:nvSpPr>
            <p:spPr bwMode="auto">
              <a:xfrm>
                <a:off x="6616" y="31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59" name="Freeform 246"/>
              <p:cNvSpPr/>
              <p:nvPr/>
            </p:nvSpPr>
            <p:spPr bwMode="auto">
              <a:xfrm>
                <a:off x="6355" y="3174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0" name="Freeform 247"/>
              <p:cNvSpPr/>
              <p:nvPr/>
            </p:nvSpPr>
            <p:spPr bwMode="auto">
              <a:xfrm>
                <a:off x="6614" y="3148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1" y="2"/>
                    </a:cubicBezTo>
                    <a:cubicBezTo>
                      <a:pt x="1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1" name="Freeform 248"/>
              <p:cNvSpPr/>
              <p:nvPr/>
            </p:nvSpPr>
            <p:spPr bwMode="auto">
              <a:xfrm>
                <a:off x="6365" y="3186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2" name="Freeform 249"/>
              <p:cNvSpPr/>
              <p:nvPr/>
            </p:nvSpPr>
            <p:spPr bwMode="auto">
              <a:xfrm>
                <a:off x="6386" y="3191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3" name="Freeform 250"/>
              <p:cNvSpPr/>
              <p:nvPr/>
            </p:nvSpPr>
            <p:spPr bwMode="auto">
              <a:xfrm>
                <a:off x="6367" y="3181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4" name="Freeform 251"/>
              <p:cNvSpPr/>
              <p:nvPr/>
            </p:nvSpPr>
            <p:spPr bwMode="auto">
              <a:xfrm>
                <a:off x="6516" y="3378"/>
                <a:ext cx="5" cy="10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5" name="Freeform 252"/>
              <p:cNvSpPr/>
              <p:nvPr/>
            </p:nvSpPr>
            <p:spPr bwMode="auto">
              <a:xfrm>
                <a:off x="6398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6" name="Freeform 253"/>
              <p:cNvSpPr/>
              <p:nvPr/>
            </p:nvSpPr>
            <p:spPr bwMode="auto">
              <a:xfrm>
                <a:off x="6583" y="33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7" name="Freeform 254"/>
              <p:cNvSpPr>
                <a:spLocks noEditPoints="1"/>
              </p:cNvSpPr>
              <p:nvPr/>
            </p:nvSpPr>
            <p:spPr bwMode="auto">
              <a:xfrm>
                <a:off x="6519" y="3305"/>
                <a:ext cx="171" cy="106"/>
              </a:xfrm>
              <a:custGeom>
                <a:avLst/>
                <a:gdLst>
                  <a:gd name="T0" fmla="*/ 54 w 72"/>
                  <a:gd name="T1" fmla="*/ 4 h 45"/>
                  <a:gd name="T2" fmla="*/ 55 w 72"/>
                  <a:gd name="T3" fmla="*/ 8 h 45"/>
                  <a:gd name="T4" fmla="*/ 44 w 72"/>
                  <a:gd name="T5" fmla="*/ 20 h 45"/>
                  <a:gd name="T6" fmla="*/ 38 w 72"/>
                  <a:gd name="T7" fmla="*/ 21 h 45"/>
                  <a:gd name="T8" fmla="*/ 35 w 72"/>
                  <a:gd name="T9" fmla="*/ 21 h 45"/>
                  <a:gd name="T10" fmla="*/ 30 w 72"/>
                  <a:gd name="T11" fmla="*/ 22 h 45"/>
                  <a:gd name="T12" fmla="*/ 27 w 72"/>
                  <a:gd name="T13" fmla="*/ 22 h 45"/>
                  <a:gd name="T14" fmla="*/ 21 w 72"/>
                  <a:gd name="T15" fmla="*/ 23 h 45"/>
                  <a:gd name="T16" fmla="*/ 16 w 72"/>
                  <a:gd name="T17" fmla="*/ 23 h 45"/>
                  <a:gd name="T18" fmla="*/ 11 w 72"/>
                  <a:gd name="T19" fmla="*/ 23 h 45"/>
                  <a:gd name="T20" fmla="*/ 9 w 72"/>
                  <a:gd name="T21" fmla="*/ 21 h 45"/>
                  <a:gd name="T22" fmla="*/ 8 w 72"/>
                  <a:gd name="T23" fmla="*/ 20 h 45"/>
                  <a:gd name="T24" fmla="*/ 7 w 72"/>
                  <a:gd name="T25" fmla="*/ 20 h 45"/>
                  <a:gd name="T26" fmla="*/ 4 w 72"/>
                  <a:gd name="T27" fmla="*/ 22 h 45"/>
                  <a:gd name="T28" fmla="*/ 2 w 72"/>
                  <a:gd name="T29" fmla="*/ 25 h 45"/>
                  <a:gd name="T30" fmla="*/ 2 w 72"/>
                  <a:gd name="T31" fmla="*/ 31 h 45"/>
                  <a:gd name="T32" fmla="*/ 8 w 72"/>
                  <a:gd name="T33" fmla="*/ 29 h 45"/>
                  <a:gd name="T34" fmla="*/ 4 w 72"/>
                  <a:gd name="T35" fmla="*/ 34 h 45"/>
                  <a:gd name="T36" fmla="*/ 3 w 72"/>
                  <a:gd name="T37" fmla="*/ 39 h 45"/>
                  <a:gd name="T38" fmla="*/ 8 w 72"/>
                  <a:gd name="T39" fmla="*/ 33 h 45"/>
                  <a:gd name="T40" fmla="*/ 6 w 72"/>
                  <a:gd name="T41" fmla="*/ 39 h 45"/>
                  <a:gd name="T42" fmla="*/ 7 w 72"/>
                  <a:gd name="T43" fmla="*/ 41 h 45"/>
                  <a:gd name="T44" fmla="*/ 8 w 72"/>
                  <a:gd name="T45" fmla="*/ 42 h 45"/>
                  <a:gd name="T46" fmla="*/ 9 w 72"/>
                  <a:gd name="T47" fmla="*/ 43 h 45"/>
                  <a:gd name="T48" fmla="*/ 12 w 72"/>
                  <a:gd name="T49" fmla="*/ 40 h 45"/>
                  <a:gd name="T50" fmla="*/ 13 w 72"/>
                  <a:gd name="T51" fmla="*/ 44 h 45"/>
                  <a:gd name="T52" fmla="*/ 15 w 72"/>
                  <a:gd name="T53" fmla="*/ 40 h 45"/>
                  <a:gd name="T54" fmla="*/ 16 w 72"/>
                  <a:gd name="T55" fmla="*/ 40 h 45"/>
                  <a:gd name="T56" fmla="*/ 17 w 72"/>
                  <a:gd name="T57" fmla="*/ 42 h 45"/>
                  <a:gd name="T58" fmla="*/ 23 w 72"/>
                  <a:gd name="T59" fmla="*/ 41 h 45"/>
                  <a:gd name="T60" fmla="*/ 24 w 72"/>
                  <a:gd name="T61" fmla="*/ 41 h 45"/>
                  <a:gd name="T62" fmla="*/ 28 w 72"/>
                  <a:gd name="T63" fmla="*/ 41 h 45"/>
                  <a:gd name="T64" fmla="*/ 31 w 72"/>
                  <a:gd name="T65" fmla="*/ 40 h 45"/>
                  <a:gd name="T66" fmla="*/ 33 w 72"/>
                  <a:gd name="T67" fmla="*/ 39 h 45"/>
                  <a:gd name="T68" fmla="*/ 34 w 72"/>
                  <a:gd name="T69" fmla="*/ 40 h 45"/>
                  <a:gd name="T70" fmla="*/ 34 w 72"/>
                  <a:gd name="T71" fmla="*/ 37 h 45"/>
                  <a:gd name="T72" fmla="*/ 37 w 72"/>
                  <a:gd name="T73" fmla="*/ 38 h 45"/>
                  <a:gd name="T74" fmla="*/ 41 w 72"/>
                  <a:gd name="T75" fmla="*/ 39 h 45"/>
                  <a:gd name="T76" fmla="*/ 43 w 72"/>
                  <a:gd name="T77" fmla="*/ 35 h 45"/>
                  <a:gd name="T78" fmla="*/ 46 w 72"/>
                  <a:gd name="T79" fmla="*/ 35 h 45"/>
                  <a:gd name="T80" fmla="*/ 47 w 72"/>
                  <a:gd name="T81" fmla="*/ 34 h 45"/>
                  <a:gd name="T82" fmla="*/ 49 w 72"/>
                  <a:gd name="T83" fmla="*/ 34 h 45"/>
                  <a:gd name="T84" fmla="*/ 50 w 72"/>
                  <a:gd name="T85" fmla="*/ 36 h 45"/>
                  <a:gd name="T86" fmla="*/ 51 w 72"/>
                  <a:gd name="T87" fmla="*/ 32 h 45"/>
                  <a:gd name="T88" fmla="*/ 52 w 72"/>
                  <a:gd name="T89" fmla="*/ 27 h 45"/>
                  <a:gd name="T90" fmla="*/ 54 w 72"/>
                  <a:gd name="T91" fmla="*/ 28 h 45"/>
                  <a:gd name="T92" fmla="*/ 54 w 72"/>
                  <a:gd name="T93" fmla="*/ 23 h 45"/>
                  <a:gd name="T94" fmla="*/ 58 w 72"/>
                  <a:gd name="T95" fmla="*/ 23 h 45"/>
                  <a:gd name="T96" fmla="*/ 59 w 72"/>
                  <a:gd name="T97" fmla="*/ 21 h 45"/>
                  <a:gd name="T98" fmla="*/ 61 w 72"/>
                  <a:gd name="T99" fmla="*/ 20 h 45"/>
                  <a:gd name="T100" fmla="*/ 65 w 72"/>
                  <a:gd name="T101" fmla="*/ 17 h 45"/>
                  <a:gd name="T102" fmla="*/ 65 w 72"/>
                  <a:gd name="T103" fmla="*/ 13 h 45"/>
                  <a:gd name="T104" fmla="*/ 67 w 72"/>
                  <a:gd name="T105" fmla="*/ 8 h 45"/>
                  <a:gd name="T106" fmla="*/ 61 w 72"/>
                  <a:gd name="T107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" h="45">
                    <a:moveTo>
                      <a:pt x="68" y="4"/>
                    </a:moveTo>
                    <a:cubicBezTo>
                      <a:pt x="67" y="4"/>
                      <a:pt x="70" y="3"/>
                      <a:pt x="70" y="3"/>
                    </a:cubicBezTo>
                    <a:cubicBezTo>
                      <a:pt x="66" y="4"/>
                      <a:pt x="69" y="0"/>
                      <a:pt x="65" y="3"/>
                    </a:cubicBezTo>
                    <a:cubicBezTo>
                      <a:pt x="64" y="3"/>
                      <a:pt x="63" y="5"/>
                      <a:pt x="63" y="6"/>
                    </a:cubicBezTo>
                    <a:cubicBezTo>
                      <a:pt x="62" y="6"/>
                      <a:pt x="61" y="6"/>
                      <a:pt x="61" y="6"/>
                    </a:cubicBezTo>
                    <a:cubicBezTo>
                      <a:pt x="59" y="4"/>
                      <a:pt x="51" y="2"/>
                      <a:pt x="54" y="4"/>
                    </a:cubicBezTo>
                    <a:cubicBezTo>
                      <a:pt x="55" y="4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6"/>
                      <a:pt x="55" y="5"/>
                      <a:pt x="55" y="4"/>
                    </a:cubicBezTo>
                    <a:cubicBezTo>
                      <a:pt x="55" y="5"/>
                      <a:pt x="55" y="6"/>
                      <a:pt x="54" y="6"/>
                    </a:cubicBezTo>
                    <a:cubicBezTo>
                      <a:pt x="55" y="7"/>
                      <a:pt x="54" y="6"/>
                      <a:pt x="55" y="8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8"/>
                      <a:pt x="55" y="8"/>
                      <a:pt x="53" y="7"/>
                    </a:cubicBezTo>
                    <a:cubicBezTo>
                      <a:pt x="50" y="7"/>
                      <a:pt x="49" y="9"/>
                      <a:pt x="47" y="10"/>
                    </a:cubicBezTo>
                    <a:cubicBezTo>
                      <a:pt x="46" y="12"/>
                      <a:pt x="45" y="14"/>
                      <a:pt x="43" y="16"/>
                    </a:cubicBezTo>
                    <a:cubicBezTo>
                      <a:pt x="44" y="19"/>
                      <a:pt x="43" y="18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2"/>
                      <a:pt x="43" y="20"/>
                      <a:pt x="42" y="19"/>
                    </a:cubicBezTo>
                    <a:cubicBezTo>
                      <a:pt x="43" y="21"/>
                      <a:pt x="42" y="20"/>
                      <a:pt x="43" y="22"/>
                    </a:cubicBezTo>
                    <a:cubicBezTo>
                      <a:pt x="44" y="23"/>
                      <a:pt x="41" y="19"/>
                      <a:pt x="42" y="20"/>
                    </a:cubicBezTo>
                    <a:cubicBezTo>
                      <a:pt x="41" y="20"/>
                      <a:pt x="42" y="21"/>
                      <a:pt x="42" y="21"/>
                    </a:cubicBezTo>
                    <a:cubicBezTo>
                      <a:pt x="42" y="23"/>
                      <a:pt x="41" y="20"/>
                      <a:pt x="40" y="18"/>
                    </a:cubicBezTo>
                    <a:cubicBezTo>
                      <a:pt x="39" y="19"/>
                      <a:pt x="39" y="22"/>
                      <a:pt x="38" y="21"/>
                    </a:cubicBezTo>
                    <a:cubicBezTo>
                      <a:pt x="38" y="21"/>
                      <a:pt x="38" y="22"/>
                      <a:pt x="38" y="22"/>
                    </a:cubicBezTo>
                    <a:cubicBezTo>
                      <a:pt x="37" y="19"/>
                      <a:pt x="38" y="23"/>
                      <a:pt x="38" y="2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0"/>
                      <a:pt x="37" y="22"/>
                      <a:pt x="36" y="21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6" y="23"/>
                      <a:pt x="35" y="20"/>
                      <a:pt x="35" y="21"/>
                    </a:cubicBezTo>
                    <a:cubicBezTo>
                      <a:pt x="35" y="20"/>
                      <a:pt x="35" y="21"/>
                      <a:pt x="35" y="20"/>
                    </a:cubicBezTo>
                    <a:cubicBezTo>
                      <a:pt x="36" y="24"/>
                      <a:pt x="34" y="19"/>
                      <a:pt x="3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4" y="21"/>
                      <a:pt x="34" y="20"/>
                      <a:pt x="32" y="22"/>
                    </a:cubicBezTo>
                    <a:cubicBezTo>
                      <a:pt x="32" y="22"/>
                      <a:pt x="31" y="19"/>
                      <a:pt x="30" y="2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2"/>
                      <a:pt x="30" y="20"/>
                      <a:pt x="29" y="20"/>
                    </a:cubicBezTo>
                    <a:cubicBezTo>
                      <a:pt x="29" y="21"/>
                      <a:pt x="29" y="21"/>
                      <a:pt x="29" y="22"/>
                    </a:cubicBezTo>
                    <a:cubicBezTo>
                      <a:pt x="29" y="20"/>
                      <a:pt x="28" y="23"/>
                      <a:pt x="27" y="21"/>
                    </a:cubicBezTo>
                    <a:cubicBezTo>
                      <a:pt x="27" y="25"/>
                      <a:pt x="27" y="23"/>
                      <a:pt x="27" y="24"/>
                    </a:cubicBezTo>
                    <a:cubicBezTo>
                      <a:pt x="27" y="24"/>
                      <a:pt x="27" y="23"/>
                      <a:pt x="27" y="22"/>
                    </a:cubicBezTo>
                    <a:cubicBezTo>
                      <a:pt x="26" y="22"/>
                      <a:pt x="26" y="22"/>
                      <a:pt x="26" y="21"/>
                    </a:cubicBezTo>
                    <a:cubicBezTo>
                      <a:pt x="26" y="22"/>
                      <a:pt x="25" y="24"/>
                      <a:pt x="25" y="23"/>
                    </a:cubicBezTo>
                    <a:cubicBezTo>
                      <a:pt x="25" y="21"/>
                      <a:pt x="25" y="23"/>
                      <a:pt x="25" y="22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3"/>
                      <a:pt x="23" y="20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3"/>
                      <a:pt x="20" y="21"/>
                      <a:pt x="18" y="24"/>
                    </a:cubicBezTo>
                    <a:cubicBezTo>
                      <a:pt x="18" y="23"/>
                      <a:pt x="18" y="22"/>
                      <a:pt x="18" y="22"/>
                    </a:cubicBezTo>
                    <a:cubicBezTo>
                      <a:pt x="17" y="24"/>
                      <a:pt x="17" y="23"/>
                      <a:pt x="16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7" y="21"/>
                      <a:pt x="16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5" y="23"/>
                      <a:pt x="14" y="24"/>
                      <a:pt x="15" y="23"/>
                    </a:cubicBezTo>
                    <a:cubicBezTo>
                      <a:pt x="14" y="24"/>
                      <a:pt x="13" y="24"/>
                      <a:pt x="13" y="26"/>
                    </a:cubicBezTo>
                    <a:cubicBezTo>
                      <a:pt x="12" y="26"/>
                      <a:pt x="14" y="23"/>
                      <a:pt x="13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2"/>
                      <a:pt x="12" y="23"/>
                      <a:pt x="11" y="23"/>
                    </a:cubicBezTo>
                    <a:cubicBezTo>
                      <a:pt x="12" y="21"/>
                      <a:pt x="10" y="23"/>
                      <a:pt x="11" y="22"/>
                    </a:cubicBezTo>
                    <a:cubicBezTo>
                      <a:pt x="10" y="23"/>
                      <a:pt x="11" y="21"/>
                      <a:pt x="9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0"/>
                      <a:pt x="8" y="21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1"/>
                      <a:pt x="6" y="22"/>
                      <a:pt x="5" y="23"/>
                    </a:cubicBezTo>
                    <a:cubicBezTo>
                      <a:pt x="6" y="22"/>
                      <a:pt x="5" y="23"/>
                      <a:pt x="5" y="22"/>
                    </a:cubicBezTo>
                    <a:cubicBezTo>
                      <a:pt x="6" y="22"/>
                      <a:pt x="8" y="21"/>
                      <a:pt x="9" y="20"/>
                    </a:cubicBezTo>
                    <a:cubicBezTo>
                      <a:pt x="10" y="20"/>
                      <a:pt x="6" y="21"/>
                      <a:pt x="8" y="20"/>
                    </a:cubicBezTo>
                    <a:cubicBezTo>
                      <a:pt x="9" y="20"/>
                      <a:pt x="8" y="20"/>
                      <a:pt x="6" y="2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8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21"/>
                      <a:pt x="5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2"/>
                      <a:pt x="2" y="22"/>
                      <a:pt x="3" y="21"/>
                    </a:cubicBezTo>
                    <a:cubicBezTo>
                      <a:pt x="5" y="20"/>
                      <a:pt x="6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2"/>
                      <a:pt x="1" y="23"/>
                      <a:pt x="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21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4" y="23"/>
                      <a:pt x="2" y="25"/>
                      <a:pt x="3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4" y="24"/>
                      <a:pt x="4" y="24"/>
                    </a:cubicBezTo>
                    <a:cubicBezTo>
                      <a:pt x="4" y="24"/>
                      <a:pt x="1" y="26"/>
                      <a:pt x="1" y="27"/>
                    </a:cubicBezTo>
                    <a:cubicBezTo>
                      <a:pt x="1" y="27"/>
                      <a:pt x="3" y="26"/>
                      <a:pt x="2" y="28"/>
                    </a:cubicBezTo>
                    <a:cubicBezTo>
                      <a:pt x="2" y="28"/>
                      <a:pt x="4" y="28"/>
                      <a:pt x="5" y="27"/>
                    </a:cubicBezTo>
                    <a:cubicBezTo>
                      <a:pt x="5" y="28"/>
                      <a:pt x="3" y="29"/>
                      <a:pt x="4" y="29"/>
                    </a:cubicBezTo>
                    <a:cubicBezTo>
                      <a:pt x="3" y="29"/>
                      <a:pt x="2" y="30"/>
                      <a:pt x="2" y="31"/>
                    </a:cubicBezTo>
                    <a:cubicBezTo>
                      <a:pt x="3" y="30"/>
                      <a:pt x="2" y="32"/>
                      <a:pt x="4" y="30"/>
                    </a:cubicBezTo>
                    <a:cubicBezTo>
                      <a:pt x="4" y="30"/>
                      <a:pt x="4" y="31"/>
                      <a:pt x="5" y="31"/>
                    </a:cubicBezTo>
                    <a:cubicBezTo>
                      <a:pt x="4" y="31"/>
                      <a:pt x="3" y="33"/>
                      <a:pt x="3" y="33"/>
                    </a:cubicBezTo>
                    <a:cubicBezTo>
                      <a:pt x="4" y="32"/>
                      <a:pt x="5" y="32"/>
                      <a:pt x="5" y="32"/>
                    </a:cubicBezTo>
                    <a:cubicBezTo>
                      <a:pt x="6" y="31"/>
                      <a:pt x="6" y="31"/>
                      <a:pt x="7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7" y="30"/>
                      <a:pt x="5" y="32"/>
                      <a:pt x="6" y="33"/>
                    </a:cubicBezTo>
                    <a:cubicBezTo>
                      <a:pt x="4" y="35"/>
                      <a:pt x="5" y="32"/>
                      <a:pt x="4" y="34"/>
                    </a:cubicBezTo>
                    <a:cubicBezTo>
                      <a:pt x="2" y="36"/>
                      <a:pt x="2" y="36"/>
                      <a:pt x="2" y="35"/>
                    </a:cubicBezTo>
                    <a:cubicBezTo>
                      <a:pt x="0" y="36"/>
                      <a:pt x="2" y="35"/>
                      <a:pt x="1" y="37"/>
                    </a:cubicBezTo>
                    <a:cubicBezTo>
                      <a:pt x="1" y="37"/>
                      <a:pt x="2" y="36"/>
                      <a:pt x="3" y="36"/>
                    </a:cubicBezTo>
                    <a:cubicBezTo>
                      <a:pt x="4" y="35"/>
                      <a:pt x="4" y="35"/>
                      <a:pt x="4" y="34"/>
                    </a:cubicBezTo>
                    <a:cubicBezTo>
                      <a:pt x="6" y="32"/>
                      <a:pt x="4" y="36"/>
                      <a:pt x="4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7"/>
                      <a:pt x="4" y="36"/>
                      <a:pt x="4" y="36"/>
                    </a:cubicBezTo>
                    <a:cubicBezTo>
                      <a:pt x="3" y="39"/>
                      <a:pt x="4" y="36"/>
                      <a:pt x="3" y="38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2" y="41"/>
                      <a:pt x="3" y="38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8"/>
                      <a:pt x="5" y="37"/>
                      <a:pt x="4" y="37"/>
                    </a:cubicBezTo>
                    <a:cubicBezTo>
                      <a:pt x="6" y="34"/>
                      <a:pt x="5" y="37"/>
                      <a:pt x="6" y="36"/>
                    </a:cubicBezTo>
                    <a:cubicBezTo>
                      <a:pt x="7" y="35"/>
                      <a:pt x="5" y="36"/>
                      <a:pt x="6" y="35"/>
                    </a:cubicBezTo>
                    <a:cubicBezTo>
                      <a:pt x="7" y="33"/>
                      <a:pt x="7" y="34"/>
                      <a:pt x="8" y="33"/>
                    </a:cubicBezTo>
                    <a:cubicBezTo>
                      <a:pt x="8" y="34"/>
                      <a:pt x="7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7"/>
                      <a:pt x="5" y="39"/>
                      <a:pt x="4" y="40"/>
                    </a:cubicBezTo>
                    <a:cubicBezTo>
                      <a:pt x="4" y="41"/>
                      <a:pt x="5" y="38"/>
                      <a:pt x="5" y="39"/>
                    </a:cubicBezTo>
                    <a:cubicBezTo>
                      <a:pt x="5" y="39"/>
                      <a:pt x="6" y="37"/>
                      <a:pt x="6" y="37"/>
                    </a:cubicBezTo>
                    <a:cubicBezTo>
                      <a:pt x="9" y="33"/>
                      <a:pt x="5" y="40"/>
                      <a:pt x="6" y="39"/>
                    </a:cubicBezTo>
                    <a:cubicBezTo>
                      <a:pt x="7" y="37"/>
                      <a:pt x="9" y="36"/>
                      <a:pt x="10" y="33"/>
                    </a:cubicBezTo>
                    <a:cubicBezTo>
                      <a:pt x="10" y="32"/>
                      <a:pt x="11" y="32"/>
                      <a:pt x="11" y="32"/>
                    </a:cubicBezTo>
                    <a:cubicBezTo>
                      <a:pt x="10" y="34"/>
                      <a:pt x="10" y="34"/>
                      <a:pt x="9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8" y="41"/>
                      <a:pt x="8" y="40"/>
                      <a:pt x="8" y="39"/>
                    </a:cubicBezTo>
                    <a:cubicBezTo>
                      <a:pt x="8" y="40"/>
                      <a:pt x="7" y="41"/>
                      <a:pt x="8" y="41"/>
                    </a:cubicBezTo>
                    <a:cubicBezTo>
                      <a:pt x="8" y="40"/>
                      <a:pt x="9" y="38"/>
                      <a:pt x="9" y="38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1"/>
                      <a:pt x="8" y="43"/>
                      <a:pt x="8" y="42"/>
                    </a:cubicBezTo>
                    <a:cubicBezTo>
                      <a:pt x="9" y="41"/>
                      <a:pt x="9" y="40"/>
                      <a:pt x="10" y="38"/>
                    </a:cubicBezTo>
                    <a:cubicBezTo>
                      <a:pt x="11" y="38"/>
                      <a:pt x="10" y="40"/>
                      <a:pt x="10" y="39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0"/>
                      <a:pt x="8" y="43"/>
                      <a:pt x="9" y="43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2"/>
                      <a:pt x="11" y="40"/>
                      <a:pt x="11" y="42"/>
                    </a:cubicBezTo>
                    <a:cubicBezTo>
                      <a:pt x="12" y="40"/>
                      <a:pt x="11" y="42"/>
                      <a:pt x="11" y="41"/>
                    </a:cubicBezTo>
                    <a:cubicBezTo>
                      <a:pt x="11" y="39"/>
                      <a:pt x="12" y="39"/>
                      <a:pt x="12" y="39"/>
                    </a:cubicBezTo>
                    <a:cubicBezTo>
                      <a:pt x="11" y="42"/>
                      <a:pt x="12" y="39"/>
                      <a:pt x="12" y="40"/>
                    </a:cubicBezTo>
                    <a:cubicBezTo>
                      <a:pt x="12" y="41"/>
                      <a:pt x="12" y="41"/>
                      <a:pt x="12" y="42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3"/>
                      <a:pt x="13" y="39"/>
                      <a:pt x="13" y="41"/>
                    </a:cubicBezTo>
                    <a:cubicBezTo>
                      <a:pt x="13" y="42"/>
                      <a:pt x="12" y="43"/>
                      <a:pt x="12" y="43"/>
                    </a:cubicBezTo>
                    <a:cubicBezTo>
                      <a:pt x="13" y="41"/>
                      <a:pt x="14" y="40"/>
                      <a:pt x="14" y="39"/>
                    </a:cubicBezTo>
                    <a:cubicBezTo>
                      <a:pt x="14" y="40"/>
                      <a:pt x="13" y="42"/>
                      <a:pt x="13" y="44"/>
                    </a:cubicBezTo>
                    <a:cubicBezTo>
                      <a:pt x="14" y="42"/>
                      <a:pt x="13" y="45"/>
                      <a:pt x="14" y="43"/>
                    </a:cubicBezTo>
                    <a:cubicBezTo>
                      <a:pt x="14" y="42"/>
                      <a:pt x="14" y="41"/>
                      <a:pt x="15" y="40"/>
                    </a:cubicBezTo>
                    <a:cubicBezTo>
                      <a:pt x="15" y="40"/>
                      <a:pt x="14" y="41"/>
                      <a:pt x="14" y="42"/>
                    </a:cubicBezTo>
                    <a:cubicBezTo>
                      <a:pt x="14" y="42"/>
                      <a:pt x="15" y="40"/>
                      <a:pt x="15" y="39"/>
                    </a:cubicBezTo>
                    <a:cubicBezTo>
                      <a:pt x="15" y="39"/>
                      <a:pt x="16" y="37"/>
                      <a:pt x="16" y="39"/>
                    </a:cubicBezTo>
                    <a:cubicBezTo>
                      <a:pt x="16" y="40"/>
                      <a:pt x="15" y="39"/>
                      <a:pt x="15" y="40"/>
                    </a:cubicBezTo>
                    <a:cubicBezTo>
                      <a:pt x="16" y="41"/>
                      <a:pt x="17" y="37"/>
                      <a:pt x="17" y="36"/>
                    </a:cubicBezTo>
                    <a:cubicBezTo>
                      <a:pt x="17" y="35"/>
                      <a:pt x="18" y="32"/>
                      <a:pt x="19" y="31"/>
                    </a:cubicBezTo>
                    <a:cubicBezTo>
                      <a:pt x="19" y="32"/>
                      <a:pt x="18" y="32"/>
                      <a:pt x="18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7"/>
                      <a:pt x="16" y="39"/>
                      <a:pt x="16" y="41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1"/>
                      <a:pt x="16" y="43"/>
                      <a:pt x="16" y="42"/>
                    </a:cubicBezTo>
                    <a:cubicBezTo>
                      <a:pt x="17" y="41"/>
                      <a:pt x="16" y="43"/>
                      <a:pt x="16" y="41"/>
                    </a:cubicBezTo>
                    <a:cubicBezTo>
                      <a:pt x="17" y="41"/>
                      <a:pt x="18" y="38"/>
                      <a:pt x="18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7" y="43"/>
                      <a:pt x="17" y="41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21" y="39"/>
                    </a:cubicBezTo>
                    <a:cubicBezTo>
                      <a:pt x="21" y="41"/>
                      <a:pt x="21" y="41"/>
                      <a:pt x="21" y="42"/>
                    </a:cubicBezTo>
                    <a:cubicBezTo>
                      <a:pt x="21" y="42"/>
                      <a:pt x="22" y="41"/>
                      <a:pt x="22" y="41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2" y="44"/>
                      <a:pt x="23" y="42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4"/>
                      <a:pt x="23" y="41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0"/>
                      <a:pt x="24" y="41"/>
                      <a:pt x="24" y="4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3"/>
                      <a:pt x="25" y="43"/>
                      <a:pt x="26" y="42"/>
                    </a:cubicBezTo>
                    <a:cubicBezTo>
                      <a:pt x="25" y="42"/>
                      <a:pt x="25" y="41"/>
                      <a:pt x="26" y="39"/>
                    </a:cubicBezTo>
                    <a:cubicBezTo>
                      <a:pt x="26" y="37"/>
                      <a:pt x="26" y="40"/>
                      <a:pt x="26" y="39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6" y="44"/>
                      <a:pt x="27" y="42"/>
                      <a:pt x="28" y="42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3"/>
                      <a:pt x="29" y="41"/>
                      <a:pt x="30" y="42"/>
                    </a:cubicBezTo>
                    <a:cubicBezTo>
                      <a:pt x="30" y="41"/>
                      <a:pt x="30" y="38"/>
                      <a:pt x="30" y="38"/>
                    </a:cubicBezTo>
                    <a:cubicBezTo>
                      <a:pt x="30" y="36"/>
                      <a:pt x="30" y="41"/>
                      <a:pt x="30" y="42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0"/>
                      <a:pt x="31" y="39"/>
                      <a:pt x="31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1"/>
                      <a:pt x="32" y="42"/>
                      <a:pt x="32" y="42"/>
                    </a:cubicBezTo>
                    <a:cubicBezTo>
                      <a:pt x="32" y="40"/>
                      <a:pt x="33" y="41"/>
                      <a:pt x="33" y="39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2"/>
                      <a:pt x="33" y="40"/>
                      <a:pt x="33" y="39"/>
                    </a:cubicBezTo>
                    <a:cubicBezTo>
                      <a:pt x="33" y="38"/>
                      <a:pt x="33" y="39"/>
                      <a:pt x="33" y="40"/>
                    </a:cubicBezTo>
                    <a:cubicBezTo>
                      <a:pt x="33" y="41"/>
                      <a:pt x="33" y="40"/>
                      <a:pt x="33" y="40"/>
                    </a:cubicBezTo>
                    <a:cubicBezTo>
                      <a:pt x="33" y="41"/>
                      <a:pt x="33" y="40"/>
                      <a:pt x="33" y="41"/>
                    </a:cubicBezTo>
                    <a:cubicBezTo>
                      <a:pt x="33" y="41"/>
                      <a:pt x="33" y="39"/>
                      <a:pt x="34" y="40"/>
                    </a:cubicBezTo>
                    <a:cubicBezTo>
                      <a:pt x="34" y="40"/>
                      <a:pt x="34" y="40"/>
                      <a:pt x="34" y="41"/>
                    </a:cubicBezTo>
                    <a:cubicBezTo>
                      <a:pt x="34" y="40"/>
                      <a:pt x="34" y="40"/>
                      <a:pt x="35" y="40"/>
                    </a:cubicBezTo>
                    <a:cubicBezTo>
                      <a:pt x="34" y="39"/>
                      <a:pt x="34" y="39"/>
                      <a:pt x="34" y="38"/>
                    </a:cubicBezTo>
                    <a:cubicBezTo>
                      <a:pt x="34" y="38"/>
                      <a:pt x="34" y="37"/>
                      <a:pt x="34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8"/>
                      <a:pt x="35" y="39"/>
                      <a:pt x="34" y="37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9"/>
                      <a:pt x="35" y="41"/>
                      <a:pt x="36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7" y="40"/>
                      <a:pt x="37" y="41"/>
                    </a:cubicBezTo>
                    <a:cubicBezTo>
                      <a:pt x="38" y="42"/>
                      <a:pt x="37" y="36"/>
                      <a:pt x="37" y="38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0"/>
                      <a:pt x="38" y="39"/>
                      <a:pt x="38" y="39"/>
                    </a:cubicBezTo>
                    <a:cubicBezTo>
                      <a:pt x="38" y="38"/>
                      <a:pt x="38" y="41"/>
                      <a:pt x="38" y="3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9" y="42"/>
                      <a:pt x="40" y="38"/>
                      <a:pt x="41" y="40"/>
                    </a:cubicBezTo>
                    <a:cubicBezTo>
                      <a:pt x="40" y="38"/>
                      <a:pt x="41" y="39"/>
                      <a:pt x="41" y="39"/>
                    </a:cubicBezTo>
                    <a:cubicBezTo>
                      <a:pt x="42" y="41"/>
                      <a:pt x="41" y="38"/>
                      <a:pt x="42" y="39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2" y="38"/>
                      <a:pt x="40" y="33"/>
                      <a:pt x="42" y="36"/>
                    </a:cubicBezTo>
                    <a:cubicBezTo>
                      <a:pt x="42" y="37"/>
                      <a:pt x="42" y="38"/>
                      <a:pt x="42" y="38"/>
                    </a:cubicBezTo>
                    <a:cubicBezTo>
                      <a:pt x="44" y="41"/>
                      <a:pt x="42" y="36"/>
                      <a:pt x="44" y="38"/>
                    </a:cubicBezTo>
                    <a:cubicBezTo>
                      <a:pt x="43" y="37"/>
                      <a:pt x="43" y="36"/>
                      <a:pt x="43" y="35"/>
                    </a:cubicBezTo>
                    <a:cubicBezTo>
                      <a:pt x="43" y="36"/>
                      <a:pt x="44" y="37"/>
                      <a:pt x="44" y="37"/>
                    </a:cubicBezTo>
                    <a:cubicBezTo>
                      <a:pt x="44" y="37"/>
                      <a:pt x="44" y="36"/>
                      <a:pt x="44" y="37"/>
                    </a:cubicBezTo>
                    <a:cubicBezTo>
                      <a:pt x="45" y="37"/>
                      <a:pt x="45" y="38"/>
                      <a:pt x="45" y="38"/>
                    </a:cubicBezTo>
                    <a:cubicBezTo>
                      <a:pt x="45" y="38"/>
                      <a:pt x="45" y="37"/>
                      <a:pt x="45" y="36"/>
                    </a:cubicBezTo>
                    <a:cubicBezTo>
                      <a:pt x="46" y="38"/>
                      <a:pt x="46" y="37"/>
                      <a:pt x="47" y="38"/>
                    </a:cubicBezTo>
                    <a:cubicBezTo>
                      <a:pt x="46" y="35"/>
                      <a:pt x="48" y="38"/>
                      <a:pt x="46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6" y="34"/>
                      <a:pt x="46" y="33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8" y="37"/>
                      <a:pt x="47" y="35"/>
                      <a:pt x="48" y="37"/>
                    </a:cubicBezTo>
                    <a:cubicBezTo>
                      <a:pt x="47" y="35"/>
                      <a:pt x="48" y="36"/>
                      <a:pt x="47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4"/>
                      <a:pt x="47" y="33"/>
                      <a:pt x="47" y="33"/>
                    </a:cubicBezTo>
                    <a:cubicBezTo>
                      <a:pt x="47" y="33"/>
                      <a:pt x="48" y="35"/>
                      <a:pt x="48" y="35"/>
                    </a:cubicBezTo>
                    <a:cubicBezTo>
                      <a:pt x="49" y="36"/>
                      <a:pt x="49" y="35"/>
                      <a:pt x="48" y="35"/>
                    </a:cubicBezTo>
                    <a:cubicBezTo>
                      <a:pt x="48" y="35"/>
                      <a:pt x="48" y="35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4"/>
                      <a:pt x="48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0" y="35"/>
                      <a:pt x="49" y="34"/>
                    </a:cubicBezTo>
                    <a:cubicBezTo>
                      <a:pt x="50" y="35"/>
                      <a:pt x="50" y="33"/>
                      <a:pt x="50" y="32"/>
                    </a:cubicBezTo>
                    <a:cubicBezTo>
                      <a:pt x="50" y="33"/>
                      <a:pt x="51" y="34"/>
                      <a:pt x="50" y="33"/>
                    </a:cubicBezTo>
                    <a:cubicBezTo>
                      <a:pt x="50" y="33"/>
                      <a:pt x="50" y="31"/>
                      <a:pt x="50" y="32"/>
                    </a:cubicBezTo>
                    <a:cubicBezTo>
                      <a:pt x="50" y="32"/>
                      <a:pt x="51" y="33"/>
                      <a:pt x="51" y="33"/>
                    </a:cubicBezTo>
                    <a:cubicBezTo>
                      <a:pt x="52" y="33"/>
                      <a:pt x="51" y="32"/>
                      <a:pt x="51" y="32"/>
                    </a:cubicBezTo>
                    <a:cubicBezTo>
                      <a:pt x="52" y="34"/>
                      <a:pt x="51" y="30"/>
                      <a:pt x="52" y="31"/>
                    </a:cubicBezTo>
                    <a:cubicBezTo>
                      <a:pt x="52" y="31"/>
                      <a:pt x="53" y="32"/>
                      <a:pt x="53" y="33"/>
                    </a:cubicBezTo>
                    <a:cubicBezTo>
                      <a:pt x="53" y="32"/>
                      <a:pt x="53" y="31"/>
                      <a:pt x="52" y="29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3" y="31"/>
                      <a:pt x="53" y="30"/>
                      <a:pt x="53" y="29"/>
                    </a:cubicBezTo>
                    <a:cubicBezTo>
                      <a:pt x="52" y="28"/>
                      <a:pt x="51" y="27"/>
                      <a:pt x="52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7"/>
                      <a:pt x="52" y="27"/>
                      <a:pt x="53" y="28"/>
                    </a:cubicBezTo>
                    <a:cubicBezTo>
                      <a:pt x="54" y="30"/>
                      <a:pt x="54" y="29"/>
                      <a:pt x="54" y="2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3" y="27"/>
                      <a:pt x="54" y="29"/>
                      <a:pt x="54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4"/>
                      <a:pt x="54" y="26"/>
                      <a:pt x="54" y="27"/>
                    </a:cubicBezTo>
                    <a:cubicBezTo>
                      <a:pt x="54" y="26"/>
                      <a:pt x="53" y="24"/>
                      <a:pt x="52" y="22"/>
                    </a:cubicBezTo>
                    <a:cubicBezTo>
                      <a:pt x="52" y="22"/>
                      <a:pt x="52" y="21"/>
                      <a:pt x="52" y="21"/>
                    </a:cubicBezTo>
                    <a:cubicBezTo>
                      <a:pt x="53" y="22"/>
                      <a:pt x="52" y="21"/>
                      <a:pt x="53" y="2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4" y="23"/>
                      <a:pt x="55" y="25"/>
                      <a:pt x="55" y="26"/>
                    </a:cubicBezTo>
                    <a:cubicBezTo>
                      <a:pt x="55" y="25"/>
                      <a:pt x="56" y="26"/>
                      <a:pt x="57" y="26"/>
                    </a:cubicBezTo>
                    <a:cubicBezTo>
                      <a:pt x="55" y="23"/>
                      <a:pt x="56" y="24"/>
                      <a:pt x="55" y="22"/>
                    </a:cubicBezTo>
                    <a:cubicBezTo>
                      <a:pt x="55" y="22"/>
                      <a:pt x="56" y="24"/>
                      <a:pt x="57" y="24"/>
                    </a:cubicBezTo>
                    <a:cubicBezTo>
                      <a:pt x="56" y="23"/>
                      <a:pt x="57" y="23"/>
                      <a:pt x="57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8" y="23"/>
                      <a:pt x="57" y="21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9" y="22"/>
                      <a:pt x="56" y="19"/>
                      <a:pt x="57" y="20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7" y="20"/>
                      <a:pt x="59" y="22"/>
                      <a:pt x="58" y="20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21"/>
                      <a:pt x="59" y="21"/>
                      <a:pt x="58" y="19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2"/>
                      <a:pt x="58" y="19"/>
                      <a:pt x="59" y="19"/>
                    </a:cubicBezTo>
                    <a:cubicBezTo>
                      <a:pt x="59" y="19"/>
                      <a:pt x="60" y="20"/>
                      <a:pt x="60" y="20"/>
                    </a:cubicBezTo>
                    <a:cubicBezTo>
                      <a:pt x="59" y="19"/>
                      <a:pt x="60" y="19"/>
                      <a:pt x="60" y="19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2" y="19"/>
                      <a:pt x="64" y="18"/>
                      <a:pt x="63" y="16"/>
                    </a:cubicBezTo>
                    <a:cubicBezTo>
                      <a:pt x="65" y="17"/>
                      <a:pt x="64" y="17"/>
                      <a:pt x="65" y="18"/>
                    </a:cubicBezTo>
                    <a:cubicBezTo>
                      <a:pt x="64" y="17"/>
                      <a:pt x="65" y="18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6" y="18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4" y="15"/>
                      <a:pt x="68" y="18"/>
                      <a:pt x="66" y="16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5" y="15"/>
                      <a:pt x="68" y="17"/>
                      <a:pt x="66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68" y="17"/>
                      <a:pt x="65" y="14"/>
                      <a:pt x="67" y="15"/>
                    </a:cubicBezTo>
                    <a:cubicBezTo>
                      <a:pt x="67" y="15"/>
                      <a:pt x="66" y="14"/>
                      <a:pt x="65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3"/>
                      <a:pt x="68" y="12"/>
                      <a:pt x="66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5" y="9"/>
                      <a:pt x="70" y="11"/>
                      <a:pt x="66" y="8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6" y="8"/>
                      <a:pt x="67" y="8"/>
                      <a:pt x="66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8"/>
                      <a:pt x="65" y="6"/>
                      <a:pt x="65" y="7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9" y="7"/>
                      <a:pt x="72" y="3"/>
                      <a:pt x="68" y="4"/>
                    </a:cubicBezTo>
                    <a:close/>
                    <a:moveTo>
                      <a:pt x="61" y="9"/>
                    </a:moveTo>
                    <a:cubicBezTo>
                      <a:pt x="60" y="9"/>
                      <a:pt x="61" y="7"/>
                      <a:pt x="62" y="6"/>
                    </a:cubicBezTo>
                    <a:cubicBezTo>
                      <a:pt x="62" y="8"/>
                      <a:pt x="61" y="9"/>
                      <a:pt x="61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8" name="Freeform 255"/>
              <p:cNvSpPr/>
              <p:nvPr/>
            </p:nvSpPr>
            <p:spPr bwMode="auto">
              <a:xfrm>
                <a:off x="6649" y="3359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3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3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69" name="Freeform 256"/>
              <p:cNvSpPr/>
              <p:nvPr/>
            </p:nvSpPr>
            <p:spPr bwMode="auto">
              <a:xfrm>
                <a:off x="6538" y="340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0" name="Freeform 257"/>
              <p:cNvSpPr/>
              <p:nvPr/>
            </p:nvSpPr>
            <p:spPr bwMode="auto">
              <a:xfrm>
                <a:off x="6633" y="338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1" name="Oval 258"/>
              <p:cNvSpPr>
                <a:spLocks noChangeArrowheads="1"/>
              </p:cNvSpPr>
              <p:nvPr/>
            </p:nvSpPr>
            <p:spPr bwMode="auto">
              <a:xfrm>
                <a:off x="6184" y="19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2" name="Freeform 259"/>
              <p:cNvSpPr/>
              <p:nvPr/>
            </p:nvSpPr>
            <p:spPr bwMode="auto">
              <a:xfrm>
                <a:off x="6187" y="197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3" name="Freeform 260"/>
              <p:cNvSpPr/>
              <p:nvPr/>
            </p:nvSpPr>
            <p:spPr bwMode="auto">
              <a:xfrm>
                <a:off x="6545" y="31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4" name="Freeform 261"/>
              <p:cNvSpPr/>
              <p:nvPr/>
            </p:nvSpPr>
            <p:spPr bwMode="auto">
              <a:xfrm>
                <a:off x="6552" y="333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5" name="Freeform 262"/>
              <p:cNvSpPr/>
              <p:nvPr/>
            </p:nvSpPr>
            <p:spPr bwMode="auto">
              <a:xfrm>
                <a:off x="6621" y="331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6" name="Freeform 263"/>
              <p:cNvSpPr/>
              <p:nvPr/>
            </p:nvSpPr>
            <p:spPr bwMode="auto">
              <a:xfrm>
                <a:off x="6524" y="339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7" name="Rectangle 264"/>
              <p:cNvSpPr>
                <a:spLocks noChangeArrowheads="1"/>
              </p:cNvSpPr>
              <p:nvPr/>
            </p:nvSpPr>
            <p:spPr bwMode="auto">
              <a:xfrm>
                <a:off x="6652" y="3293"/>
                <a:ext cx="1" cy="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8" name="Freeform 265"/>
              <p:cNvSpPr/>
              <p:nvPr/>
            </p:nvSpPr>
            <p:spPr bwMode="auto">
              <a:xfrm>
                <a:off x="6528" y="3350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79" name="Freeform 266"/>
              <p:cNvSpPr/>
              <p:nvPr/>
            </p:nvSpPr>
            <p:spPr bwMode="auto">
              <a:xfrm>
                <a:off x="6531" y="3350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0" name="Freeform 267"/>
              <p:cNvSpPr/>
              <p:nvPr/>
            </p:nvSpPr>
            <p:spPr bwMode="auto">
              <a:xfrm>
                <a:off x="6521" y="3383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1" name="Freeform 268"/>
              <p:cNvSpPr/>
              <p:nvPr/>
            </p:nvSpPr>
            <p:spPr bwMode="auto">
              <a:xfrm>
                <a:off x="6521" y="3395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2" name="Freeform 269"/>
              <p:cNvSpPr/>
              <p:nvPr/>
            </p:nvSpPr>
            <p:spPr bwMode="auto">
              <a:xfrm>
                <a:off x="6618" y="33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3" name="Freeform 270"/>
              <p:cNvSpPr/>
              <p:nvPr/>
            </p:nvSpPr>
            <p:spPr bwMode="auto">
              <a:xfrm>
                <a:off x="6189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4" name="Freeform 271"/>
              <p:cNvSpPr/>
              <p:nvPr/>
            </p:nvSpPr>
            <p:spPr bwMode="auto">
              <a:xfrm>
                <a:off x="6531" y="3400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5" name="Freeform 272"/>
              <p:cNvSpPr/>
              <p:nvPr/>
            </p:nvSpPr>
            <p:spPr bwMode="auto">
              <a:xfrm>
                <a:off x="6894" y="2707"/>
                <a:ext cx="4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6" name="Freeform 273"/>
              <p:cNvSpPr/>
              <p:nvPr/>
            </p:nvSpPr>
            <p:spPr bwMode="auto">
              <a:xfrm>
                <a:off x="6519" y="3378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7" name="Freeform 274"/>
              <p:cNvSpPr/>
              <p:nvPr/>
            </p:nvSpPr>
            <p:spPr bwMode="auto">
              <a:xfrm>
                <a:off x="6645" y="33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8" name="Freeform 275"/>
              <p:cNvSpPr/>
              <p:nvPr/>
            </p:nvSpPr>
            <p:spPr bwMode="auto">
              <a:xfrm>
                <a:off x="6187" y="19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89" name="Freeform 276"/>
              <p:cNvSpPr/>
              <p:nvPr/>
            </p:nvSpPr>
            <p:spPr bwMode="auto">
              <a:xfrm>
                <a:off x="6642" y="337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0" name="Freeform 277"/>
              <p:cNvSpPr/>
              <p:nvPr/>
            </p:nvSpPr>
            <p:spPr bwMode="auto">
              <a:xfrm>
                <a:off x="6645" y="33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1" name="Freeform 278"/>
              <p:cNvSpPr/>
              <p:nvPr/>
            </p:nvSpPr>
            <p:spPr bwMode="auto">
              <a:xfrm>
                <a:off x="6187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2" name="Freeform 279"/>
              <p:cNvSpPr/>
              <p:nvPr/>
            </p:nvSpPr>
            <p:spPr bwMode="auto">
              <a:xfrm>
                <a:off x="6187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3" name="Freeform 280"/>
              <p:cNvSpPr/>
              <p:nvPr/>
            </p:nvSpPr>
            <p:spPr bwMode="auto">
              <a:xfrm>
                <a:off x="6647" y="338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4" name="Freeform 281"/>
              <p:cNvSpPr/>
              <p:nvPr/>
            </p:nvSpPr>
            <p:spPr bwMode="auto">
              <a:xfrm>
                <a:off x="6192" y="1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5" name="Freeform 282"/>
              <p:cNvSpPr/>
              <p:nvPr/>
            </p:nvSpPr>
            <p:spPr bwMode="auto">
              <a:xfrm>
                <a:off x="6557" y="2025"/>
                <a:ext cx="5" cy="9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4 h 4"/>
                  <a:gd name="T4" fmla="*/ 2 w 2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0" y="1"/>
                      <a:pt x="1" y="4"/>
                    </a:cubicBezTo>
                    <a:cubicBezTo>
                      <a:pt x="1" y="0"/>
                      <a:pt x="2" y="4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6" name="Freeform 283"/>
              <p:cNvSpPr/>
              <p:nvPr/>
            </p:nvSpPr>
            <p:spPr bwMode="auto">
              <a:xfrm>
                <a:off x="6286" y="1700"/>
                <a:ext cx="5" cy="5"/>
              </a:xfrm>
              <a:custGeom>
                <a:avLst/>
                <a:gdLst>
                  <a:gd name="T0" fmla="*/ 0 w 5"/>
                  <a:gd name="T1" fmla="*/ 5 h 5"/>
                  <a:gd name="T2" fmla="*/ 5 w 5"/>
                  <a:gd name="T3" fmla="*/ 0 h 5"/>
                  <a:gd name="T4" fmla="*/ 0 w 5"/>
                  <a:gd name="T5" fmla="*/ 3 h 5"/>
                  <a:gd name="T6" fmla="*/ 0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lnTo>
                      <a:pt x="5" y="0"/>
                    </a:lnTo>
                    <a:lnTo>
                      <a:pt x="0" y="3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7" name="Freeform 284"/>
              <p:cNvSpPr/>
              <p:nvPr/>
            </p:nvSpPr>
            <p:spPr bwMode="auto">
              <a:xfrm>
                <a:off x="6732" y="1705"/>
                <a:ext cx="10" cy="5"/>
              </a:xfrm>
              <a:custGeom>
                <a:avLst/>
                <a:gdLst>
                  <a:gd name="T0" fmla="*/ 2 w 4"/>
                  <a:gd name="T1" fmla="*/ 2 h 2"/>
                  <a:gd name="T2" fmla="*/ 1 w 4"/>
                  <a:gd name="T3" fmla="*/ 0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1"/>
                      <a:pt x="1" y="0"/>
                    </a:cubicBezTo>
                    <a:cubicBezTo>
                      <a:pt x="4" y="2"/>
                      <a:pt x="0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8" name="Freeform 285"/>
              <p:cNvSpPr/>
              <p:nvPr/>
            </p:nvSpPr>
            <p:spPr bwMode="auto">
              <a:xfrm>
                <a:off x="6161" y="2072"/>
                <a:ext cx="2" cy="24"/>
              </a:xfrm>
              <a:custGeom>
                <a:avLst/>
                <a:gdLst>
                  <a:gd name="T0" fmla="*/ 0 w 1"/>
                  <a:gd name="T1" fmla="*/ 0 h 10"/>
                  <a:gd name="T2" fmla="*/ 1 w 1"/>
                  <a:gd name="T3" fmla="*/ 10 h 10"/>
                  <a:gd name="T4" fmla="*/ 0 w 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cubicBezTo>
                      <a:pt x="0" y="4"/>
                      <a:pt x="0" y="10"/>
                      <a:pt x="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199" name="Freeform 286"/>
              <p:cNvSpPr>
                <a:spLocks noEditPoints="1"/>
              </p:cNvSpPr>
              <p:nvPr/>
            </p:nvSpPr>
            <p:spPr bwMode="auto">
              <a:xfrm>
                <a:off x="6144" y="1918"/>
                <a:ext cx="85" cy="102"/>
              </a:xfrm>
              <a:custGeom>
                <a:avLst/>
                <a:gdLst>
                  <a:gd name="T0" fmla="*/ 32 w 36"/>
                  <a:gd name="T1" fmla="*/ 19 h 43"/>
                  <a:gd name="T2" fmla="*/ 27 w 36"/>
                  <a:gd name="T3" fmla="*/ 2 h 43"/>
                  <a:gd name="T4" fmla="*/ 8 w 36"/>
                  <a:gd name="T5" fmla="*/ 14 h 43"/>
                  <a:gd name="T6" fmla="*/ 16 w 36"/>
                  <a:gd name="T7" fmla="*/ 25 h 43"/>
                  <a:gd name="T8" fmla="*/ 16 w 36"/>
                  <a:gd name="T9" fmla="*/ 24 h 43"/>
                  <a:gd name="T10" fmla="*/ 17 w 36"/>
                  <a:gd name="T11" fmla="*/ 24 h 43"/>
                  <a:gd name="T12" fmla="*/ 17 w 36"/>
                  <a:gd name="T13" fmla="*/ 23 h 43"/>
                  <a:gd name="T14" fmla="*/ 17 w 36"/>
                  <a:gd name="T15" fmla="*/ 24 h 43"/>
                  <a:gd name="T16" fmla="*/ 19 w 36"/>
                  <a:gd name="T17" fmla="*/ 23 h 43"/>
                  <a:gd name="T18" fmla="*/ 18 w 36"/>
                  <a:gd name="T19" fmla="*/ 24 h 43"/>
                  <a:gd name="T20" fmla="*/ 17 w 36"/>
                  <a:gd name="T21" fmla="*/ 24 h 43"/>
                  <a:gd name="T22" fmla="*/ 19 w 36"/>
                  <a:gd name="T23" fmla="*/ 23 h 43"/>
                  <a:gd name="T24" fmla="*/ 20 w 36"/>
                  <a:gd name="T25" fmla="*/ 23 h 43"/>
                  <a:gd name="T26" fmla="*/ 21 w 36"/>
                  <a:gd name="T27" fmla="*/ 24 h 43"/>
                  <a:gd name="T28" fmla="*/ 21 w 36"/>
                  <a:gd name="T29" fmla="*/ 23 h 43"/>
                  <a:gd name="T30" fmla="*/ 21 w 36"/>
                  <a:gd name="T31" fmla="*/ 23 h 43"/>
                  <a:gd name="T32" fmla="*/ 21 w 36"/>
                  <a:gd name="T33" fmla="*/ 23 h 43"/>
                  <a:gd name="T34" fmla="*/ 21 w 36"/>
                  <a:gd name="T35" fmla="*/ 24 h 43"/>
                  <a:gd name="T36" fmla="*/ 22 w 36"/>
                  <a:gd name="T37" fmla="*/ 24 h 43"/>
                  <a:gd name="T38" fmla="*/ 22 w 36"/>
                  <a:gd name="T39" fmla="*/ 24 h 43"/>
                  <a:gd name="T40" fmla="*/ 22 w 36"/>
                  <a:gd name="T41" fmla="*/ 19 h 43"/>
                  <a:gd name="T42" fmla="*/ 22 w 36"/>
                  <a:gd name="T43" fmla="*/ 19 h 43"/>
                  <a:gd name="T44" fmla="*/ 23 w 36"/>
                  <a:gd name="T45" fmla="*/ 23 h 43"/>
                  <a:gd name="T46" fmla="*/ 27 w 36"/>
                  <a:gd name="T47" fmla="*/ 24 h 43"/>
                  <a:gd name="T48" fmla="*/ 25 w 36"/>
                  <a:gd name="T49" fmla="*/ 24 h 43"/>
                  <a:gd name="T50" fmla="*/ 25 w 36"/>
                  <a:gd name="T51" fmla="*/ 24 h 43"/>
                  <a:gd name="T52" fmla="*/ 26 w 36"/>
                  <a:gd name="T53" fmla="*/ 23 h 43"/>
                  <a:gd name="T54" fmla="*/ 25 w 36"/>
                  <a:gd name="T55" fmla="*/ 24 h 43"/>
                  <a:gd name="T56" fmla="*/ 24 w 36"/>
                  <a:gd name="T57" fmla="*/ 24 h 43"/>
                  <a:gd name="T58" fmla="*/ 24 w 36"/>
                  <a:gd name="T59" fmla="*/ 22 h 43"/>
                  <a:gd name="T60" fmla="*/ 24 w 36"/>
                  <a:gd name="T61" fmla="*/ 24 h 43"/>
                  <a:gd name="T62" fmla="*/ 23 w 36"/>
                  <a:gd name="T63" fmla="*/ 24 h 43"/>
                  <a:gd name="T64" fmla="*/ 23 w 36"/>
                  <a:gd name="T65" fmla="*/ 24 h 43"/>
                  <a:gd name="T66" fmla="*/ 24 w 36"/>
                  <a:gd name="T67" fmla="*/ 24 h 43"/>
                  <a:gd name="T68" fmla="*/ 24 w 36"/>
                  <a:gd name="T69" fmla="*/ 24 h 43"/>
                  <a:gd name="T70" fmla="*/ 25 w 36"/>
                  <a:gd name="T71" fmla="*/ 24 h 43"/>
                  <a:gd name="T72" fmla="*/ 29 w 36"/>
                  <a:gd name="T73" fmla="*/ 24 h 43"/>
                  <a:gd name="T74" fmla="*/ 26 w 36"/>
                  <a:gd name="T75" fmla="*/ 24 h 43"/>
                  <a:gd name="T76" fmla="*/ 24 w 36"/>
                  <a:gd name="T77" fmla="*/ 22 h 43"/>
                  <a:gd name="T78" fmla="*/ 23 w 36"/>
                  <a:gd name="T79" fmla="*/ 21 h 43"/>
                  <a:gd name="T80" fmla="*/ 24 w 36"/>
                  <a:gd name="T81" fmla="*/ 21 h 43"/>
                  <a:gd name="T82" fmla="*/ 24 w 36"/>
                  <a:gd name="T83" fmla="*/ 21 h 43"/>
                  <a:gd name="T84" fmla="*/ 23 w 36"/>
                  <a:gd name="T85" fmla="*/ 20 h 43"/>
                  <a:gd name="T86" fmla="*/ 22 w 36"/>
                  <a:gd name="T87" fmla="*/ 19 h 43"/>
                  <a:gd name="T88" fmla="*/ 22 w 36"/>
                  <a:gd name="T89" fmla="*/ 20 h 43"/>
                  <a:gd name="T90" fmla="*/ 21 w 36"/>
                  <a:gd name="T91" fmla="*/ 19 h 43"/>
                  <a:gd name="T92" fmla="*/ 22 w 36"/>
                  <a:gd name="T93" fmla="*/ 21 h 43"/>
                  <a:gd name="T94" fmla="*/ 20 w 36"/>
                  <a:gd name="T95" fmla="*/ 21 h 43"/>
                  <a:gd name="T96" fmla="*/ 17 w 36"/>
                  <a:gd name="T97" fmla="*/ 20 h 43"/>
                  <a:gd name="T98" fmla="*/ 20 w 36"/>
                  <a:gd name="T99" fmla="*/ 19 h 43"/>
                  <a:gd name="T100" fmla="*/ 18 w 36"/>
                  <a:gd name="T101" fmla="*/ 18 h 43"/>
                  <a:gd name="T102" fmla="*/ 19 w 36"/>
                  <a:gd name="T103" fmla="*/ 18 h 43"/>
                  <a:gd name="T104" fmla="*/ 20 w 36"/>
                  <a:gd name="T105" fmla="*/ 18 h 43"/>
                  <a:gd name="T106" fmla="*/ 21 w 36"/>
                  <a:gd name="T107" fmla="*/ 19 h 43"/>
                  <a:gd name="T108" fmla="*/ 20 w 36"/>
                  <a:gd name="T109" fmla="*/ 18 h 43"/>
                  <a:gd name="T110" fmla="*/ 18 w 36"/>
                  <a:gd name="T111" fmla="*/ 18 h 43"/>
                  <a:gd name="T112" fmla="*/ 18 w 36"/>
                  <a:gd name="T113" fmla="*/ 18 h 43"/>
                  <a:gd name="T114" fmla="*/ 15 w 36"/>
                  <a:gd name="T115" fmla="*/ 18 h 43"/>
                  <a:gd name="T116" fmla="*/ 18 w 36"/>
                  <a:gd name="T117" fmla="*/ 18 h 43"/>
                  <a:gd name="T118" fmla="*/ 18 w 36"/>
                  <a:gd name="T119" fmla="*/ 18 h 43"/>
                  <a:gd name="T120" fmla="*/ 17 w 36"/>
                  <a:gd name="T121" fmla="*/ 19 h 43"/>
                  <a:gd name="T122" fmla="*/ 16 w 36"/>
                  <a:gd name="T123" fmla="*/ 25 h 43"/>
                  <a:gd name="T124" fmla="*/ 14 w 36"/>
                  <a:gd name="T125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" h="43">
                    <a:moveTo>
                      <a:pt x="5" y="16"/>
                    </a:moveTo>
                    <a:cubicBezTo>
                      <a:pt x="6" y="19"/>
                      <a:pt x="3" y="20"/>
                      <a:pt x="0" y="23"/>
                    </a:cubicBezTo>
                    <a:cubicBezTo>
                      <a:pt x="0" y="23"/>
                      <a:pt x="1" y="25"/>
                      <a:pt x="1" y="28"/>
                    </a:cubicBezTo>
                    <a:cubicBezTo>
                      <a:pt x="5" y="39"/>
                      <a:pt x="13" y="43"/>
                      <a:pt x="19" y="41"/>
                    </a:cubicBezTo>
                    <a:cubicBezTo>
                      <a:pt x="18" y="40"/>
                      <a:pt x="18" y="39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9"/>
                      <a:pt x="19" y="40"/>
                    </a:cubicBezTo>
                    <a:cubicBezTo>
                      <a:pt x="20" y="39"/>
                      <a:pt x="21" y="39"/>
                      <a:pt x="23" y="39"/>
                    </a:cubicBezTo>
                    <a:cubicBezTo>
                      <a:pt x="22" y="36"/>
                      <a:pt x="23" y="38"/>
                      <a:pt x="23" y="3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3" y="36"/>
                      <a:pt x="23" y="36"/>
                      <a:pt x="25" y="38"/>
                    </a:cubicBezTo>
                    <a:cubicBezTo>
                      <a:pt x="29" y="38"/>
                      <a:pt x="31" y="35"/>
                      <a:pt x="33" y="33"/>
                    </a:cubicBezTo>
                    <a:cubicBezTo>
                      <a:pt x="36" y="30"/>
                      <a:pt x="36" y="26"/>
                      <a:pt x="36" y="21"/>
                    </a:cubicBezTo>
                    <a:cubicBezTo>
                      <a:pt x="33" y="20"/>
                      <a:pt x="35" y="19"/>
                      <a:pt x="32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3" y="17"/>
                      <a:pt x="34" y="17"/>
                      <a:pt x="32" y="17"/>
                    </a:cubicBezTo>
                    <a:cubicBezTo>
                      <a:pt x="30" y="17"/>
                      <a:pt x="35" y="17"/>
                      <a:pt x="34" y="16"/>
                    </a:cubicBezTo>
                    <a:cubicBezTo>
                      <a:pt x="34" y="16"/>
                      <a:pt x="33" y="17"/>
                      <a:pt x="33" y="16"/>
                    </a:cubicBezTo>
                    <a:cubicBezTo>
                      <a:pt x="31" y="16"/>
                      <a:pt x="34" y="17"/>
                      <a:pt x="36" y="15"/>
                    </a:cubicBezTo>
                    <a:cubicBezTo>
                      <a:pt x="35" y="13"/>
                      <a:pt x="32" y="12"/>
                      <a:pt x="33" y="10"/>
                    </a:cubicBezTo>
                    <a:cubicBezTo>
                      <a:pt x="33" y="11"/>
                      <a:pt x="32" y="11"/>
                      <a:pt x="32" y="11"/>
                    </a:cubicBezTo>
                    <a:cubicBezTo>
                      <a:pt x="35" y="9"/>
                      <a:pt x="31" y="11"/>
                      <a:pt x="32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4" y="9"/>
                      <a:pt x="32" y="9"/>
                      <a:pt x="32" y="7"/>
                    </a:cubicBezTo>
                    <a:cubicBezTo>
                      <a:pt x="30" y="7"/>
                      <a:pt x="32" y="5"/>
                      <a:pt x="30" y="5"/>
                    </a:cubicBezTo>
                    <a:cubicBezTo>
                      <a:pt x="31" y="5"/>
                      <a:pt x="30" y="4"/>
                      <a:pt x="30" y="4"/>
                    </a:cubicBezTo>
                    <a:cubicBezTo>
                      <a:pt x="27" y="6"/>
                      <a:pt x="29" y="1"/>
                      <a:pt x="27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5" y="1"/>
                      <a:pt x="21" y="0"/>
                      <a:pt x="18" y="3"/>
                    </a:cubicBezTo>
                    <a:cubicBezTo>
                      <a:pt x="16" y="3"/>
                      <a:pt x="12" y="1"/>
                      <a:pt x="13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9" y="4"/>
                      <a:pt x="11" y="8"/>
                      <a:pt x="9" y="7"/>
                    </a:cubicBezTo>
                    <a:cubicBezTo>
                      <a:pt x="12" y="9"/>
                      <a:pt x="10" y="8"/>
                      <a:pt x="10" y="9"/>
                    </a:cubicBezTo>
                    <a:cubicBezTo>
                      <a:pt x="10" y="9"/>
                      <a:pt x="10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8" y="9"/>
                      <a:pt x="10" y="10"/>
                      <a:pt x="9" y="10"/>
                    </a:cubicBezTo>
                    <a:cubicBezTo>
                      <a:pt x="7" y="9"/>
                      <a:pt x="9" y="11"/>
                      <a:pt x="8" y="10"/>
                    </a:cubicBezTo>
                    <a:cubicBezTo>
                      <a:pt x="10" y="11"/>
                      <a:pt x="11" y="13"/>
                      <a:pt x="10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5" y="12"/>
                      <a:pt x="8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5"/>
                      <a:pt x="6" y="15"/>
                      <a:pt x="8" y="17"/>
                    </a:cubicBezTo>
                    <a:cubicBezTo>
                      <a:pt x="8" y="17"/>
                      <a:pt x="7" y="17"/>
                      <a:pt x="7" y="17"/>
                    </a:cubicBezTo>
                    <a:cubicBezTo>
                      <a:pt x="6" y="17"/>
                      <a:pt x="5" y="16"/>
                      <a:pt x="5" y="16"/>
                    </a:cubicBezTo>
                    <a:close/>
                    <a:moveTo>
                      <a:pt x="16" y="26"/>
                    </a:move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7"/>
                      <a:pt x="16" y="27"/>
                      <a:pt x="16" y="26"/>
                    </a:cubicBezTo>
                    <a:close/>
                    <a:moveTo>
                      <a:pt x="17" y="24"/>
                    </a:moveTo>
                    <a:cubicBezTo>
                      <a:pt x="17" y="25"/>
                      <a:pt x="16" y="25"/>
                      <a:pt x="17" y="27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7" y="24"/>
                    </a:cubicBezTo>
                    <a:cubicBezTo>
                      <a:pt x="17" y="25"/>
                      <a:pt x="17" y="25"/>
                      <a:pt x="17" y="24"/>
                    </a:cubicBezTo>
                    <a:close/>
                    <a:moveTo>
                      <a:pt x="16" y="25"/>
                    </a:move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7" y="23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7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7" y="24"/>
                      <a:pt x="17" y="24"/>
                    </a:cubicBezTo>
                    <a:close/>
                    <a:moveTo>
                      <a:pt x="18" y="24"/>
                    </a:move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lose/>
                    <a:moveTo>
                      <a:pt x="20" y="23"/>
                    </a:move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19" y="23"/>
                      <a:pt x="19" y="23"/>
                    </a:cubicBezTo>
                    <a:cubicBezTo>
                      <a:pt x="19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3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8" y="25"/>
                      <a:pt x="19" y="26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2"/>
                      <a:pt x="17" y="22"/>
                      <a:pt x="17" y="22"/>
                    </a:cubicBezTo>
                    <a:cubicBezTo>
                      <a:pt x="18" y="22"/>
                      <a:pt x="18" y="23"/>
                      <a:pt x="18" y="23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3"/>
                      <a:pt x="19" y="23"/>
                    </a:cubicBezTo>
                    <a:cubicBezTo>
                      <a:pt x="19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1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lnTo>
                      <a:pt x="20" y="24"/>
                    </a:ln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2" y="25"/>
                    </a:cubicBezTo>
                    <a:lnTo>
                      <a:pt x="21" y="24"/>
                    </a:lnTo>
                    <a:close/>
                    <a:moveTo>
                      <a:pt x="22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lnTo>
                      <a:pt x="22" y="23"/>
                    </a:ln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3" y="24"/>
                      <a:pt x="22" y="24"/>
                    </a:cubicBezTo>
                    <a:close/>
                    <a:moveTo>
                      <a:pt x="22" y="22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2" y="22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2" y="20"/>
                      <a:pt x="22" y="20"/>
                    </a:cubicBezTo>
                    <a:cubicBezTo>
                      <a:pt x="22" y="20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3" y="23"/>
                    </a:moveTo>
                    <a:cubicBezTo>
                      <a:pt x="23" y="23"/>
                      <a:pt x="23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2"/>
                      <a:pt x="23" y="22"/>
                    </a:cubicBezTo>
                    <a:close/>
                    <a:moveTo>
                      <a:pt x="27" y="24"/>
                    </a:moveTo>
                    <a:cubicBezTo>
                      <a:pt x="26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5" y="24"/>
                    </a:cubicBezTo>
                    <a:cubicBezTo>
                      <a:pt x="26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3"/>
                    </a:move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6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6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5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6" y="23"/>
                    </a:cubicBezTo>
                    <a:cubicBezTo>
                      <a:pt x="25" y="23"/>
                      <a:pt x="25" y="23"/>
                      <a:pt x="25" y="23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lnTo>
                      <a:pt x="24" y="22"/>
                    </a:ln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4" y="22"/>
                      <a:pt x="24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5"/>
                      <a:pt x="27" y="25"/>
                      <a:pt x="27" y="25"/>
                    </a:cubicBezTo>
                    <a:cubicBezTo>
                      <a:pt x="26" y="24"/>
                      <a:pt x="25" y="24"/>
                      <a:pt x="24" y="24"/>
                    </a:cubicBezTo>
                    <a:close/>
                    <a:moveTo>
                      <a:pt x="27" y="25"/>
                    </a:move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8" y="24"/>
                      <a:pt x="28" y="24"/>
                      <a:pt x="27" y="24"/>
                    </a:cubicBezTo>
                    <a:close/>
                    <a:moveTo>
                      <a:pt x="29" y="24"/>
                    </a:moveTo>
                    <a:cubicBezTo>
                      <a:pt x="29" y="24"/>
                      <a:pt x="26" y="24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6" y="24"/>
                    </a:cubicBezTo>
                    <a:lnTo>
                      <a:pt x="29" y="24"/>
                    </a:lnTo>
                    <a:close/>
                    <a:moveTo>
                      <a:pt x="27" y="24"/>
                    </a:move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2"/>
                    </a:moveTo>
                    <a:cubicBezTo>
                      <a:pt x="26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25" y="22"/>
                    </a:move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4" y="22"/>
                      <a:pt x="24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4" y="21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lose/>
                    <a:moveTo>
                      <a:pt x="23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3" y="21"/>
                      <a:pt x="23" y="21"/>
                      <a:pt x="23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2" y="19"/>
                      <a:pt x="22" y="18"/>
                      <a:pt x="22" y="18"/>
                    </a:cubicBezTo>
                    <a:cubicBezTo>
                      <a:pt x="21" y="17"/>
                      <a:pt x="22" y="18"/>
                      <a:pt x="23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19"/>
                    </a:cubicBezTo>
                    <a:close/>
                    <a:moveTo>
                      <a:pt x="2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2" y="21"/>
                    </a:cubicBezTo>
                    <a:close/>
                    <a:moveTo>
                      <a:pt x="22" y="21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2" y="21"/>
                      <a:pt x="22" y="21"/>
                    </a:cubicBezTo>
                    <a:close/>
                    <a:moveTo>
                      <a:pt x="20" y="21"/>
                    </a:moveTo>
                    <a:cubicBezTo>
                      <a:pt x="20" y="21"/>
                      <a:pt x="20" y="22"/>
                      <a:pt x="20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8" y="21"/>
                      <a:pt x="18" y="20"/>
                      <a:pt x="17" y="2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7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7" y="20"/>
                      <a:pt x="17" y="2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19" y="19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21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1"/>
                      <a:pt x="20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0" y="21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9" y="18"/>
                      <a:pt x="19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ubicBezTo>
                      <a:pt x="18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1" y="19"/>
                    </a:cubicBezTo>
                    <a:lnTo>
                      <a:pt x="20" y="18"/>
                    </a:lnTo>
                    <a:close/>
                    <a:moveTo>
                      <a:pt x="19" y="18"/>
                    </a:moveTo>
                    <a:cubicBezTo>
                      <a:pt x="20" y="17"/>
                      <a:pt x="20" y="17"/>
                      <a:pt x="20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9"/>
                      <a:pt x="18" y="18"/>
                      <a:pt x="16" y="18"/>
                    </a:cubicBezTo>
                    <a:cubicBezTo>
                      <a:pt x="18" y="18"/>
                      <a:pt x="16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8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7" y="18"/>
                      <a:pt x="18" y="18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7" y="18"/>
                      <a:pt x="17" y="19"/>
                    </a:cubicBezTo>
                    <a:cubicBezTo>
                      <a:pt x="16" y="19"/>
                      <a:pt x="17" y="18"/>
                      <a:pt x="18" y="18"/>
                    </a:cubicBezTo>
                    <a:cubicBezTo>
                      <a:pt x="16" y="19"/>
                      <a:pt x="17" y="18"/>
                      <a:pt x="16" y="19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9" y="18"/>
                      <a:pt x="17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9" y="18"/>
                    </a:cubicBezTo>
                    <a:cubicBezTo>
                      <a:pt x="18" y="18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5" y="18"/>
                    </a:cubicBezTo>
                    <a:cubicBezTo>
                      <a:pt x="16" y="18"/>
                      <a:pt x="16" y="18"/>
                      <a:pt x="16" y="19"/>
                    </a:cubicBezTo>
                    <a:cubicBezTo>
                      <a:pt x="18" y="18"/>
                      <a:pt x="15" y="19"/>
                      <a:pt x="18" y="18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5" y="24"/>
                      <a:pt x="15" y="23"/>
                    </a:cubicBezTo>
                    <a:cubicBezTo>
                      <a:pt x="16" y="23"/>
                      <a:pt x="16" y="24"/>
                      <a:pt x="17" y="24"/>
                    </a:cubicBezTo>
                    <a:close/>
                    <a:moveTo>
                      <a:pt x="15" y="26"/>
                    </a:moveTo>
                    <a:cubicBezTo>
                      <a:pt x="15" y="26"/>
                      <a:pt x="15" y="26"/>
                      <a:pt x="15" y="26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7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lose/>
                    <a:moveTo>
                      <a:pt x="15" y="26"/>
                    </a:moveTo>
                    <a:cubicBezTo>
                      <a:pt x="14" y="27"/>
                      <a:pt x="15" y="26"/>
                      <a:pt x="14" y="27"/>
                    </a:cubicBezTo>
                    <a:cubicBezTo>
                      <a:pt x="14" y="27"/>
                      <a:pt x="14" y="27"/>
                      <a:pt x="14" y="26"/>
                    </a:cubicBezTo>
                    <a:cubicBezTo>
                      <a:pt x="14" y="26"/>
                      <a:pt x="15" y="26"/>
                      <a:pt x="15" y="26"/>
                    </a:cubicBezTo>
                    <a:close/>
                    <a:moveTo>
                      <a:pt x="15" y="29"/>
                    </a:moveTo>
                    <a:cubicBezTo>
                      <a:pt x="14" y="30"/>
                      <a:pt x="14" y="30"/>
                      <a:pt x="14" y="29"/>
                    </a:cubicBezTo>
                    <a:cubicBezTo>
                      <a:pt x="14" y="29"/>
                      <a:pt x="14" y="29"/>
                      <a:pt x="15" y="29"/>
                    </a:cubicBezTo>
                    <a:close/>
                    <a:moveTo>
                      <a:pt x="13" y="28"/>
                    </a:moveTo>
                    <a:cubicBezTo>
                      <a:pt x="13" y="28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8"/>
                      <a:pt x="12" y="29"/>
                    </a:cubicBezTo>
                    <a:lnTo>
                      <a:pt x="13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0" name="Freeform 287"/>
              <p:cNvSpPr/>
              <p:nvPr/>
            </p:nvSpPr>
            <p:spPr bwMode="auto">
              <a:xfrm>
                <a:off x="6199" y="2068"/>
                <a:ext cx="4" cy="7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1" name="Freeform 288"/>
              <p:cNvSpPr/>
              <p:nvPr/>
            </p:nvSpPr>
            <p:spPr bwMode="auto">
              <a:xfrm>
                <a:off x="6763" y="1710"/>
                <a:ext cx="5" cy="4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0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2" name="Freeform 289"/>
              <p:cNvSpPr/>
              <p:nvPr/>
            </p:nvSpPr>
            <p:spPr bwMode="auto">
              <a:xfrm>
                <a:off x="6182" y="19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3" name="Freeform 290"/>
              <p:cNvSpPr/>
              <p:nvPr/>
            </p:nvSpPr>
            <p:spPr bwMode="auto">
              <a:xfrm>
                <a:off x="6917" y="1868"/>
                <a:ext cx="5" cy="5"/>
              </a:xfrm>
              <a:custGeom>
                <a:avLst/>
                <a:gdLst>
                  <a:gd name="T0" fmla="*/ 0 w 5"/>
                  <a:gd name="T1" fmla="*/ 3 h 5"/>
                  <a:gd name="T2" fmla="*/ 3 w 5"/>
                  <a:gd name="T3" fmla="*/ 5 h 5"/>
                  <a:gd name="T4" fmla="*/ 5 w 5"/>
                  <a:gd name="T5" fmla="*/ 0 h 5"/>
                  <a:gd name="T6" fmla="*/ 0 w 5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0" y="3"/>
                    </a:moveTo>
                    <a:lnTo>
                      <a:pt x="3" y="5"/>
                    </a:lnTo>
                    <a:lnTo>
                      <a:pt x="5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4" name="Freeform 291"/>
              <p:cNvSpPr/>
              <p:nvPr/>
            </p:nvSpPr>
            <p:spPr bwMode="auto">
              <a:xfrm>
                <a:off x="6614" y="265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5" name="Freeform 292"/>
              <p:cNvSpPr/>
              <p:nvPr/>
            </p:nvSpPr>
            <p:spPr bwMode="auto">
              <a:xfrm>
                <a:off x="6614" y="2670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6" name="Freeform 293"/>
              <p:cNvSpPr/>
              <p:nvPr/>
            </p:nvSpPr>
            <p:spPr bwMode="auto">
              <a:xfrm>
                <a:off x="6706" y="2454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7" name="Freeform 294"/>
              <p:cNvSpPr/>
              <p:nvPr/>
            </p:nvSpPr>
            <p:spPr bwMode="auto">
              <a:xfrm>
                <a:off x="6818" y="2395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8" name="Freeform 295"/>
              <p:cNvSpPr/>
              <p:nvPr/>
            </p:nvSpPr>
            <p:spPr bwMode="auto">
              <a:xfrm>
                <a:off x="6820" y="2326"/>
                <a:ext cx="5" cy="2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0 w 5"/>
                  <a:gd name="T5" fmla="*/ 2 h 2"/>
                  <a:gd name="T6" fmla="*/ 5 w 5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5" y="0"/>
                    </a:lnTo>
                    <a:lnTo>
                      <a:pt x="0" y="2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09" name="Freeform 296"/>
              <p:cNvSpPr/>
              <p:nvPr/>
            </p:nvSpPr>
            <p:spPr bwMode="auto">
              <a:xfrm>
                <a:off x="6196" y="1968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0" name="Oval 297"/>
              <p:cNvSpPr>
                <a:spLocks noChangeArrowheads="1"/>
              </p:cNvSpPr>
              <p:nvPr/>
            </p:nvSpPr>
            <p:spPr bwMode="auto">
              <a:xfrm>
                <a:off x="6187" y="19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1" name="Oval 298"/>
              <p:cNvSpPr>
                <a:spLocks noChangeArrowheads="1"/>
              </p:cNvSpPr>
              <p:nvPr/>
            </p:nvSpPr>
            <p:spPr bwMode="auto">
              <a:xfrm>
                <a:off x="6189" y="19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2" name="Freeform 299"/>
              <p:cNvSpPr/>
              <p:nvPr/>
            </p:nvSpPr>
            <p:spPr bwMode="auto">
              <a:xfrm>
                <a:off x="6187" y="196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3" name="Oval 300"/>
              <p:cNvSpPr>
                <a:spLocks noChangeArrowheads="1"/>
              </p:cNvSpPr>
              <p:nvPr/>
            </p:nvSpPr>
            <p:spPr bwMode="auto">
              <a:xfrm>
                <a:off x="6192" y="196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4" name="Freeform 301"/>
              <p:cNvSpPr/>
              <p:nvPr/>
            </p:nvSpPr>
            <p:spPr bwMode="auto">
              <a:xfrm>
                <a:off x="6192" y="1966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5" name="Freeform 302"/>
              <p:cNvSpPr/>
              <p:nvPr/>
            </p:nvSpPr>
            <p:spPr bwMode="auto">
              <a:xfrm>
                <a:off x="6192" y="196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6" name="Oval 303"/>
              <p:cNvSpPr>
                <a:spLocks noChangeArrowheads="1"/>
              </p:cNvSpPr>
              <p:nvPr/>
            </p:nvSpPr>
            <p:spPr bwMode="auto">
              <a:xfrm>
                <a:off x="6182" y="196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7" name="Freeform 304"/>
              <p:cNvSpPr/>
              <p:nvPr/>
            </p:nvSpPr>
            <p:spPr bwMode="auto">
              <a:xfrm>
                <a:off x="6187" y="1963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8" name="Freeform 305"/>
              <p:cNvSpPr/>
              <p:nvPr/>
            </p:nvSpPr>
            <p:spPr bwMode="auto">
              <a:xfrm>
                <a:off x="6187" y="19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19" name="Oval 306"/>
              <p:cNvSpPr>
                <a:spLocks noChangeArrowheads="1"/>
              </p:cNvSpPr>
              <p:nvPr/>
            </p:nvSpPr>
            <p:spPr bwMode="auto">
              <a:xfrm>
                <a:off x="6203" y="1970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0" name="Freeform 307"/>
              <p:cNvSpPr/>
              <p:nvPr/>
            </p:nvSpPr>
            <p:spPr bwMode="auto">
              <a:xfrm>
                <a:off x="6611" y="270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1" name="Freeform 308"/>
              <p:cNvSpPr/>
              <p:nvPr/>
            </p:nvSpPr>
            <p:spPr bwMode="auto">
              <a:xfrm>
                <a:off x="6184" y="196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2" name="Freeform 309"/>
              <p:cNvSpPr/>
              <p:nvPr/>
            </p:nvSpPr>
            <p:spPr bwMode="auto">
              <a:xfrm>
                <a:off x="6187" y="196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3" name="Freeform 310"/>
              <p:cNvSpPr/>
              <p:nvPr/>
            </p:nvSpPr>
            <p:spPr bwMode="auto">
              <a:xfrm>
                <a:off x="6599" y="271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4" name="Freeform 311"/>
              <p:cNvSpPr/>
              <p:nvPr/>
            </p:nvSpPr>
            <p:spPr bwMode="auto">
              <a:xfrm>
                <a:off x="6441" y="2470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5" name="Freeform 312"/>
              <p:cNvSpPr/>
              <p:nvPr/>
            </p:nvSpPr>
            <p:spPr bwMode="auto">
              <a:xfrm>
                <a:off x="6424" y="2470"/>
                <a:ext cx="9" cy="3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2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6" name="Freeform 313"/>
              <p:cNvSpPr/>
              <p:nvPr/>
            </p:nvSpPr>
            <p:spPr bwMode="auto">
              <a:xfrm>
                <a:off x="6452" y="247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7" name="Freeform 314"/>
              <p:cNvSpPr/>
              <p:nvPr/>
            </p:nvSpPr>
            <p:spPr bwMode="auto">
              <a:xfrm>
                <a:off x="6450" y="2470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8" name="Freeform 315"/>
              <p:cNvSpPr/>
              <p:nvPr/>
            </p:nvSpPr>
            <p:spPr bwMode="auto">
              <a:xfrm>
                <a:off x="6450" y="2537"/>
                <a:ext cx="10" cy="2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4 w 4"/>
                  <a:gd name="T5" fmla="*/ 0 h 1"/>
                  <a:gd name="T6" fmla="*/ 3 w 4"/>
                  <a:gd name="T7" fmla="*/ 0 h 1"/>
                  <a:gd name="T8" fmla="*/ 2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2" y="0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29" name="Freeform 316"/>
              <p:cNvSpPr/>
              <p:nvPr/>
            </p:nvSpPr>
            <p:spPr bwMode="auto">
              <a:xfrm>
                <a:off x="6455" y="2539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0" name="Freeform 317"/>
              <p:cNvSpPr/>
              <p:nvPr/>
            </p:nvSpPr>
            <p:spPr bwMode="auto">
              <a:xfrm>
                <a:off x="6457" y="2537"/>
                <a:ext cx="5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1" name="Freeform 318"/>
              <p:cNvSpPr/>
              <p:nvPr/>
            </p:nvSpPr>
            <p:spPr bwMode="auto">
              <a:xfrm>
                <a:off x="6443" y="2470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2" name="Freeform 319"/>
              <p:cNvSpPr/>
              <p:nvPr/>
            </p:nvSpPr>
            <p:spPr bwMode="auto">
              <a:xfrm>
                <a:off x="6334" y="3127"/>
                <a:ext cx="7" cy="5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3" name="Freeform 320"/>
              <p:cNvSpPr/>
              <p:nvPr/>
            </p:nvSpPr>
            <p:spPr bwMode="auto">
              <a:xfrm>
                <a:off x="6336" y="3125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4" name="Freeform 321"/>
              <p:cNvSpPr/>
              <p:nvPr/>
            </p:nvSpPr>
            <p:spPr bwMode="auto">
              <a:xfrm>
                <a:off x="6521" y="3089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5" name="Freeform 322"/>
              <p:cNvSpPr/>
              <p:nvPr/>
            </p:nvSpPr>
            <p:spPr bwMode="auto">
              <a:xfrm>
                <a:off x="6645" y="3053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6" name="Freeform 323"/>
              <p:cNvSpPr/>
              <p:nvPr/>
            </p:nvSpPr>
            <p:spPr bwMode="auto">
              <a:xfrm>
                <a:off x="6604" y="3080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7" name="Freeform 324"/>
              <p:cNvSpPr/>
              <p:nvPr/>
            </p:nvSpPr>
            <p:spPr bwMode="auto">
              <a:xfrm>
                <a:off x="6602" y="2731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8" name="Freeform 325"/>
              <p:cNvSpPr/>
              <p:nvPr/>
            </p:nvSpPr>
            <p:spPr bwMode="auto">
              <a:xfrm>
                <a:off x="6469" y="31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39" name="Freeform 326"/>
              <p:cNvSpPr/>
              <p:nvPr/>
            </p:nvSpPr>
            <p:spPr bwMode="auto">
              <a:xfrm>
                <a:off x="6265" y="2238"/>
                <a:ext cx="10" cy="19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6 h 8"/>
                  <a:gd name="T4" fmla="*/ 4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1"/>
                      <a:pt x="1" y="5"/>
                      <a:pt x="0" y="6"/>
                    </a:cubicBezTo>
                    <a:cubicBezTo>
                      <a:pt x="1" y="8"/>
                      <a:pt x="3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0" name="Freeform 327"/>
              <p:cNvSpPr/>
              <p:nvPr/>
            </p:nvSpPr>
            <p:spPr bwMode="auto">
              <a:xfrm>
                <a:off x="6455" y="2537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1" name="Freeform 328"/>
              <p:cNvSpPr/>
              <p:nvPr/>
            </p:nvSpPr>
            <p:spPr bwMode="auto">
              <a:xfrm>
                <a:off x="6597" y="2734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2" name="Freeform 329"/>
              <p:cNvSpPr/>
              <p:nvPr/>
            </p:nvSpPr>
            <p:spPr bwMode="auto">
              <a:xfrm>
                <a:off x="6607" y="270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3" name="Freeform 330"/>
              <p:cNvSpPr/>
              <p:nvPr/>
            </p:nvSpPr>
            <p:spPr bwMode="auto">
              <a:xfrm>
                <a:off x="6597" y="2726"/>
                <a:ext cx="12" cy="5"/>
              </a:xfrm>
              <a:custGeom>
                <a:avLst/>
                <a:gdLst>
                  <a:gd name="T0" fmla="*/ 5 w 5"/>
                  <a:gd name="T1" fmla="*/ 1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3 w 5"/>
                  <a:gd name="T9" fmla="*/ 1 h 2"/>
                  <a:gd name="T10" fmla="*/ 5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4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3" y="1"/>
                    </a:cubicBezTo>
                    <a:cubicBezTo>
                      <a:pt x="4" y="1"/>
                      <a:pt x="5" y="1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4" name="Freeform 331"/>
              <p:cNvSpPr/>
              <p:nvPr/>
            </p:nvSpPr>
            <p:spPr bwMode="auto">
              <a:xfrm>
                <a:off x="6452" y="2700"/>
                <a:ext cx="5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5" name="Freeform 332"/>
              <p:cNvSpPr/>
              <p:nvPr/>
            </p:nvSpPr>
            <p:spPr bwMode="auto">
              <a:xfrm>
                <a:off x="6445" y="2556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6" name="Freeform 333"/>
              <p:cNvSpPr/>
              <p:nvPr/>
            </p:nvSpPr>
            <p:spPr bwMode="auto">
              <a:xfrm>
                <a:off x="6448" y="254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7" name="Freeform 334"/>
              <p:cNvSpPr/>
              <p:nvPr/>
            </p:nvSpPr>
            <p:spPr bwMode="auto">
              <a:xfrm>
                <a:off x="6469" y="2719"/>
                <a:ext cx="5" cy="3"/>
              </a:xfrm>
              <a:custGeom>
                <a:avLst/>
                <a:gdLst>
                  <a:gd name="T0" fmla="*/ 0 w 5"/>
                  <a:gd name="T1" fmla="*/ 3 h 3"/>
                  <a:gd name="T2" fmla="*/ 0 w 5"/>
                  <a:gd name="T3" fmla="*/ 3 h 3"/>
                  <a:gd name="T4" fmla="*/ 5 w 5"/>
                  <a:gd name="T5" fmla="*/ 0 h 3"/>
                  <a:gd name="T6" fmla="*/ 0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lnTo>
                      <a:pt x="0" y="3"/>
                    </a:lnTo>
                    <a:lnTo>
                      <a:pt x="5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8" name="Freeform 335"/>
              <p:cNvSpPr/>
              <p:nvPr/>
            </p:nvSpPr>
            <p:spPr bwMode="auto">
              <a:xfrm>
                <a:off x="6452" y="254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49" name="Rectangle 336"/>
              <p:cNvSpPr>
                <a:spLocks noChangeArrowheads="1"/>
              </p:cNvSpPr>
              <p:nvPr/>
            </p:nvSpPr>
            <p:spPr bwMode="auto">
              <a:xfrm>
                <a:off x="6452" y="2655"/>
                <a:ext cx="3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0" name="Freeform 337"/>
              <p:cNvSpPr/>
              <p:nvPr/>
            </p:nvSpPr>
            <p:spPr bwMode="auto">
              <a:xfrm>
                <a:off x="6448" y="2560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1" name="Freeform 338"/>
              <p:cNvSpPr/>
              <p:nvPr/>
            </p:nvSpPr>
            <p:spPr bwMode="auto">
              <a:xfrm>
                <a:off x="6192" y="197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2" name="Freeform 339"/>
              <p:cNvSpPr/>
              <p:nvPr/>
            </p:nvSpPr>
            <p:spPr bwMode="auto">
              <a:xfrm>
                <a:off x="6531" y="24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3" name="Freeform 340"/>
              <p:cNvSpPr/>
              <p:nvPr/>
            </p:nvSpPr>
            <p:spPr bwMode="auto">
              <a:xfrm>
                <a:off x="6388" y="326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4" name="Freeform 341"/>
              <p:cNvSpPr/>
              <p:nvPr/>
            </p:nvSpPr>
            <p:spPr bwMode="auto">
              <a:xfrm>
                <a:off x="6353" y="3094"/>
                <a:ext cx="446" cy="187"/>
              </a:xfrm>
              <a:custGeom>
                <a:avLst/>
                <a:gdLst>
                  <a:gd name="T0" fmla="*/ 154 w 188"/>
                  <a:gd name="T1" fmla="*/ 20 h 79"/>
                  <a:gd name="T2" fmla="*/ 145 w 188"/>
                  <a:gd name="T3" fmla="*/ 25 h 79"/>
                  <a:gd name="T4" fmla="*/ 108 w 188"/>
                  <a:gd name="T5" fmla="*/ 47 h 79"/>
                  <a:gd name="T6" fmla="*/ 94 w 188"/>
                  <a:gd name="T7" fmla="*/ 49 h 79"/>
                  <a:gd name="T8" fmla="*/ 84 w 188"/>
                  <a:gd name="T9" fmla="*/ 48 h 79"/>
                  <a:gd name="T10" fmla="*/ 64 w 188"/>
                  <a:gd name="T11" fmla="*/ 52 h 79"/>
                  <a:gd name="T12" fmla="*/ 52 w 188"/>
                  <a:gd name="T13" fmla="*/ 54 h 79"/>
                  <a:gd name="T14" fmla="*/ 33 w 188"/>
                  <a:gd name="T15" fmla="*/ 56 h 79"/>
                  <a:gd name="T16" fmla="*/ 23 w 188"/>
                  <a:gd name="T17" fmla="*/ 60 h 79"/>
                  <a:gd name="T18" fmla="*/ 12 w 188"/>
                  <a:gd name="T19" fmla="*/ 55 h 79"/>
                  <a:gd name="T20" fmla="*/ 5 w 188"/>
                  <a:gd name="T21" fmla="*/ 55 h 79"/>
                  <a:gd name="T22" fmla="*/ 5 w 188"/>
                  <a:gd name="T23" fmla="*/ 53 h 79"/>
                  <a:gd name="T24" fmla="*/ 4 w 188"/>
                  <a:gd name="T25" fmla="*/ 51 h 79"/>
                  <a:gd name="T26" fmla="*/ 3 w 188"/>
                  <a:gd name="T27" fmla="*/ 53 h 79"/>
                  <a:gd name="T28" fmla="*/ 3 w 188"/>
                  <a:gd name="T29" fmla="*/ 56 h 79"/>
                  <a:gd name="T30" fmla="*/ 0 w 188"/>
                  <a:gd name="T31" fmla="*/ 58 h 79"/>
                  <a:gd name="T32" fmla="*/ 2 w 188"/>
                  <a:gd name="T33" fmla="*/ 61 h 79"/>
                  <a:gd name="T34" fmla="*/ 13 w 188"/>
                  <a:gd name="T35" fmla="*/ 66 h 79"/>
                  <a:gd name="T36" fmla="*/ 15 w 188"/>
                  <a:gd name="T37" fmla="*/ 70 h 79"/>
                  <a:gd name="T38" fmla="*/ 16 w 188"/>
                  <a:gd name="T39" fmla="*/ 72 h 79"/>
                  <a:gd name="T40" fmla="*/ 18 w 188"/>
                  <a:gd name="T41" fmla="*/ 76 h 79"/>
                  <a:gd name="T42" fmla="*/ 21 w 188"/>
                  <a:gd name="T43" fmla="*/ 71 h 79"/>
                  <a:gd name="T44" fmla="*/ 26 w 188"/>
                  <a:gd name="T45" fmla="*/ 67 h 79"/>
                  <a:gd name="T46" fmla="*/ 27 w 188"/>
                  <a:gd name="T47" fmla="*/ 76 h 79"/>
                  <a:gd name="T48" fmla="*/ 30 w 188"/>
                  <a:gd name="T49" fmla="*/ 74 h 79"/>
                  <a:gd name="T50" fmla="*/ 31 w 188"/>
                  <a:gd name="T51" fmla="*/ 78 h 79"/>
                  <a:gd name="T52" fmla="*/ 35 w 188"/>
                  <a:gd name="T53" fmla="*/ 74 h 79"/>
                  <a:gd name="T54" fmla="*/ 38 w 188"/>
                  <a:gd name="T55" fmla="*/ 73 h 79"/>
                  <a:gd name="T56" fmla="*/ 42 w 188"/>
                  <a:gd name="T57" fmla="*/ 64 h 79"/>
                  <a:gd name="T58" fmla="*/ 43 w 188"/>
                  <a:gd name="T59" fmla="*/ 76 h 79"/>
                  <a:gd name="T60" fmla="*/ 51 w 188"/>
                  <a:gd name="T61" fmla="*/ 72 h 79"/>
                  <a:gd name="T62" fmla="*/ 57 w 188"/>
                  <a:gd name="T63" fmla="*/ 72 h 79"/>
                  <a:gd name="T64" fmla="*/ 61 w 188"/>
                  <a:gd name="T65" fmla="*/ 70 h 79"/>
                  <a:gd name="T66" fmla="*/ 70 w 188"/>
                  <a:gd name="T67" fmla="*/ 68 h 79"/>
                  <a:gd name="T68" fmla="*/ 75 w 188"/>
                  <a:gd name="T69" fmla="*/ 71 h 79"/>
                  <a:gd name="T70" fmla="*/ 77 w 188"/>
                  <a:gd name="T71" fmla="*/ 68 h 79"/>
                  <a:gd name="T72" fmla="*/ 80 w 188"/>
                  <a:gd name="T73" fmla="*/ 68 h 79"/>
                  <a:gd name="T74" fmla="*/ 81 w 188"/>
                  <a:gd name="T75" fmla="*/ 66 h 79"/>
                  <a:gd name="T76" fmla="*/ 86 w 188"/>
                  <a:gd name="T77" fmla="*/ 67 h 79"/>
                  <a:gd name="T78" fmla="*/ 92 w 188"/>
                  <a:gd name="T79" fmla="*/ 65 h 79"/>
                  <a:gd name="T80" fmla="*/ 98 w 188"/>
                  <a:gd name="T81" fmla="*/ 64 h 79"/>
                  <a:gd name="T82" fmla="*/ 104 w 188"/>
                  <a:gd name="T83" fmla="*/ 60 h 79"/>
                  <a:gd name="T84" fmla="*/ 107 w 188"/>
                  <a:gd name="T85" fmla="*/ 62 h 79"/>
                  <a:gd name="T86" fmla="*/ 108 w 188"/>
                  <a:gd name="T87" fmla="*/ 62 h 79"/>
                  <a:gd name="T88" fmla="*/ 114 w 188"/>
                  <a:gd name="T89" fmla="*/ 59 h 79"/>
                  <a:gd name="T90" fmla="*/ 119 w 188"/>
                  <a:gd name="T91" fmla="*/ 59 h 79"/>
                  <a:gd name="T92" fmla="*/ 122 w 188"/>
                  <a:gd name="T93" fmla="*/ 52 h 79"/>
                  <a:gd name="T94" fmla="*/ 126 w 188"/>
                  <a:gd name="T95" fmla="*/ 52 h 79"/>
                  <a:gd name="T96" fmla="*/ 132 w 188"/>
                  <a:gd name="T97" fmla="*/ 50 h 79"/>
                  <a:gd name="T98" fmla="*/ 139 w 188"/>
                  <a:gd name="T99" fmla="*/ 45 h 79"/>
                  <a:gd name="T100" fmla="*/ 143 w 188"/>
                  <a:gd name="T101" fmla="*/ 43 h 79"/>
                  <a:gd name="T102" fmla="*/ 156 w 188"/>
                  <a:gd name="T103" fmla="*/ 39 h 79"/>
                  <a:gd name="T104" fmla="*/ 160 w 188"/>
                  <a:gd name="T105" fmla="*/ 37 h 79"/>
                  <a:gd name="T106" fmla="*/ 167 w 188"/>
                  <a:gd name="T107" fmla="*/ 26 h 79"/>
                  <a:gd name="T108" fmla="*/ 172 w 188"/>
                  <a:gd name="T109" fmla="*/ 21 h 79"/>
                  <a:gd name="T110" fmla="*/ 180 w 188"/>
                  <a:gd name="T11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8" h="79">
                    <a:moveTo>
                      <a:pt x="180" y="0"/>
                    </a:moveTo>
                    <a:cubicBezTo>
                      <a:pt x="179" y="5"/>
                      <a:pt x="175" y="6"/>
                      <a:pt x="171" y="7"/>
                    </a:cubicBezTo>
                    <a:cubicBezTo>
                      <a:pt x="170" y="8"/>
                      <a:pt x="169" y="10"/>
                      <a:pt x="168" y="10"/>
                    </a:cubicBezTo>
                    <a:cubicBezTo>
                      <a:pt x="164" y="15"/>
                      <a:pt x="157" y="14"/>
                      <a:pt x="154" y="19"/>
                    </a:cubicBezTo>
                    <a:cubicBezTo>
                      <a:pt x="155" y="19"/>
                      <a:pt x="155" y="20"/>
                      <a:pt x="155" y="21"/>
                    </a:cubicBezTo>
                    <a:cubicBezTo>
                      <a:pt x="154" y="20"/>
                      <a:pt x="154" y="20"/>
                      <a:pt x="154" y="20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22"/>
                      <a:pt x="154" y="20"/>
                      <a:pt x="154" y="20"/>
                    </a:cubicBezTo>
                    <a:cubicBezTo>
                      <a:pt x="152" y="21"/>
                      <a:pt x="151" y="23"/>
                      <a:pt x="149" y="23"/>
                    </a:cubicBezTo>
                    <a:cubicBezTo>
                      <a:pt x="149" y="25"/>
                      <a:pt x="148" y="24"/>
                      <a:pt x="149" y="26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7" y="27"/>
                      <a:pt x="147" y="27"/>
                      <a:pt x="145" y="25"/>
                    </a:cubicBezTo>
                    <a:cubicBezTo>
                      <a:pt x="139" y="27"/>
                      <a:pt x="134" y="30"/>
                      <a:pt x="128" y="32"/>
                    </a:cubicBezTo>
                    <a:cubicBezTo>
                      <a:pt x="123" y="34"/>
                      <a:pt x="118" y="39"/>
                      <a:pt x="112" y="41"/>
                    </a:cubicBezTo>
                    <a:cubicBezTo>
                      <a:pt x="112" y="45"/>
                      <a:pt x="111" y="43"/>
                      <a:pt x="110" y="47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0" y="47"/>
                      <a:pt x="109" y="46"/>
                      <a:pt x="107" y="45"/>
                    </a:cubicBezTo>
                    <a:cubicBezTo>
                      <a:pt x="108" y="46"/>
                      <a:pt x="107" y="45"/>
                      <a:pt x="108" y="47"/>
                    </a:cubicBezTo>
                    <a:cubicBezTo>
                      <a:pt x="108" y="49"/>
                      <a:pt x="106" y="45"/>
                      <a:pt x="106" y="46"/>
                    </a:cubicBezTo>
                    <a:cubicBezTo>
                      <a:pt x="105" y="45"/>
                      <a:pt x="106" y="47"/>
                      <a:pt x="106" y="46"/>
                    </a:cubicBezTo>
                    <a:cubicBezTo>
                      <a:pt x="105" y="49"/>
                      <a:pt x="106" y="45"/>
                      <a:pt x="103" y="44"/>
                    </a:cubicBezTo>
                    <a:cubicBezTo>
                      <a:pt x="101" y="45"/>
                      <a:pt x="98" y="48"/>
                      <a:pt x="95" y="47"/>
                    </a:cubicBezTo>
                    <a:cubicBezTo>
                      <a:pt x="95" y="47"/>
                      <a:pt x="96" y="49"/>
                      <a:pt x="96" y="49"/>
                    </a:cubicBezTo>
                    <a:cubicBezTo>
                      <a:pt x="95" y="46"/>
                      <a:pt x="95" y="50"/>
                      <a:pt x="94" y="49"/>
                    </a:cubicBezTo>
                    <a:cubicBezTo>
                      <a:pt x="94" y="48"/>
                      <a:pt x="94" y="48"/>
                      <a:pt x="94" y="48"/>
                    </a:cubicBezTo>
                    <a:cubicBezTo>
                      <a:pt x="93" y="47"/>
                      <a:pt x="92" y="49"/>
                      <a:pt x="91" y="48"/>
                    </a:cubicBezTo>
                    <a:cubicBezTo>
                      <a:pt x="90" y="49"/>
                      <a:pt x="88" y="47"/>
                      <a:pt x="88" y="49"/>
                    </a:cubicBezTo>
                    <a:cubicBezTo>
                      <a:pt x="88" y="47"/>
                      <a:pt x="87" y="48"/>
                      <a:pt x="87" y="47"/>
                    </a:cubicBezTo>
                    <a:cubicBezTo>
                      <a:pt x="87" y="51"/>
                      <a:pt x="84" y="46"/>
                      <a:pt x="84" y="49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1" y="49"/>
                      <a:pt x="77" y="49"/>
                      <a:pt x="74" y="51"/>
                    </a:cubicBezTo>
                    <a:cubicBezTo>
                      <a:pt x="73" y="52"/>
                      <a:pt x="70" y="48"/>
                      <a:pt x="69" y="50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1"/>
                      <a:pt x="68" y="51"/>
                    </a:cubicBezTo>
                    <a:cubicBezTo>
                      <a:pt x="67" y="52"/>
                      <a:pt x="66" y="51"/>
                      <a:pt x="65" y="51"/>
                    </a:cubicBezTo>
                    <a:cubicBezTo>
                      <a:pt x="65" y="51"/>
                      <a:pt x="64" y="52"/>
                      <a:pt x="64" y="52"/>
                    </a:cubicBezTo>
                    <a:cubicBezTo>
                      <a:pt x="63" y="50"/>
                      <a:pt x="61" y="54"/>
                      <a:pt x="60" y="52"/>
                    </a:cubicBezTo>
                    <a:cubicBezTo>
                      <a:pt x="61" y="55"/>
                      <a:pt x="59" y="54"/>
                      <a:pt x="59" y="55"/>
                    </a:cubicBezTo>
                    <a:cubicBezTo>
                      <a:pt x="58" y="55"/>
                      <a:pt x="58" y="54"/>
                      <a:pt x="58" y="53"/>
                    </a:cubicBezTo>
                    <a:cubicBezTo>
                      <a:pt x="57" y="53"/>
                      <a:pt x="57" y="54"/>
                      <a:pt x="56" y="53"/>
                    </a:cubicBezTo>
                    <a:cubicBezTo>
                      <a:pt x="55" y="53"/>
                      <a:pt x="55" y="55"/>
                      <a:pt x="54" y="55"/>
                    </a:cubicBezTo>
                    <a:cubicBezTo>
                      <a:pt x="54" y="52"/>
                      <a:pt x="53" y="54"/>
                      <a:pt x="52" y="54"/>
                    </a:cubicBezTo>
                    <a:cubicBezTo>
                      <a:pt x="52" y="56"/>
                      <a:pt x="52" y="57"/>
                      <a:pt x="51" y="56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49" y="56"/>
                      <a:pt x="46" y="53"/>
                      <a:pt x="43" y="56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1" y="56"/>
                      <a:pt x="38" y="54"/>
                      <a:pt x="36" y="57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2" y="57"/>
                      <a:pt x="32" y="57"/>
                      <a:pt x="31" y="59"/>
                    </a:cubicBezTo>
                    <a:cubicBezTo>
                      <a:pt x="31" y="59"/>
                      <a:pt x="31" y="58"/>
                      <a:pt x="31" y="57"/>
                    </a:cubicBezTo>
                    <a:cubicBezTo>
                      <a:pt x="30" y="57"/>
                      <a:pt x="29" y="54"/>
                      <a:pt x="28" y="57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7" y="57"/>
                      <a:pt x="25" y="58"/>
                      <a:pt x="25" y="57"/>
                    </a:cubicBezTo>
                    <a:cubicBezTo>
                      <a:pt x="24" y="58"/>
                      <a:pt x="23" y="58"/>
                      <a:pt x="23" y="60"/>
                    </a:cubicBezTo>
                    <a:cubicBezTo>
                      <a:pt x="23" y="60"/>
                      <a:pt x="23" y="57"/>
                      <a:pt x="23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1" y="56"/>
                      <a:pt x="19" y="56"/>
                      <a:pt x="17" y="57"/>
                    </a:cubicBezTo>
                    <a:cubicBezTo>
                      <a:pt x="17" y="55"/>
                      <a:pt x="15" y="57"/>
                      <a:pt x="14" y="55"/>
                    </a:cubicBezTo>
                    <a:cubicBezTo>
                      <a:pt x="13" y="56"/>
                      <a:pt x="13" y="54"/>
                      <a:pt x="11" y="56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1" y="54"/>
                      <a:pt x="10" y="54"/>
                      <a:pt x="9" y="53"/>
                    </a:cubicBezTo>
                    <a:cubicBezTo>
                      <a:pt x="9" y="52"/>
                      <a:pt x="8" y="54"/>
                      <a:pt x="7" y="54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8" y="53"/>
                      <a:pt x="7" y="54"/>
                      <a:pt x="6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5"/>
                      <a:pt x="5" y="56"/>
                      <a:pt x="5" y="56"/>
                    </a:cubicBezTo>
                    <a:cubicBezTo>
                      <a:pt x="5" y="55"/>
                      <a:pt x="4" y="56"/>
                      <a:pt x="4" y="54"/>
                    </a:cubicBezTo>
                    <a:cubicBezTo>
                      <a:pt x="5" y="54"/>
                      <a:pt x="7" y="53"/>
                      <a:pt x="8" y="52"/>
                    </a:cubicBezTo>
                    <a:cubicBezTo>
                      <a:pt x="8" y="51"/>
                      <a:pt x="5" y="53"/>
                      <a:pt x="6" y="52"/>
                    </a:cubicBezTo>
                    <a:cubicBezTo>
                      <a:pt x="6" y="51"/>
                      <a:pt x="6" y="51"/>
                      <a:pt x="5" y="51"/>
                    </a:cubicBezTo>
                    <a:cubicBezTo>
                      <a:pt x="5" y="52"/>
                      <a:pt x="5" y="52"/>
                      <a:pt x="5" y="53"/>
                    </a:cubicBezTo>
                    <a:cubicBezTo>
                      <a:pt x="5" y="53"/>
                      <a:pt x="5" y="52"/>
                      <a:pt x="5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5" y="52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3" y="51"/>
                      <a:pt x="3" y="51"/>
                      <a:pt x="2" y="50"/>
                    </a:cubicBezTo>
                    <a:cubicBezTo>
                      <a:pt x="1" y="52"/>
                      <a:pt x="4" y="46"/>
                      <a:pt x="0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3" y="54"/>
                      <a:pt x="3" y="54"/>
                    </a:cubicBezTo>
                    <a:cubicBezTo>
                      <a:pt x="3" y="54"/>
                      <a:pt x="3" y="53"/>
                      <a:pt x="3" y="53"/>
                    </a:cubicBezTo>
                    <a:cubicBezTo>
                      <a:pt x="3" y="53"/>
                      <a:pt x="3" y="54"/>
                      <a:pt x="3" y="53"/>
                    </a:cubicBezTo>
                    <a:cubicBezTo>
                      <a:pt x="3" y="52"/>
                      <a:pt x="4" y="51"/>
                      <a:pt x="4" y="53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5"/>
                      <a:pt x="3" y="55"/>
                    </a:cubicBezTo>
                    <a:cubicBezTo>
                      <a:pt x="2" y="55"/>
                      <a:pt x="2" y="56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60"/>
                      <a:pt x="4" y="57"/>
                      <a:pt x="4" y="58"/>
                    </a:cubicBezTo>
                    <a:cubicBezTo>
                      <a:pt x="4" y="58"/>
                      <a:pt x="2" y="60"/>
                      <a:pt x="2" y="61"/>
                    </a:cubicBezTo>
                    <a:cubicBezTo>
                      <a:pt x="3" y="62"/>
                      <a:pt x="6" y="61"/>
                      <a:pt x="6" y="63"/>
                    </a:cubicBezTo>
                    <a:cubicBezTo>
                      <a:pt x="7" y="63"/>
                      <a:pt x="8" y="63"/>
                      <a:pt x="9" y="62"/>
                    </a:cubicBezTo>
                    <a:cubicBezTo>
                      <a:pt x="10" y="62"/>
                      <a:pt x="8" y="65"/>
                      <a:pt x="9" y="64"/>
                    </a:cubicBezTo>
                    <a:cubicBezTo>
                      <a:pt x="9" y="65"/>
                      <a:pt x="9" y="66"/>
                      <a:pt x="8" y="66"/>
                    </a:cubicBezTo>
                    <a:cubicBezTo>
                      <a:pt x="9" y="66"/>
                      <a:pt x="10" y="67"/>
                      <a:pt x="10" y="65"/>
                    </a:cubicBezTo>
                    <a:cubicBezTo>
                      <a:pt x="11" y="66"/>
                      <a:pt x="12" y="67"/>
                      <a:pt x="13" y="66"/>
                    </a:cubicBezTo>
                    <a:cubicBezTo>
                      <a:pt x="13" y="66"/>
                      <a:pt x="12" y="68"/>
                      <a:pt x="12" y="69"/>
                    </a:cubicBezTo>
                    <a:cubicBezTo>
                      <a:pt x="13" y="67"/>
                      <a:pt x="15" y="67"/>
                      <a:pt x="15" y="67"/>
                    </a:cubicBezTo>
                    <a:cubicBezTo>
                      <a:pt x="16" y="66"/>
                      <a:pt x="16" y="66"/>
                      <a:pt x="16" y="64"/>
                    </a:cubicBezTo>
                    <a:cubicBezTo>
                      <a:pt x="16" y="64"/>
                      <a:pt x="17" y="63"/>
                      <a:pt x="17" y="63"/>
                    </a:cubicBezTo>
                    <a:cubicBezTo>
                      <a:pt x="17" y="65"/>
                      <a:pt x="16" y="68"/>
                      <a:pt x="17" y="68"/>
                    </a:cubicBezTo>
                    <a:cubicBezTo>
                      <a:pt x="16" y="71"/>
                      <a:pt x="15" y="67"/>
                      <a:pt x="15" y="70"/>
                    </a:cubicBezTo>
                    <a:cubicBezTo>
                      <a:pt x="14" y="72"/>
                      <a:pt x="12" y="72"/>
                      <a:pt x="12" y="70"/>
                    </a:cubicBezTo>
                    <a:cubicBezTo>
                      <a:pt x="11" y="73"/>
                      <a:pt x="13" y="71"/>
                      <a:pt x="12" y="73"/>
                    </a:cubicBezTo>
                    <a:cubicBezTo>
                      <a:pt x="13" y="73"/>
                      <a:pt x="14" y="72"/>
                      <a:pt x="15" y="72"/>
                    </a:cubicBezTo>
                    <a:cubicBezTo>
                      <a:pt x="15" y="71"/>
                      <a:pt x="15" y="70"/>
                      <a:pt x="16" y="70"/>
                    </a:cubicBezTo>
                    <a:cubicBezTo>
                      <a:pt x="17" y="67"/>
                      <a:pt x="16" y="72"/>
                      <a:pt x="17" y="72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6" y="73"/>
                      <a:pt x="17" y="72"/>
                      <a:pt x="18" y="72"/>
                    </a:cubicBezTo>
                    <a:cubicBezTo>
                      <a:pt x="17" y="75"/>
                      <a:pt x="17" y="72"/>
                      <a:pt x="16" y="74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7" y="77"/>
                      <a:pt x="17" y="74"/>
                      <a:pt x="18" y="75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18" y="74"/>
                      <a:pt x="19" y="73"/>
                      <a:pt x="18" y="73"/>
                    </a:cubicBezTo>
                    <a:cubicBezTo>
                      <a:pt x="19" y="70"/>
                      <a:pt x="19" y="72"/>
                      <a:pt x="20" y="72"/>
                    </a:cubicBezTo>
                    <a:cubicBezTo>
                      <a:pt x="20" y="70"/>
                      <a:pt x="19" y="72"/>
                      <a:pt x="20" y="70"/>
                    </a:cubicBezTo>
                    <a:cubicBezTo>
                      <a:pt x="20" y="69"/>
                      <a:pt x="20" y="69"/>
                      <a:pt x="21" y="69"/>
                    </a:cubicBezTo>
                    <a:cubicBezTo>
                      <a:pt x="22" y="69"/>
                      <a:pt x="21" y="71"/>
                      <a:pt x="21" y="72"/>
                    </a:cubicBezTo>
                    <a:cubicBezTo>
                      <a:pt x="21" y="72"/>
                      <a:pt x="20" y="72"/>
                      <a:pt x="21" y="71"/>
                    </a:cubicBezTo>
                    <a:cubicBezTo>
                      <a:pt x="19" y="73"/>
                      <a:pt x="20" y="75"/>
                      <a:pt x="19" y="76"/>
                    </a:cubicBezTo>
                    <a:cubicBezTo>
                      <a:pt x="20" y="77"/>
                      <a:pt x="20" y="75"/>
                      <a:pt x="21" y="75"/>
                    </a:cubicBezTo>
                    <a:cubicBezTo>
                      <a:pt x="21" y="74"/>
                      <a:pt x="21" y="73"/>
                      <a:pt x="21" y="72"/>
                    </a:cubicBezTo>
                    <a:cubicBezTo>
                      <a:pt x="23" y="68"/>
                      <a:pt x="21" y="76"/>
                      <a:pt x="23" y="75"/>
                    </a:cubicBezTo>
                    <a:cubicBezTo>
                      <a:pt x="23" y="72"/>
                      <a:pt x="25" y="71"/>
                      <a:pt x="25" y="68"/>
                    </a:cubicBezTo>
                    <a:cubicBezTo>
                      <a:pt x="25" y="67"/>
                      <a:pt x="25" y="66"/>
                      <a:pt x="26" y="67"/>
                    </a:cubicBezTo>
                    <a:cubicBezTo>
                      <a:pt x="25" y="69"/>
                      <a:pt x="26" y="68"/>
                      <a:pt x="25" y="70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5" y="74"/>
                      <a:pt x="25" y="76"/>
                      <a:pt x="26" y="77"/>
                    </a:cubicBezTo>
                    <a:cubicBezTo>
                      <a:pt x="26" y="76"/>
                      <a:pt x="26" y="75"/>
                      <a:pt x="26" y="74"/>
                    </a:cubicBezTo>
                    <a:cubicBezTo>
                      <a:pt x="26" y="75"/>
                      <a:pt x="26" y="76"/>
                      <a:pt x="27" y="76"/>
                    </a:cubicBezTo>
                    <a:cubicBezTo>
                      <a:pt x="26" y="76"/>
                      <a:pt x="27" y="74"/>
                      <a:pt x="27" y="73"/>
                    </a:cubicBezTo>
                    <a:cubicBezTo>
                      <a:pt x="28" y="73"/>
                      <a:pt x="28" y="75"/>
                      <a:pt x="28" y="76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8" y="76"/>
                      <a:pt x="28" y="78"/>
                      <a:pt x="28" y="78"/>
                    </a:cubicBezTo>
                    <a:cubicBezTo>
                      <a:pt x="28" y="76"/>
                      <a:pt x="29" y="75"/>
                      <a:pt x="29" y="73"/>
                    </a:cubicBezTo>
                    <a:cubicBezTo>
                      <a:pt x="30" y="73"/>
                      <a:pt x="30" y="74"/>
                      <a:pt x="30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29" y="78"/>
                      <a:pt x="30" y="78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8"/>
                      <a:pt x="30" y="78"/>
                      <a:pt x="30" y="78"/>
                    </a:cubicBezTo>
                    <a:cubicBezTo>
                      <a:pt x="31" y="77"/>
                      <a:pt x="31" y="77"/>
                      <a:pt x="31" y="76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32" y="77"/>
                      <a:pt x="32" y="75"/>
                      <a:pt x="33" y="77"/>
                    </a:cubicBezTo>
                    <a:cubicBezTo>
                      <a:pt x="32" y="74"/>
                      <a:pt x="32" y="77"/>
                      <a:pt x="32" y="75"/>
                    </a:cubicBezTo>
                    <a:cubicBezTo>
                      <a:pt x="31" y="73"/>
                      <a:pt x="32" y="74"/>
                      <a:pt x="33" y="73"/>
                    </a:cubicBezTo>
                    <a:cubicBezTo>
                      <a:pt x="32" y="76"/>
                      <a:pt x="33" y="74"/>
                      <a:pt x="34" y="74"/>
                    </a:cubicBezTo>
                    <a:cubicBezTo>
                      <a:pt x="34" y="75"/>
                      <a:pt x="34" y="75"/>
                      <a:pt x="34" y="76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5" y="78"/>
                      <a:pt x="36" y="73"/>
                      <a:pt x="36" y="74"/>
                    </a:cubicBezTo>
                    <a:cubicBezTo>
                      <a:pt x="36" y="75"/>
                      <a:pt x="36" y="77"/>
                      <a:pt x="36" y="77"/>
                    </a:cubicBezTo>
                    <a:cubicBezTo>
                      <a:pt x="36" y="75"/>
                      <a:pt x="37" y="74"/>
                      <a:pt x="37" y="72"/>
                    </a:cubicBezTo>
                    <a:cubicBezTo>
                      <a:pt x="38" y="73"/>
                      <a:pt x="36" y="76"/>
                      <a:pt x="37" y="78"/>
                    </a:cubicBezTo>
                    <a:cubicBezTo>
                      <a:pt x="37" y="75"/>
                      <a:pt x="38" y="79"/>
                      <a:pt x="38" y="76"/>
                    </a:cubicBezTo>
                    <a:cubicBezTo>
                      <a:pt x="37" y="75"/>
                      <a:pt x="38" y="75"/>
                      <a:pt x="38" y="73"/>
                    </a:cubicBezTo>
                    <a:cubicBezTo>
                      <a:pt x="39" y="74"/>
                      <a:pt x="38" y="75"/>
                      <a:pt x="39" y="75"/>
                    </a:cubicBezTo>
                    <a:cubicBezTo>
                      <a:pt x="39" y="75"/>
                      <a:pt x="39" y="73"/>
                      <a:pt x="39" y="72"/>
                    </a:cubicBezTo>
                    <a:cubicBezTo>
                      <a:pt x="39" y="73"/>
                      <a:pt x="40" y="70"/>
                      <a:pt x="40" y="72"/>
                    </a:cubicBezTo>
                    <a:cubicBezTo>
                      <a:pt x="41" y="74"/>
                      <a:pt x="39" y="73"/>
                      <a:pt x="40" y="74"/>
                    </a:cubicBezTo>
                    <a:cubicBezTo>
                      <a:pt x="41" y="74"/>
                      <a:pt x="40" y="70"/>
                      <a:pt x="41" y="69"/>
                    </a:cubicBezTo>
                    <a:cubicBezTo>
                      <a:pt x="41" y="68"/>
                      <a:pt x="41" y="65"/>
                      <a:pt x="42" y="64"/>
                    </a:cubicBezTo>
                    <a:cubicBezTo>
                      <a:pt x="43" y="65"/>
                      <a:pt x="41" y="65"/>
                      <a:pt x="42" y="68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3" y="70"/>
                      <a:pt x="41" y="72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2" y="77"/>
                      <a:pt x="42" y="77"/>
                      <a:pt x="42" y="77"/>
                    </a:cubicBezTo>
                    <a:cubicBezTo>
                      <a:pt x="42" y="75"/>
                      <a:pt x="43" y="76"/>
                      <a:pt x="43" y="76"/>
                    </a:cubicBezTo>
                    <a:cubicBezTo>
                      <a:pt x="43" y="74"/>
                      <a:pt x="43" y="76"/>
                      <a:pt x="43" y="75"/>
                    </a:cubicBezTo>
                    <a:cubicBezTo>
                      <a:pt x="43" y="74"/>
                      <a:pt x="43" y="71"/>
                      <a:pt x="44" y="73"/>
                    </a:cubicBezTo>
                    <a:cubicBezTo>
                      <a:pt x="44" y="74"/>
                      <a:pt x="44" y="75"/>
                      <a:pt x="44" y="76"/>
                    </a:cubicBezTo>
                    <a:cubicBezTo>
                      <a:pt x="45" y="77"/>
                      <a:pt x="44" y="74"/>
                      <a:pt x="45" y="75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7" y="76"/>
                      <a:pt x="50" y="76"/>
                      <a:pt x="51" y="72"/>
                    </a:cubicBezTo>
                    <a:cubicBezTo>
                      <a:pt x="52" y="73"/>
                      <a:pt x="52" y="73"/>
                      <a:pt x="53" y="74"/>
                    </a:cubicBezTo>
                    <a:cubicBezTo>
                      <a:pt x="53" y="74"/>
                      <a:pt x="53" y="73"/>
                      <a:pt x="53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5" y="76"/>
                      <a:pt x="55" y="74"/>
                      <a:pt x="56" y="72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7" y="75"/>
                      <a:pt x="56" y="73"/>
                      <a:pt x="57" y="72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8" y="72"/>
                      <a:pt x="58" y="72"/>
                      <a:pt x="58" y="74"/>
                    </a:cubicBezTo>
                    <a:cubicBezTo>
                      <a:pt x="59" y="74"/>
                      <a:pt x="59" y="73"/>
                      <a:pt x="58" y="73"/>
                    </a:cubicBezTo>
                    <a:cubicBezTo>
                      <a:pt x="59" y="74"/>
                      <a:pt x="60" y="74"/>
                      <a:pt x="61" y="73"/>
                    </a:cubicBezTo>
                    <a:cubicBezTo>
                      <a:pt x="61" y="72"/>
                      <a:pt x="61" y="72"/>
                      <a:pt x="61" y="70"/>
                    </a:cubicBezTo>
                    <a:cubicBezTo>
                      <a:pt x="61" y="68"/>
                      <a:pt x="61" y="71"/>
                      <a:pt x="61" y="69"/>
                    </a:cubicBezTo>
                    <a:cubicBezTo>
                      <a:pt x="61" y="70"/>
                      <a:pt x="62" y="71"/>
                      <a:pt x="61" y="72"/>
                    </a:cubicBezTo>
                    <a:cubicBezTo>
                      <a:pt x="63" y="75"/>
                      <a:pt x="64" y="72"/>
                      <a:pt x="66" y="72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8" y="73"/>
                      <a:pt x="68" y="71"/>
                      <a:pt x="70" y="72"/>
                    </a:cubicBezTo>
                    <a:cubicBezTo>
                      <a:pt x="69" y="71"/>
                      <a:pt x="69" y="68"/>
                      <a:pt x="70" y="68"/>
                    </a:cubicBezTo>
                    <a:cubicBezTo>
                      <a:pt x="70" y="66"/>
                      <a:pt x="70" y="70"/>
                      <a:pt x="71" y="71"/>
                    </a:cubicBezTo>
                    <a:cubicBezTo>
                      <a:pt x="71" y="71"/>
                      <a:pt x="72" y="70"/>
                      <a:pt x="72" y="70"/>
                    </a:cubicBezTo>
                    <a:cubicBezTo>
                      <a:pt x="72" y="71"/>
                      <a:pt x="72" y="71"/>
                      <a:pt x="72" y="71"/>
                    </a:cubicBezTo>
                    <a:cubicBezTo>
                      <a:pt x="72" y="70"/>
                      <a:pt x="73" y="69"/>
                      <a:pt x="7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74" y="70"/>
                      <a:pt x="74" y="71"/>
                      <a:pt x="75" y="71"/>
                    </a:cubicBezTo>
                    <a:cubicBezTo>
                      <a:pt x="75" y="69"/>
                      <a:pt x="76" y="70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6" y="69"/>
                      <a:pt x="77" y="68"/>
                    </a:cubicBezTo>
                    <a:cubicBezTo>
                      <a:pt x="77" y="67"/>
                      <a:pt x="77" y="68"/>
                      <a:pt x="77" y="69"/>
                    </a:cubicBezTo>
                    <a:cubicBezTo>
                      <a:pt x="77" y="70"/>
                      <a:pt x="77" y="68"/>
                      <a:pt x="77" y="69"/>
                    </a:cubicBezTo>
                    <a:cubicBezTo>
                      <a:pt x="77" y="70"/>
                      <a:pt x="77" y="69"/>
                      <a:pt x="77" y="70"/>
                    </a:cubicBezTo>
                    <a:cubicBezTo>
                      <a:pt x="78" y="70"/>
                      <a:pt x="77" y="68"/>
                      <a:pt x="78" y="69"/>
                    </a:cubicBezTo>
                    <a:cubicBezTo>
                      <a:pt x="78" y="69"/>
                      <a:pt x="79" y="68"/>
                      <a:pt x="79" y="70"/>
                    </a:cubicBezTo>
                    <a:cubicBezTo>
                      <a:pt x="79" y="69"/>
                      <a:pt x="80" y="69"/>
                      <a:pt x="80" y="68"/>
                    </a:cubicBezTo>
                    <a:cubicBezTo>
                      <a:pt x="79" y="68"/>
                      <a:pt x="79" y="68"/>
                      <a:pt x="7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9" y="66"/>
                      <a:pt x="80" y="67"/>
                      <a:pt x="80" y="65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6"/>
                      <a:pt x="81" y="66"/>
                      <a:pt x="81" y="66"/>
                    </a:cubicBezTo>
                    <a:cubicBezTo>
                      <a:pt x="82" y="67"/>
                      <a:pt x="82" y="69"/>
                      <a:pt x="82" y="70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83" y="68"/>
                      <a:pt x="83" y="68"/>
                      <a:pt x="83" y="69"/>
                    </a:cubicBezTo>
                    <a:cubicBezTo>
                      <a:pt x="85" y="70"/>
                      <a:pt x="84" y="64"/>
                      <a:pt x="85" y="65"/>
                    </a:cubicBezTo>
                    <a:cubicBezTo>
                      <a:pt x="85" y="67"/>
                      <a:pt x="85" y="68"/>
                      <a:pt x="86" y="68"/>
                    </a:cubicBezTo>
                    <a:cubicBezTo>
                      <a:pt x="86" y="68"/>
                      <a:pt x="86" y="67"/>
                      <a:pt x="86" y="67"/>
                    </a:cubicBezTo>
                    <a:cubicBezTo>
                      <a:pt x="86" y="66"/>
                      <a:pt x="86" y="68"/>
                      <a:pt x="85" y="67"/>
                    </a:cubicBezTo>
                    <a:cubicBezTo>
                      <a:pt x="85" y="66"/>
                      <a:pt x="86" y="66"/>
                      <a:pt x="86" y="66"/>
                    </a:cubicBezTo>
                    <a:cubicBezTo>
                      <a:pt x="87" y="70"/>
                      <a:pt x="89" y="66"/>
                      <a:pt x="91" y="68"/>
                    </a:cubicBezTo>
                    <a:cubicBezTo>
                      <a:pt x="90" y="66"/>
                      <a:pt x="91" y="67"/>
                      <a:pt x="91" y="66"/>
                    </a:cubicBezTo>
                    <a:cubicBezTo>
                      <a:pt x="92" y="69"/>
                      <a:pt x="92" y="66"/>
                      <a:pt x="93" y="67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3" y="66"/>
                      <a:pt x="92" y="61"/>
                      <a:pt x="94" y="63"/>
                    </a:cubicBezTo>
                    <a:cubicBezTo>
                      <a:pt x="94" y="64"/>
                      <a:pt x="94" y="65"/>
                      <a:pt x="94" y="66"/>
                    </a:cubicBezTo>
                    <a:cubicBezTo>
                      <a:pt x="95" y="68"/>
                      <a:pt x="95" y="63"/>
                      <a:pt x="96" y="66"/>
                    </a:cubicBezTo>
                    <a:cubicBezTo>
                      <a:pt x="96" y="65"/>
                      <a:pt x="95" y="63"/>
                      <a:pt x="96" y="62"/>
                    </a:cubicBezTo>
                    <a:cubicBezTo>
                      <a:pt x="96" y="63"/>
                      <a:pt x="98" y="64"/>
                      <a:pt x="98" y="65"/>
                    </a:cubicBezTo>
                    <a:cubicBezTo>
                      <a:pt x="98" y="64"/>
                      <a:pt x="98" y="64"/>
                      <a:pt x="98" y="64"/>
                    </a:cubicBezTo>
                    <a:cubicBezTo>
                      <a:pt x="99" y="65"/>
                      <a:pt x="98" y="65"/>
                      <a:pt x="98" y="65"/>
                    </a:cubicBezTo>
                    <a:cubicBezTo>
                      <a:pt x="99" y="66"/>
                      <a:pt x="99" y="65"/>
                      <a:pt x="100" y="64"/>
                    </a:cubicBezTo>
                    <a:cubicBezTo>
                      <a:pt x="101" y="65"/>
                      <a:pt x="101" y="64"/>
                      <a:pt x="102" y="65"/>
                    </a:cubicBezTo>
                    <a:cubicBezTo>
                      <a:pt x="102" y="63"/>
                      <a:pt x="104" y="66"/>
                      <a:pt x="103" y="63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3"/>
                      <a:pt x="103" y="61"/>
                      <a:pt x="104" y="60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5"/>
                      <a:pt x="105" y="63"/>
                      <a:pt x="106" y="64"/>
                    </a:cubicBezTo>
                    <a:cubicBezTo>
                      <a:pt x="105" y="62"/>
                      <a:pt x="106" y="64"/>
                      <a:pt x="106" y="62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6" y="61"/>
                      <a:pt x="106" y="61"/>
                      <a:pt x="106" y="60"/>
                    </a:cubicBezTo>
                    <a:cubicBezTo>
                      <a:pt x="107" y="60"/>
                      <a:pt x="107" y="62"/>
                      <a:pt x="107" y="62"/>
                    </a:cubicBezTo>
                    <a:cubicBezTo>
                      <a:pt x="108" y="63"/>
                      <a:pt x="108" y="62"/>
                      <a:pt x="108" y="62"/>
                    </a:cubicBezTo>
                    <a:cubicBezTo>
                      <a:pt x="108" y="62"/>
                      <a:pt x="108" y="62"/>
                      <a:pt x="108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8" y="61"/>
                      <a:pt x="109" y="6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64"/>
                      <a:pt x="110" y="62"/>
                      <a:pt x="110" y="61"/>
                    </a:cubicBezTo>
                    <a:cubicBezTo>
                      <a:pt x="112" y="62"/>
                      <a:pt x="113" y="60"/>
                      <a:pt x="114" y="59"/>
                    </a:cubicBezTo>
                    <a:cubicBezTo>
                      <a:pt x="113" y="59"/>
                      <a:pt x="114" y="60"/>
                      <a:pt x="114" y="60"/>
                    </a:cubicBezTo>
                    <a:cubicBezTo>
                      <a:pt x="114" y="59"/>
                      <a:pt x="114" y="58"/>
                      <a:pt x="114" y="59"/>
                    </a:cubicBezTo>
                    <a:cubicBezTo>
                      <a:pt x="114" y="58"/>
                      <a:pt x="115" y="60"/>
                      <a:pt x="116" y="60"/>
                    </a:cubicBezTo>
                    <a:cubicBezTo>
                      <a:pt x="116" y="60"/>
                      <a:pt x="115" y="58"/>
                      <a:pt x="115" y="58"/>
                    </a:cubicBezTo>
                    <a:cubicBezTo>
                      <a:pt x="117" y="60"/>
                      <a:pt x="117" y="56"/>
                      <a:pt x="118" y="57"/>
                    </a:cubicBezTo>
                    <a:cubicBezTo>
                      <a:pt x="118" y="58"/>
                      <a:pt x="118" y="58"/>
                      <a:pt x="119" y="59"/>
                    </a:cubicBezTo>
                    <a:cubicBezTo>
                      <a:pt x="119" y="58"/>
                      <a:pt x="120" y="57"/>
                      <a:pt x="120" y="55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21" y="57"/>
                      <a:pt x="121" y="56"/>
                      <a:pt x="121" y="55"/>
                    </a:cubicBezTo>
                    <a:cubicBezTo>
                      <a:pt x="120" y="54"/>
                      <a:pt x="121" y="52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3" y="52"/>
                      <a:pt x="122" y="52"/>
                      <a:pt x="122" y="53"/>
                    </a:cubicBezTo>
                    <a:cubicBezTo>
                      <a:pt x="123" y="55"/>
                      <a:pt x="124" y="54"/>
                      <a:pt x="125" y="54"/>
                    </a:cubicBezTo>
                    <a:cubicBezTo>
                      <a:pt x="124" y="53"/>
                      <a:pt x="124" y="53"/>
                      <a:pt x="124" y="53"/>
                    </a:cubicBezTo>
                    <a:cubicBezTo>
                      <a:pt x="125" y="52"/>
                      <a:pt x="125" y="54"/>
                      <a:pt x="125" y="54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6" y="51"/>
                      <a:pt x="126" y="52"/>
                    </a:cubicBezTo>
                    <a:cubicBezTo>
                      <a:pt x="127" y="51"/>
                      <a:pt x="126" y="48"/>
                      <a:pt x="126" y="46"/>
                    </a:cubicBezTo>
                    <a:cubicBezTo>
                      <a:pt x="127" y="47"/>
                      <a:pt x="127" y="45"/>
                      <a:pt x="128" y="45"/>
                    </a:cubicBezTo>
                    <a:cubicBezTo>
                      <a:pt x="128" y="46"/>
                      <a:pt x="127" y="45"/>
                      <a:pt x="128" y="46"/>
                    </a:cubicBezTo>
                    <a:cubicBezTo>
                      <a:pt x="129" y="47"/>
                      <a:pt x="129" y="47"/>
                      <a:pt x="129" y="47"/>
                    </a:cubicBezTo>
                    <a:cubicBezTo>
                      <a:pt x="128" y="48"/>
                      <a:pt x="130" y="50"/>
                      <a:pt x="130" y="51"/>
                    </a:cubicBezTo>
                    <a:cubicBezTo>
                      <a:pt x="130" y="50"/>
                      <a:pt x="132" y="50"/>
                      <a:pt x="132" y="50"/>
                    </a:cubicBezTo>
                    <a:cubicBezTo>
                      <a:pt x="131" y="48"/>
                      <a:pt x="133" y="49"/>
                      <a:pt x="132" y="46"/>
                    </a:cubicBezTo>
                    <a:cubicBezTo>
                      <a:pt x="133" y="45"/>
                      <a:pt x="133" y="48"/>
                      <a:pt x="134" y="48"/>
                    </a:cubicBezTo>
                    <a:cubicBezTo>
                      <a:pt x="134" y="47"/>
                      <a:pt x="135" y="47"/>
                      <a:pt x="136" y="47"/>
                    </a:cubicBezTo>
                    <a:cubicBezTo>
                      <a:pt x="136" y="47"/>
                      <a:pt x="136" y="47"/>
                      <a:pt x="136" y="47"/>
                    </a:cubicBezTo>
                    <a:cubicBezTo>
                      <a:pt x="137" y="46"/>
                      <a:pt x="138" y="46"/>
                      <a:pt x="138" y="44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40" y="46"/>
                      <a:pt x="137" y="42"/>
                      <a:pt x="139" y="43"/>
                    </a:cubicBezTo>
                    <a:cubicBezTo>
                      <a:pt x="139" y="44"/>
                      <a:pt x="139" y="44"/>
                      <a:pt x="139" y="44"/>
                    </a:cubicBezTo>
                    <a:cubicBezTo>
                      <a:pt x="139" y="43"/>
                      <a:pt x="141" y="45"/>
                      <a:pt x="141" y="43"/>
                    </a:cubicBezTo>
                    <a:cubicBezTo>
                      <a:pt x="141" y="44"/>
                      <a:pt x="141" y="44"/>
                      <a:pt x="141" y="44"/>
                    </a:cubicBezTo>
                    <a:cubicBezTo>
                      <a:pt x="141" y="43"/>
                      <a:pt x="142" y="43"/>
                      <a:pt x="142" y="41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2" y="41"/>
                      <a:pt x="143" y="42"/>
                    </a:cubicBezTo>
                    <a:cubicBezTo>
                      <a:pt x="143" y="42"/>
                      <a:pt x="144" y="42"/>
                      <a:pt x="144" y="43"/>
                    </a:cubicBezTo>
                    <a:cubicBezTo>
                      <a:pt x="144" y="41"/>
                      <a:pt x="145" y="41"/>
                      <a:pt x="145" y="40"/>
                    </a:cubicBezTo>
                    <a:cubicBezTo>
                      <a:pt x="146" y="42"/>
                      <a:pt x="146" y="42"/>
                      <a:pt x="146" y="42"/>
                    </a:cubicBezTo>
                    <a:cubicBezTo>
                      <a:pt x="149" y="41"/>
                      <a:pt x="153" y="39"/>
                      <a:pt x="154" y="36"/>
                    </a:cubicBezTo>
                    <a:cubicBezTo>
                      <a:pt x="156" y="38"/>
                      <a:pt x="154" y="37"/>
                      <a:pt x="156" y="39"/>
                    </a:cubicBezTo>
                    <a:cubicBezTo>
                      <a:pt x="154" y="37"/>
                      <a:pt x="156" y="38"/>
                      <a:pt x="156" y="37"/>
                    </a:cubicBezTo>
                    <a:cubicBezTo>
                      <a:pt x="156" y="37"/>
                      <a:pt x="156" y="37"/>
                      <a:pt x="156" y="37"/>
                    </a:cubicBezTo>
                    <a:cubicBezTo>
                      <a:pt x="157" y="36"/>
                      <a:pt x="158" y="38"/>
                      <a:pt x="158" y="37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7" y="35"/>
                      <a:pt x="160" y="38"/>
                      <a:pt x="158" y="36"/>
                    </a:cubicBezTo>
                    <a:cubicBezTo>
                      <a:pt x="160" y="37"/>
                      <a:pt x="160" y="37"/>
                      <a:pt x="160" y="37"/>
                    </a:cubicBezTo>
                    <a:cubicBezTo>
                      <a:pt x="159" y="34"/>
                      <a:pt x="161" y="37"/>
                      <a:pt x="160" y="35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2" y="36"/>
                      <a:pt x="160" y="32"/>
                      <a:pt x="162" y="34"/>
                    </a:cubicBezTo>
                    <a:cubicBezTo>
                      <a:pt x="162" y="33"/>
                      <a:pt x="162" y="32"/>
                      <a:pt x="161" y="30"/>
                    </a:cubicBezTo>
                    <a:cubicBezTo>
                      <a:pt x="163" y="33"/>
                      <a:pt x="163" y="33"/>
                      <a:pt x="163" y="33"/>
                    </a:cubicBezTo>
                    <a:cubicBezTo>
                      <a:pt x="164" y="30"/>
                      <a:pt x="167" y="29"/>
                      <a:pt x="167" y="26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4"/>
                      <a:pt x="172" y="27"/>
                      <a:pt x="170" y="23"/>
                    </a:cubicBezTo>
                    <a:cubicBezTo>
                      <a:pt x="169" y="21"/>
                      <a:pt x="169" y="21"/>
                      <a:pt x="169" y="21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2"/>
                      <a:pt x="172" y="22"/>
                      <a:pt x="171" y="20"/>
                    </a:cubicBezTo>
                    <a:cubicBezTo>
                      <a:pt x="171" y="21"/>
                      <a:pt x="171" y="21"/>
                      <a:pt x="172" y="21"/>
                    </a:cubicBezTo>
                    <a:cubicBezTo>
                      <a:pt x="172" y="21"/>
                      <a:pt x="171" y="19"/>
                      <a:pt x="172" y="19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7" y="20"/>
                      <a:pt x="182" y="19"/>
                      <a:pt x="180" y="14"/>
                    </a:cubicBezTo>
                    <a:cubicBezTo>
                      <a:pt x="180" y="13"/>
                      <a:pt x="182" y="15"/>
                      <a:pt x="182" y="15"/>
                    </a:cubicBezTo>
                    <a:cubicBezTo>
                      <a:pt x="181" y="11"/>
                      <a:pt x="188" y="11"/>
                      <a:pt x="185" y="6"/>
                    </a:cubicBezTo>
                    <a:cubicBezTo>
                      <a:pt x="185" y="4"/>
                      <a:pt x="180" y="0"/>
                      <a:pt x="18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5" name="Freeform 342"/>
              <p:cNvSpPr/>
              <p:nvPr/>
            </p:nvSpPr>
            <p:spPr bwMode="auto">
              <a:xfrm>
                <a:off x="6365" y="3215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6" name="Freeform 343"/>
              <p:cNvSpPr/>
              <p:nvPr/>
            </p:nvSpPr>
            <p:spPr bwMode="auto">
              <a:xfrm>
                <a:off x="6889" y="275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7" name="Freeform 344"/>
              <p:cNvSpPr/>
              <p:nvPr/>
            </p:nvSpPr>
            <p:spPr bwMode="auto">
              <a:xfrm>
                <a:off x="6360" y="322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8" name="Freeform 345"/>
              <p:cNvSpPr/>
              <p:nvPr/>
            </p:nvSpPr>
            <p:spPr bwMode="auto">
              <a:xfrm>
                <a:off x="6609" y="32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59" name="Freeform 346"/>
              <p:cNvSpPr/>
              <p:nvPr/>
            </p:nvSpPr>
            <p:spPr bwMode="auto">
              <a:xfrm>
                <a:off x="6531" y="247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0" name="Freeform 347"/>
              <p:cNvSpPr/>
              <p:nvPr/>
            </p:nvSpPr>
            <p:spPr bwMode="auto">
              <a:xfrm>
                <a:off x="6960" y="279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1" name="Freeform 348"/>
              <p:cNvSpPr/>
              <p:nvPr/>
            </p:nvSpPr>
            <p:spPr bwMode="auto">
              <a:xfrm>
                <a:off x="6524" y="246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3 h 3"/>
                  <a:gd name="T4" fmla="*/ 0 w 2"/>
                  <a:gd name="T5" fmla="*/ 0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2" name="Freeform 349"/>
              <p:cNvSpPr/>
              <p:nvPr/>
            </p:nvSpPr>
            <p:spPr bwMode="auto">
              <a:xfrm>
                <a:off x="6569" y="320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3" name="Freeform 350"/>
              <p:cNvSpPr/>
              <p:nvPr/>
            </p:nvSpPr>
            <p:spPr bwMode="auto">
              <a:xfrm>
                <a:off x="6512" y="248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4" name="Freeform 351"/>
              <p:cNvSpPr/>
              <p:nvPr/>
            </p:nvSpPr>
            <p:spPr bwMode="auto">
              <a:xfrm>
                <a:off x="6460" y="2473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5" name="Freeform 352"/>
              <p:cNvSpPr/>
              <p:nvPr/>
            </p:nvSpPr>
            <p:spPr bwMode="auto">
              <a:xfrm>
                <a:off x="6462" y="2470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6" name="Freeform 353"/>
              <p:cNvSpPr/>
              <p:nvPr/>
            </p:nvSpPr>
            <p:spPr bwMode="auto">
              <a:xfrm>
                <a:off x="6524" y="2475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7" name="Freeform 354"/>
              <p:cNvSpPr/>
              <p:nvPr/>
            </p:nvSpPr>
            <p:spPr bwMode="auto">
              <a:xfrm>
                <a:off x="6386" y="326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8" name="Freeform 355"/>
              <p:cNvSpPr/>
              <p:nvPr/>
            </p:nvSpPr>
            <p:spPr bwMode="auto">
              <a:xfrm>
                <a:off x="6407" y="3272"/>
                <a:ext cx="3" cy="7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69" name="Freeform 356"/>
              <p:cNvSpPr/>
              <p:nvPr/>
            </p:nvSpPr>
            <p:spPr bwMode="auto">
              <a:xfrm>
                <a:off x="6374" y="3257"/>
                <a:ext cx="7" cy="3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1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0" name="Freeform 357"/>
              <p:cNvSpPr/>
              <p:nvPr/>
            </p:nvSpPr>
            <p:spPr bwMode="auto">
              <a:xfrm>
                <a:off x="6417" y="327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1" name="Freeform 358"/>
              <p:cNvSpPr/>
              <p:nvPr/>
            </p:nvSpPr>
            <p:spPr bwMode="auto">
              <a:xfrm>
                <a:off x="6054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2" name="Freeform 359"/>
              <p:cNvSpPr/>
              <p:nvPr/>
            </p:nvSpPr>
            <p:spPr bwMode="auto">
              <a:xfrm>
                <a:off x="6369" y="3250"/>
                <a:ext cx="3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3" name="Freeform 360"/>
              <p:cNvSpPr/>
              <p:nvPr/>
            </p:nvSpPr>
            <p:spPr bwMode="auto">
              <a:xfrm>
                <a:off x="6573" y="325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4" name="Freeform 361"/>
              <p:cNvSpPr/>
              <p:nvPr/>
            </p:nvSpPr>
            <p:spPr bwMode="auto">
              <a:xfrm>
                <a:off x="6640" y="322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5" name="Freeform 362"/>
              <p:cNvSpPr/>
              <p:nvPr/>
            </p:nvSpPr>
            <p:spPr bwMode="auto">
              <a:xfrm>
                <a:off x="6640" y="32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6" name="Freeform 363"/>
              <p:cNvSpPr/>
              <p:nvPr/>
            </p:nvSpPr>
            <p:spPr bwMode="auto">
              <a:xfrm>
                <a:off x="6633" y="323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7" name="Freeform 364"/>
              <p:cNvSpPr/>
              <p:nvPr/>
            </p:nvSpPr>
            <p:spPr bwMode="auto">
              <a:xfrm>
                <a:off x="6365" y="3314"/>
                <a:ext cx="4" cy="5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2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1"/>
                      <a:pt x="1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8" name="Freeform 365"/>
              <p:cNvSpPr/>
              <p:nvPr/>
            </p:nvSpPr>
            <p:spPr bwMode="auto">
              <a:xfrm>
                <a:off x="6640" y="3231"/>
                <a:ext cx="0" cy="5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79" name="Freeform 366"/>
              <p:cNvSpPr/>
              <p:nvPr/>
            </p:nvSpPr>
            <p:spPr bwMode="auto">
              <a:xfrm>
                <a:off x="6490" y="321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0" name="Freeform 367"/>
              <p:cNvSpPr/>
              <p:nvPr/>
            </p:nvSpPr>
            <p:spPr bwMode="auto">
              <a:xfrm>
                <a:off x="6666" y="3205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2 w 2"/>
                  <a:gd name="T3" fmla="*/ 5 h 5"/>
                  <a:gd name="T4" fmla="*/ 2 w 2"/>
                  <a:gd name="T5" fmla="*/ 5 h 5"/>
                  <a:gd name="T6" fmla="*/ 0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1" name="Rectangle 368"/>
              <p:cNvSpPr>
                <a:spLocks noChangeArrowheads="1"/>
              </p:cNvSpPr>
              <p:nvPr/>
            </p:nvSpPr>
            <p:spPr bwMode="auto">
              <a:xfrm>
                <a:off x="6943" y="2776"/>
                <a:ext cx="1" cy="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2" name="Oval 369"/>
              <p:cNvSpPr>
                <a:spLocks noChangeArrowheads="1"/>
              </p:cNvSpPr>
              <p:nvPr/>
            </p:nvSpPr>
            <p:spPr bwMode="auto">
              <a:xfrm>
                <a:off x="6047" y="225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3" name="Freeform 370"/>
              <p:cNvSpPr/>
              <p:nvPr/>
            </p:nvSpPr>
            <p:spPr bwMode="auto">
              <a:xfrm>
                <a:off x="6882" y="2750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4" name="Freeform 371"/>
              <p:cNvSpPr/>
              <p:nvPr/>
            </p:nvSpPr>
            <p:spPr bwMode="auto">
              <a:xfrm>
                <a:off x="6894" y="275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5" name="Freeform 372"/>
              <p:cNvSpPr/>
              <p:nvPr/>
            </p:nvSpPr>
            <p:spPr bwMode="auto">
              <a:xfrm>
                <a:off x="6047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6" name="Freeform 373"/>
              <p:cNvSpPr/>
              <p:nvPr/>
            </p:nvSpPr>
            <p:spPr bwMode="auto">
              <a:xfrm>
                <a:off x="6879" y="2710"/>
                <a:ext cx="162" cy="130"/>
              </a:xfrm>
              <a:custGeom>
                <a:avLst/>
                <a:gdLst>
                  <a:gd name="T0" fmla="*/ 63 w 68"/>
                  <a:gd name="T1" fmla="*/ 35 h 55"/>
                  <a:gd name="T2" fmla="*/ 47 w 68"/>
                  <a:gd name="T3" fmla="*/ 21 h 55"/>
                  <a:gd name="T4" fmla="*/ 43 w 68"/>
                  <a:gd name="T5" fmla="*/ 21 h 55"/>
                  <a:gd name="T6" fmla="*/ 40 w 68"/>
                  <a:gd name="T7" fmla="*/ 15 h 55"/>
                  <a:gd name="T8" fmla="*/ 35 w 68"/>
                  <a:gd name="T9" fmla="*/ 11 h 55"/>
                  <a:gd name="T10" fmla="*/ 29 w 68"/>
                  <a:gd name="T11" fmla="*/ 6 h 55"/>
                  <a:gd name="T12" fmla="*/ 24 w 68"/>
                  <a:gd name="T13" fmla="*/ 7 h 55"/>
                  <a:gd name="T14" fmla="*/ 16 w 68"/>
                  <a:gd name="T15" fmla="*/ 6 h 55"/>
                  <a:gd name="T16" fmla="*/ 13 w 68"/>
                  <a:gd name="T17" fmla="*/ 5 h 55"/>
                  <a:gd name="T18" fmla="*/ 10 w 68"/>
                  <a:gd name="T19" fmla="*/ 1 h 55"/>
                  <a:gd name="T20" fmla="*/ 9 w 68"/>
                  <a:gd name="T21" fmla="*/ 1 h 55"/>
                  <a:gd name="T22" fmla="*/ 5 w 68"/>
                  <a:gd name="T23" fmla="*/ 2 h 55"/>
                  <a:gd name="T24" fmla="*/ 2 w 68"/>
                  <a:gd name="T25" fmla="*/ 3 h 55"/>
                  <a:gd name="T26" fmla="*/ 2 w 68"/>
                  <a:gd name="T27" fmla="*/ 6 h 55"/>
                  <a:gd name="T28" fmla="*/ 5 w 68"/>
                  <a:gd name="T29" fmla="*/ 8 h 55"/>
                  <a:gd name="T30" fmla="*/ 4 w 68"/>
                  <a:gd name="T31" fmla="*/ 10 h 55"/>
                  <a:gd name="T32" fmla="*/ 6 w 68"/>
                  <a:gd name="T33" fmla="*/ 13 h 55"/>
                  <a:gd name="T34" fmla="*/ 4 w 68"/>
                  <a:gd name="T35" fmla="*/ 16 h 55"/>
                  <a:gd name="T36" fmla="*/ 2 w 68"/>
                  <a:gd name="T37" fmla="*/ 19 h 55"/>
                  <a:gd name="T38" fmla="*/ 6 w 68"/>
                  <a:gd name="T39" fmla="*/ 16 h 55"/>
                  <a:gd name="T40" fmla="*/ 9 w 68"/>
                  <a:gd name="T41" fmla="*/ 13 h 55"/>
                  <a:gd name="T42" fmla="*/ 7 w 68"/>
                  <a:gd name="T43" fmla="*/ 19 h 55"/>
                  <a:gd name="T44" fmla="*/ 8 w 68"/>
                  <a:gd name="T45" fmla="*/ 18 h 55"/>
                  <a:gd name="T46" fmla="*/ 8 w 68"/>
                  <a:gd name="T47" fmla="*/ 21 h 55"/>
                  <a:gd name="T48" fmla="*/ 9 w 68"/>
                  <a:gd name="T49" fmla="*/ 21 h 55"/>
                  <a:gd name="T50" fmla="*/ 10 w 68"/>
                  <a:gd name="T51" fmla="*/ 22 h 55"/>
                  <a:gd name="T52" fmla="*/ 15 w 68"/>
                  <a:gd name="T53" fmla="*/ 17 h 55"/>
                  <a:gd name="T54" fmla="*/ 11 w 68"/>
                  <a:gd name="T55" fmla="*/ 23 h 55"/>
                  <a:gd name="T56" fmla="*/ 13 w 68"/>
                  <a:gd name="T57" fmla="*/ 23 h 55"/>
                  <a:gd name="T58" fmla="*/ 16 w 68"/>
                  <a:gd name="T59" fmla="*/ 23 h 55"/>
                  <a:gd name="T60" fmla="*/ 18 w 68"/>
                  <a:gd name="T61" fmla="*/ 24 h 55"/>
                  <a:gd name="T62" fmla="*/ 18 w 68"/>
                  <a:gd name="T63" fmla="*/ 24 h 55"/>
                  <a:gd name="T64" fmla="*/ 21 w 68"/>
                  <a:gd name="T65" fmla="*/ 24 h 55"/>
                  <a:gd name="T66" fmla="*/ 23 w 68"/>
                  <a:gd name="T67" fmla="*/ 23 h 55"/>
                  <a:gd name="T68" fmla="*/ 22 w 68"/>
                  <a:gd name="T69" fmla="*/ 26 h 55"/>
                  <a:gd name="T70" fmla="*/ 25 w 68"/>
                  <a:gd name="T71" fmla="*/ 24 h 55"/>
                  <a:gd name="T72" fmla="*/ 24 w 68"/>
                  <a:gd name="T73" fmla="*/ 27 h 55"/>
                  <a:gd name="T74" fmla="*/ 26 w 68"/>
                  <a:gd name="T75" fmla="*/ 29 h 55"/>
                  <a:gd name="T76" fmla="*/ 28 w 68"/>
                  <a:gd name="T77" fmla="*/ 30 h 55"/>
                  <a:gd name="T78" fmla="*/ 29 w 68"/>
                  <a:gd name="T79" fmla="*/ 32 h 55"/>
                  <a:gd name="T80" fmla="*/ 31 w 68"/>
                  <a:gd name="T81" fmla="*/ 31 h 55"/>
                  <a:gd name="T82" fmla="*/ 32 w 68"/>
                  <a:gd name="T83" fmla="*/ 32 h 55"/>
                  <a:gd name="T84" fmla="*/ 31 w 68"/>
                  <a:gd name="T85" fmla="*/ 33 h 55"/>
                  <a:gd name="T86" fmla="*/ 34 w 68"/>
                  <a:gd name="T87" fmla="*/ 34 h 55"/>
                  <a:gd name="T88" fmla="*/ 37 w 68"/>
                  <a:gd name="T89" fmla="*/ 34 h 55"/>
                  <a:gd name="T90" fmla="*/ 39 w 68"/>
                  <a:gd name="T91" fmla="*/ 34 h 55"/>
                  <a:gd name="T92" fmla="*/ 44 w 68"/>
                  <a:gd name="T93" fmla="*/ 32 h 55"/>
                  <a:gd name="T94" fmla="*/ 43 w 68"/>
                  <a:gd name="T95" fmla="*/ 36 h 55"/>
                  <a:gd name="T96" fmla="*/ 46 w 68"/>
                  <a:gd name="T97" fmla="*/ 36 h 55"/>
                  <a:gd name="T98" fmla="*/ 47 w 68"/>
                  <a:gd name="T99" fmla="*/ 38 h 55"/>
                  <a:gd name="T100" fmla="*/ 48 w 68"/>
                  <a:gd name="T101" fmla="*/ 43 h 55"/>
                  <a:gd name="T102" fmla="*/ 50 w 68"/>
                  <a:gd name="T103" fmla="*/ 44 h 55"/>
                  <a:gd name="T104" fmla="*/ 58 w 68"/>
                  <a:gd name="T105" fmla="*/ 45 h 55"/>
                  <a:gd name="T106" fmla="*/ 58 w 68"/>
                  <a:gd name="T10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55">
                    <a:moveTo>
                      <a:pt x="66" y="42"/>
                    </a:moveTo>
                    <a:cubicBezTo>
                      <a:pt x="65" y="40"/>
                      <a:pt x="67" y="35"/>
                      <a:pt x="64" y="34"/>
                    </a:cubicBezTo>
                    <a:cubicBezTo>
                      <a:pt x="63" y="35"/>
                      <a:pt x="62" y="35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6"/>
                      <a:pt x="62" y="35"/>
                      <a:pt x="63" y="35"/>
                    </a:cubicBezTo>
                    <a:cubicBezTo>
                      <a:pt x="62" y="34"/>
                      <a:pt x="61" y="34"/>
                      <a:pt x="61" y="33"/>
                    </a:cubicBezTo>
                    <a:cubicBezTo>
                      <a:pt x="59" y="34"/>
                      <a:pt x="60" y="32"/>
                      <a:pt x="58" y="34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3"/>
                      <a:pt x="58" y="33"/>
                      <a:pt x="59" y="31"/>
                    </a:cubicBezTo>
                    <a:cubicBezTo>
                      <a:pt x="59" y="28"/>
                      <a:pt x="56" y="27"/>
                      <a:pt x="55" y="24"/>
                    </a:cubicBezTo>
                    <a:cubicBezTo>
                      <a:pt x="53" y="22"/>
                      <a:pt x="50" y="22"/>
                      <a:pt x="47" y="21"/>
                    </a:cubicBezTo>
                    <a:cubicBezTo>
                      <a:pt x="45" y="23"/>
                      <a:pt x="45" y="22"/>
                      <a:pt x="43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2" y="23"/>
                      <a:pt x="43" y="22"/>
                      <a:pt x="44" y="21"/>
                    </a:cubicBezTo>
                    <a:cubicBezTo>
                      <a:pt x="43" y="22"/>
                      <a:pt x="44" y="21"/>
                      <a:pt x="42" y="22"/>
                    </a:cubicBezTo>
                    <a:cubicBezTo>
                      <a:pt x="41" y="24"/>
                      <a:pt x="44" y="20"/>
                      <a:pt x="43" y="21"/>
                    </a:cubicBezTo>
                    <a:cubicBezTo>
                      <a:pt x="44" y="20"/>
                      <a:pt x="42" y="22"/>
                      <a:pt x="43" y="21"/>
                    </a:cubicBezTo>
                    <a:cubicBezTo>
                      <a:pt x="41" y="22"/>
                      <a:pt x="44" y="20"/>
                      <a:pt x="44" y="18"/>
                    </a:cubicBezTo>
                    <a:cubicBezTo>
                      <a:pt x="43" y="18"/>
                      <a:pt x="41" y="19"/>
                      <a:pt x="41" y="17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2" y="16"/>
                      <a:pt x="39" y="19"/>
                      <a:pt x="40" y="17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1" y="15"/>
                      <a:pt x="39" y="17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6"/>
                      <a:pt x="40" y="13"/>
                      <a:pt x="39" y="15"/>
                    </a:cubicBezTo>
                    <a:cubicBezTo>
                      <a:pt x="40" y="14"/>
                      <a:pt x="39" y="14"/>
                      <a:pt x="40" y="13"/>
                    </a:cubicBezTo>
                    <a:cubicBezTo>
                      <a:pt x="37" y="16"/>
                      <a:pt x="40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7" y="12"/>
                      <a:pt x="37" y="11"/>
                      <a:pt x="35" y="11"/>
                    </a:cubicBezTo>
                    <a:cubicBezTo>
                      <a:pt x="34" y="11"/>
                      <a:pt x="36" y="8"/>
                      <a:pt x="34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2" y="10"/>
                      <a:pt x="33" y="9"/>
                      <a:pt x="34" y="9"/>
                    </a:cubicBezTo>
                    <a:cubicBezTo>
                      <a:pt x="32" y="10"/>
                      <a:pt x="33" y="8"/>
                      <a:pt x="33" y="7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7"/>
                      <a:pt x="29" y="7"/>
                      <a:pt x="29" y="6"/>
                    </a:cubicBezTo>
                    <a:cubicBezTo>
                      <a:pt x="28" y="9"/>
                      <a:pt x="28" y="7"/>
                      <a:pt x="28" y="8"/>
                    </a:cubicBezTo>
                    <a:cubicBezTo>
                      <a:pt x="28" y="8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5"/>
                    </a:cubicBezTo>
                    <a:cubicBezTo>
                      <a:pt x="27" y="6"/>
                      <a:pt x="26" y="7"/>
                      <a:pt x="26" y="7"/>
                    </a:cubicBezTo>
                    <a:cubicBezTo>
                      <a:pt x="27" y="4"/>
                      <a:pt x="26" y="6"/>
                      <a:pt x="26" y="5"/>
                    </a:cubicBezTo>
                    <a:cubicBezTo>
                      <a:pt x="25" y="7"/>
                      <a:pt x="24" y="8"/>
                      <a:pt x="24" y="7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4" y="6"/>
                      <a:pt x="24" y="3"/>
                      <a:pt x="22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5"/>
                      <a:pt x="21" y="3"/>
                      <a:pt x="19" y="5"/>
                    </a:cubicBezTo>
                    <a:cubicBezTo>
                      <a:pt x="19" y="4"/>
                      <a:pt x="19" y="4"/>
                      <a:pt x="19" y="3"/>
                    </a:cubicBezTo>
                    <a:cubicBezTo>
                      <a:pt x="18" y="4"/>
                      <a:pt x="18" y="4"/>
                      <a:pt x="16" y="6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4"/>
                      <a:pt x="18" y="2"/>
                      <a:pt x="16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4"/>
                      <a:pt x="14" y="5"/>
                      <a:pt x="15" y="3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3" y="6"/>
                      <a:pt x="14" y="4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3"/>
                      <a:pt x="12" y="4"/>
                    </a:cubicBezTo>
                    <a:cubicBezTo>
                      <a:pt x="13" y="2"/>
                      <a:pt x="11" y="3"/>
                      <a:pt x="12" y="2"/>
                    </a:cubicBezTo>
                    <a:cubicBezTo>
                      <a:pt x="11" y="3"/>
                      <a:pt x="12" y="1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9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0" y="0"/>
                      <a:pt x="7" y="2"/>
                      <a:pt x="9" y="1"/>
                    </a:cubicBezTo>
                    <a:cubicBezTo>
                      <a:pt x="9" y="0"/>
                      <a:pt x="9" y="1"/>
                      <a:pt x="7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3" y="3"/>
                      <a:pt x="4" y="2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2"/>
                      <a:pt x="5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4" y="5"/>
                      <a:pt x="5" y="5"/>
                    </a:cubicBezTo>
                    <a:cubicBezTo>
                      <a:pt x="4" y="5"/>
                      <a:pt x="2" y="7"/>
                      <a:pt x="2" y="8"/>
                    </a:cubicBezTo>
                    <a:cubicBezTo>
                      <a:pt x="2" y="8"/>
                      <a:pt x="4" y="7"/>
                      <a:pt x="3" y="9"/>
                    </a:cubicBezTo>
                    <a:cubicBezTo>
                      <a:pt x="3" y="9"/>
                      <a:pt x="4" y="9"/>
                      <a:pt x="5" y="8"/>
                    </a:cubicBezTo>
                    <a:cubicBezTo>
                      <a:pt x="5" y="8"/>
                      <a:pt x="3" y="10"/>
                      <a:pt x="4" y="9"/>
                    </a:cubicBezTo>
                    <a:cubicBezTo>
                      <a:pt x="3" y="10"/>
                      <a:pt x="2" y="12"/>
                      <a:pt x="1" y="13"/>
                    </a:cubicBezTo>
                    <a:cubicBezTo>
                      <a:pt x="1" y="13"/>
                      <a:pt x="0" y="14"/>
                      <a:pt x="1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4"/>
                      <a:pt x="2" y="13"/>
                      <a:pt x="2" y="12"/>
                    </a:cubicBezTo>
                    <a:cubicBezTo>
                      <a:pt x="3" y="10"/>
                      <a:pt x="3" y="12"/>
                      <a:pt x="4" y="10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1"/>
                      <a:pt x="4" y="12"/>
                      <a:pt x="3" y="13"/>
                    </a:cubicBezTo>
                    <a:cubicBezTo>
                      <a:pt x="5" y="12"/>
                      <a:pt x="6" y="11"/>
                      <a:pt x="6" y="12"/>
                    </a:cubicBezTo>
                    <a:cubicBezTo>
                      <a:pt x="7" y="11"/>
                      <a:pt x="7" y="11"/>
                      <a:pt x="8" y="9"/>
                    </a:cubicBezTo>
                    <a:cubicBezTo>
                      <a:pt x="8" y="9"/>
                      <a:pt x="8" y="8"/>
                      <a:pt x="8" y="9"/>
                    </a:cubicBezTo>
                    <a:cubicBezTo>
                      <a:pt x="7" y="10"/>
                      <a:pt x="6" y="12"/>
                      <a:pt x="6" y="13"/>
                    </a:cubicBezTo>
                    <a:cubicBezTo>
                      <a:pt x="4" y="15"/>
                      <a:pt x="6" y="12"/>
                      <a:pt x="4" y="14"/>
                    </a:cubicBezTo>
                    <a:cubicBezTo>
                      <a:pt x="2" y="16"/>
                      <a:pt x="2" y="15"/>
                      <a:pt x="3" y="14"/>
                    </a:cubicBezTo>
                    <a:cubicBezTo>
                      <a:pt x="1" y="16"/>
                      <a:pt x="3" y="15"/>
                      <a:pt x="1" y="16"/>
                    </a:cubicBezTo>
                    <a:cubicBezTo>
                      <a:pt x="1" y="17"/>
                      <a:pt x="2" y="16"/>
                      <a:pt x="3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2"/>
                      <a:pt x="4" y="16"/>
                      <a:pt x="4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6"/>
                      <a:pt x="4" y="16"/>
                    </a:cubicBezTo>
                    <a:cubicBezTo>
                      <a:pt x="2" y="19"/>
                      <a:pt x="4" y="16"/>
                      <a:pt x="2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3" y="18"/>
                      <a:pt x="3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8"/>
                      <a:pt x="4" y="17"/>
                      <a:pt x="4" y="17"/>
                    </a:cubicBezTo>
                    <a:cubicBezTo>
                      <a:pt x="6" y="14"/>
                      <a:pt x="4" y="16"/>
                      <a:pt x="5" y="16"/>
                    </a:cubicBezTo>
                    <a:cubicBezTo>
                      <a:pt x="6" y="15"/>
                      <a:pt x="5" y="16"/>
                      <a:pt x="6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4"/>
                      <a:pt x="6" y="15"/>
                      <a:pt x="6" y="16"/>
                    </a:cubicBezTo>
                    <a:cubicBezTo>
                      <a:pt x="6" y="16"/>
                      <a:pt x="5" y="16"/>
                      <a:pt x="6" y="15"/>
                    </a:cubicBezTo>
                    <a:cubicBezTo>
                      <a:pt x="5" y="17"/>
                      <a:pt x="4" y="19"/>
                      <a:pt x="3" y="19"/>
                    </a:cubicBezTo>
                    <a:cubicBezTo>
                      <a:pt x="3" y="21"/>
                      <a:pt x="4" y="18"/>
                      <a:pt x="5" y="18"/>
                    </a:cubicBezTo>
                    <a:cubicBezTo>
                      <a:pt x="4" y="19"/>
                      <a:pt x="5" y="17"/>
                      <a:pt x="6" y="16"/>
                    </a:cubicBezTo>
                    <a:cubicBezTo>
                      <a:pt x="9" y="13"/>
                      <a:pt x="4" y="20"/>
                      <a:pt x="5" y="19"/>
                    </a:cubicBezTo>
                    <a:cubicBezTo>
                      <a:pt x="7" y="17"/>
                      <a:pt x="8" y="16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9"/>
                      <a:pt x="6" y="20"/>
                      <a:pt x="5" y="21"/>
                    </a:cubicBezTo>
                    <a:cubicBezTo>
                      <a:pt x="6" y="20"/>
                      <a:pt x="6" y="19"/>
                      <a:pt x="7" y="19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0"/>
                      <a:pt x="7" y="18"/>
                      <a:pt x="8" y="18"/>
                    </a:cubicBezTo>
                    <a:cubicBezTo>
                      <a:pt x="8" y="18"/>
                      <a:pt x="7" y="20"/>
                      <a:pt x="7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0"/>
                      <a:pt x="5" y="22"/>
                      <a:pt x="6" y="2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20"/>
                      <a:pt x="6" y="23"/>
                      <a:pt x="7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1"/>
                      <a:pt x="7" y="22"/>
                      <a:pt x="8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8" y="22"/>
                      <a:pt x="9" y="20"/>
                      <a:pt x="8" y="22"/>
                    </a:cubicBezTo>
                    <a:cubicBezTo>
                      <a:pt x="9" y="19"/>
                      <a:pt x="8" y="21"/>
                      <a:pt x="8" y="20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8" y="21"/>
                      <a:pt x="10" y="19"/>
                      <a:pt x="10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8" y="23"/>
                      <a:pt x="11" y="19"/>
                      <a:pt x="10" y="20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0"/>
                      <a:pt x="11" y="20"/>
                      <a:pt x="12" y="18"/>
                    </a:cubicBezTo>
                    <a:cubicBezTo>
                      <a:pt x="11" y="19"/>
                      <a:pt x="10" y="21"/>
                      <a:pt x="9" y="23"/>
                    </a:cubicBezTo>
                    <a:cubicBezTo>
                      <a:pt x="10" y="21"/>
                      <a:pt x="9" y="24"/>
                      <a:pt x="10" y="22"/>
                    </a:cubicBezTo>
                    <a:cubicBezTo>
                      <a:pt x="10" y="21"/>
                      <a:pt x="11" y="21"/>
                      <a:pt x="12" y="20"/>
                    </a:cubicBezTo>
                    <a:cubicBezTo>
                      <a:pt x="12" y="20"/>
                      <a:pt x="11" y="21"/>
                      <a:pt x="11" y="21"/>
                    </a:cubicBezTo>
                    <a:cubicBezTo>
                      <a:pt x="11" y="21"/>
                      <a:pt x="12" y="19"/>
                      <a:pt x="12" y="19"/>
                    </a:cubicBezTo>
                    <a:cubicBezTo>
                      <a:pt x="12" y="19"/>
                      <a:pt x="14" y="17"/>
                      <a:pt x="13" y="19"/>
                    </a:cubicBezTo>
                    <a:cubicBezTo>
                      <a:pt x="12" y="20"/>
                      <a:pt x="12" y="19"/>
                      <a:pt x="12" y="20"/>
                    </a:cubicBezTo>
                    <a:cubicBezTo>
                      <a:pt x="12" y="21"/>
                      <a:pt x="14" y="17"/>
                      <a:pt x="15" y="17"/>
                    </a:cubicBezTo>
                    <a:cubicBezTo>
                      <a:pt x="15" y="16"/>
                      <a:pt x="16" y="13"/>
                      <a:pt x="17" y="12"/>
                    </a:cubicBezTo>
                    <a:cubicBezTo>
                      <a:pt x="17" y="13"/>
                      <a:pt x="16" y="13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8"/>
                      <a:pt x="13" y="19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2" y="23"/>
                      <a:pt x="12" y="22"/>
                    </a:cubicBezTo>
                    <a:cubicBezTo>
                      <a:pt x="13" y="21"/>
                      <a:pt x="12" y="23"/>
                      <a:pt x="12" y="22"/>
                    </a:cubicBezTo>
                    <a:cubicBezTo>
                      <a:pt x="13" y="21"/>
                      <a:pt x="14" y="19"/>
                      <a:pt x="14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3" y="21"/>
                      <a:pt x="13" y="22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4" y="24"/>
                      <a:pt x="16" y="20"/>
                    </a:cubicBezTo>
                    <a:cubicBezTo>
                      <a:pt x="16" y="22"/>
                      <a:pt x="16" y="22"/>
                      <a:pt x="15" y="23"/>
                    </a:cubicBezTo>
                    <a:cubicBezTo>
                      <a:pt x="16" y="23"/>
                      <a:pt x="16" y="22"/>
                      <a:pt x="16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5"/>
                      <a:pt x="16" y="23"/>
                      <a:pt x="17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5"/>
                      <a:pt x="17" y="23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2"/>
                      <a:pt x="18" y="22"/>
                      <a:pt x="17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8" y="23"/>
                      <a:pt x="18" y="24"/>
                    </a:cubicBezTo>
                    <a:cubicBezTo>
                      <a:pt x="18" y="23"/>
                      <a:pt x="19" y="23"/>
                      <a:pt x="20" y="21"/>
                    </a:cubicBezTo>
                    <a:cubicBezTo>
                      <a:pt x="21" y="19"/>
                      <a:pt x="19" y="22"/>
                      <a:pt x="20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20" y="23"/>
                      <a:pt x="20" y="24"/>
                    </a:cubicBezTo>
                    <a:cubicBezTo>
                      <a:pt x="20" y="24"/>
                      <a:pt x="22" y="22"/>
                      <a:pt x="22" y="22"/>
                    </a:cubicBezTo>
                    <a:cubicBezTo>
                      <a:pt x="24" y="20"/>
                      <a:pt x="21" y="24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5"/>
                      <a:pt x="21" y="26"/>
                      <a:pt x="21" y="26"/>
                    </a:cubicBezTo>
                    <a:cubicBezTo>
                      <a:pt x="22" y="24"/>
                      <a:pt x="22" y="25"/>
                      <a:pt x="23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1" y="26"/>
                      <a:pt x="23" y="24"/>
                      <a:pt x="24" y="24"/>
                    </a:cubicBezTo>
                    <a:cubicBezTo>
                      <a:pt x="24" y="23"/>
                      <a:pt x="23" y="24"/>
                      <a:pt x="23" y="25"/>
                    </a:cubicBezTo>
                    <a:cubicBezTo>
                      <a:pt x="22" y="25"/>
                      <a:pt x="23" y="25"/>
                      <a:pt x="23" y="25"/>
                    </a:cubicBezTo>
                    <a:cubicBezTo>
                      <a:pt x="22" y="26"/>
                      <a:pt x="23" y="25"/>
                      <a:pt x="22" y="26"/>
                    </a:cubicBezTo>
                    <a:cubicBezTo>
                      <a:pt x="22" y="26"/>
                      <a:pt x="23" y="25"/>
                      <a:pt x="23" y="25"/>
                    </a:cubicBezTo>
                    <a:cubicBezTo>
                      <a:pt x="23" y="25"/>
                      <a:pt x="24" y="25"/>
                      <a:pt x="23" y="26"/>
                    </a:cubicBezTo>
                    <a:cubicBezTo>
                      <a:pt x="23" y="26"/>
                      <a:pt x="23" y="26"/>
                      <a:pt x="24" y="25"/>
                    </a:cubicBezTo>
                    <a:cubicBezTo>
                      <a:pt x="24" y="25"/>
                      <a:pt x="24" y="24"/>
                      <a:pt x="25" y="24"/>
                    </a:cubicBezTo>
                    <a:cubicBezTo>
                      <a:pt x="25" y="24"/>
                      <a:pt x="25" y="23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5"/>
                      <a:pt x="23" y="27"/>
                      <a:pt x="23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6"/>
                      <a:pt x="25" y="26"/>
                      <a:pt x="24" y="27"/>
                    </a:cubicBezTo>
                    <a:cubicBezTo>
                      <a:pt x="24" y="28"/>
                      <a:pt x="27" y="24"/>
                      <a:pt x="27" y="25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5" y="28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9"/>
                      <a:pt x="27" y="27"/>
                      <a:pt x="26" y="29"/>
                    </a:cubicBezTo>
                    <a:cubicBezTo>
                      <a:pt x="27" y="27"/>
                      <a:pt x="26" y="29"/>
                      <a:pt x="27" y="28"/>
                    </a:cubicBezTo>
                    <a:cubicBezTo>
                      <a:pt x="25" y="30"/>
                      <a:pt x="27" y="28"/>
                      <a:pt x="26" y="29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29"/>
                      <a:pt x="31" y="25"/>
                      <a:pt x="29" y="27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31"/>
                      <a:pt x="29" y="27"/>
                      <a:pt x="28" y="30"/>
                    </a:cubicBezTo>
                    <a:cubicBezTo>
                      <a:pt x="28" y="29"/>
                      <a:pt x="29" y="28"/>
                      <a:pt x="30" y="27"/>
                    </a:cubicBezTo>
                    <a:cubicBezTo>
                      <a:pt x="30" y="28"/>
                      <a:pt x="29" y="29"/>
                      <a:pt x="29" y="30"/>
                    </a:cubicBezTo>
                    <a:cubicBezTo>
                      <a:pt x="29" y="29"/>
                      <a:pt x="30" y="29"/>
                      <a:pt x="29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1"/>
                      <a:pt x="29" y="30"/>
                      <a:pt x="30" y="30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1" y="30"/>
                      <a:pt x="29" y="33"/>
                      <a:pt x="31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1"/>
                      <a:pt x="32" y="29"/>
                      <a:pt x="32" y="29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3"/>
                      <a:pt x="31" y="31"/>
                      <a:pt x="30" y="32"/>
                    </a:cubicBezTo>
                    <a:cubicBezTo>
                      <a:pt x="31" y="31"/>
                      <a:pt x="30" y="32"/>
                      <a:pt x="31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1" y="32"/>
                      <a:pt x="31" y="32"/>
                    </a:cubicBezTo>
                    <a:cubicBezTo>
                      <a:pt x="31" y="33"/>
                      <a:pt x="31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1" y="33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2" y="33"/>
                      <a:pt x="32" y="32"/>
                    </a:cubicBezTo>
                    <a:cubicBezTo>
                      <a:pt x="32" y="34"/>
                      <a:pt x="33" y="33"/>
                      <a:pt x="34" y="33"/>
                    </a:cubicBezTo>
                    <a:cubicBezTo>
                      <a:pt x="34" y="33"/>
                      <a:pt x="33" y="33"/>
                      <a:pt x="33" y="33"/>
                    </a:cubicBezTo>
                    <a:cubicBezTo>
                      <a:pt x="34" y="33"/>
                      <a:pt x="35" y="32"/>
                      <a:pt x="34" y="33"/>
                    </a:cubicBezTo>
                    <a:cubicBezTo>
                      <a:pt x="35" y="32"/>
                      <a:pt x="33" y="34"/>
                      <a:pt x="34" y="34"/>
                    </a:cubicBezTo>
                    <a:cubicBezTo>
                      <a:pt x="33" y="34"/>
                      <a:pt x="35" y="33"/>
                      <a:pt x="34" y="33"/>
                    </a:cubicBezTo>
                    <a:cubicBezTo>
                      <a:pt x="33" y="35"/>
                      <a:pt x="36" y="32"/>
                      <a:pt x="35" y="34"/>
                    </a:cubicBezTo>
                    <a:cubicBezTo>
                      <a:pt x="36" y="33"/>
                      <a:pt x="35" y="34"/>
                      <a:pt x="34" y="35"/>
                    </a:cubicBezTo>
                    <a:cubicBezTo>
                      <a:pt x="35" y="34"/>
                      <a:pt x="36" y="34"/>
                      <a:pt x="37" y="3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6" y="34"/>
                      <a:pt x="36" y="34"/>
                      <a:pt x="37" y="34"/>
                    </a:cubicBezTo>
                    <a:cubicBezTo>
                      <a:pt x="38" y="33"/>
                      <a:pt x="39" y="32"/>
                      <a:pt x="39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33"/>
                      <a:pt x="39" y="32"/>
                      <a:pt x="39" y="33"/>
                    </a:cubicBezTo>
                    <a:cubicBezTo>
                      <a:pt x="37" y="35"/>
                      <a:pt x="38" y="34"/>
                      <a:pt x="38" y="35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40" y="33"/>
                      <a:pt x="38" y="35"/>
                      <a:pt x="38" y="3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41" y="33"/>
                      <a:pt x="40" y="34"/>
                    </a:cubicBezTo>
                    <a:cubicBezTo>
                      <a:pt x="40" y="34"/>
                      <a:pt x="42" y="32"/>
                      <a:pt x="44" y="31"/>
                    </a:cubicBezTo>
                    <a:cubicBezTo>
                      <a:pt x="44" y="31"/>
                      <a:pt x="45" y="31"/>
                      <a:pt x="45" y="31"/>
                    </a:cubicBezTo>
                    <a:cubicBezTo>
                      <a:pt x="44" y="32"/>
                      <a:pt x="45" y="31"/>
                      <a:pt x="44" y="32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3" y="33"/>
                      <a:pt x="41" y="34"/>
                      <a:pt x="40" y="35"/>
                    </a:cubicBezTo>
                    <a:cubicBezTo>
                      <a:pt x="41" y="35"/>
                      <a:pt x="41" y="36"/>
                      <a:pt x="41" y="36"/>
                    </a:cubicBezTo>
                    <a:cubicBezTo>
                      <a:pt x="43" y="34"/>
                      <a:pt x="42" y="35"/>
                      <a:pt x="44" y="34"/>
                    </a:cubicBezTo>
                    <a:cubicBezTo>
                      <a:pt x="44" y="34"/>
                      <a:pt x="43" y="35"/>
                      <a:pt x="42" y="36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3" y="37"/>
                      <a:pt x="45" y="36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7" y="34"/>
                      <a:pt x="46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6"/>
                      <a:pt x="44" y="38"/>
                      <a:pt x="46" y="36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7" y="36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9"/>
                      <a:pt x="47" y="36"/>
                      <a:pt x="47" y="37"/>
                    </a:cubicBezTo>
                    <a:cubicBezTo>
                      <a:pt x="47" y="37"/>
                      <a:pt x="46" y="38"/>
                      <a:pt x="46" y="38"/>
                    </a:cubicBezTo>
                    <a:cubicBezTo>
                      <a:pt x="47" y="37"/>
                      <a:pt x="47" y="38"/>
                      <a:pt x="47" y="38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7" y="40"/>
                      <a:pt x="47" y="41"/>
                      <a:pt x="50" y="41"/>
                    </a:cubicBezTo>
                    <a:cubicBezTo>
                      <a:pt x="48" y="42"/>
                      <a:pt x="48" y="41"/>
                      <a:pt x="47" y="43"/>
                    </a:cubicBezTo>
                    <a:cubicBezTo>
                      <a:pt x="49" y="41"/>
                      <a:pt x="48" y="42"/>
                      <a:pt x="49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9" y="42"/>
                      <a:pt x="48" y="43"/>
                      <a:pt x="48" y="43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50" y="42"/>
                      <a:pt x="47" y="45"/>
                      <a:pt x="49" y="43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50" y="43"/>
                      <a:pt x="47" y="45"/>
                      <a:pt x="49" y="44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5"/>
                      <a:pt x="51" y="43"/>
                      <a:pt x="50" y="44"/>
                    </a:cubicBezTo>
                    <a:cubicBezTo>
                      <a:pt x="50" y="44"/>
                      <a:pt x="51" y="44"/>
                      <a:pt x="53" y="43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6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6" y="44"/>
                      <a:pt x="52" y="48"/>
                      <a:pt x="56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7" y="46"/>
                      <a:pt x="56" y="46"/>
                      <a:pt x="58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9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5" y="49"/>
                      <a:pt x="54" y="52"/>
                      <a:pt x="58" y="51"/>
                    </a:cubicBezTo>
                    <a:cubicBezTo>
                      <a:pt x="59" y="50"/>
                      <a:pt x="56" y="52"/>
                      <a:pt x="56" y="52"/>
                    </a:cubicBezTo>
                    <a:cubicBezTo>
                      <a:pt x="60" y="51"/>
                      <a:pt x="56" y="55"/>
                      <a:pt x="61" y="53"/>
                    </a:cubicBezTo>
                    <a:cubicBezTo>
                      <a:pt x="63" y="53"/>
                      <a:pt x="68" y="50"/>
                      <a:pt x="68" y="50"/>
                    </a:cubicBezTo>
                    <a:cubicBezTo>
                      <a:pt x="65" y="50"/>
                      <a:pt x="66" y="47"/>
                      <a:pt x="68" y="44"/>
                    </a:cubicBezTo>
                    <a:cubicBezTo>
                      <a:pt x="67" y="44"/>
                      <a:pt x="66" y="43"/>
                      <a:pt x="66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7" name="Freeform 374"/>
              <p:cNvSpPr/>
              <p:nvPr/>
            </p:nvSpPr>
            <p:spPr bwMode="auto">
              <a:xfrm>
                <a:off x="6047" y="225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8" name="Freeform 375"/>
              <p:cNvSpPr/>
              <p:nvPr/>
            </p:nvSpPr>
            <p:spPr bwMode="auto">
              <a:xfrm>
                <a:off x="6882" y="2736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89" name="Freeform 376"/>
              <p:cNvSpPr/>
              <p:nvPr/>
            </p:nvSpPr>
            <p:spPr bwMode="auto">
              <a:xfrm>
                <a:off x="6891" y="2710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0" name="Freeform 377"/>
              <p:cNvSpPr/>
              <p:nvPr/>
            </p:nvSpPr>
            <p:spPr bwMode="auto">
              <a:xfrm>
                <a:off x="6047" y="2252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1" name="Freeform 378"/>
              <p:cNvSpPr/>
              <p:nvPr/>
            </p:nvSpPr>
            <p:spPr bwMode="auto">
              <a:xfrm>
                <a:off x="6047" y="22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2" name="Freeform 379"/>
              <p:cNvSpPr/>
              <p:nvPr/>
            </p:nvSpPr>
            <p:spPr bwMode="auto">
              <a:xfrm>
                <a:off x="6882" y="2741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3" name="Freeform 380"/>
              <p:cNvSpPr/>
              <p:nvPr/>
            </p:nvSpPr>
            <p:spPr bwMode="auto">
              <a:xfrm>
                <a:off x="6884" y="2745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4" name="Oval 381"/>
              <p:cNvSpPr>
                <a:spLocks noChangeArrowheads="1"/>
              </p:cNvSpPr>
              <p:nvPr/>
            </p:nvSpPr>
            <p:spPr bwMode="auto">
              <a:xfrm>
                <a:off x="6531" y="2478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5" name="Freeform 382"/>
              <p:cNvSpPr/>
              <p:nvPr/>
            </p:nvSpPr>
            <p:spPr bwMode="auto">
              <a:xfrm>
                <a:off x="6879" y="2741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6" name="Freeform 383"/>
              <p:cNvSpPr/>
              <p:nvPr/>
            </p:nvSpPr>
            <p:spPr bwMode="auto">
              <a:xfrm>
                <a:off x="6967" y="2788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7" name="Freeform 384"/>
              <p:cNvSpPr/>
              <p:nvPr/>
            </p:nvSpPr>
            <p:spPr bwMode="auto">
              <a:xfrm>
                <a:off x="6960" y="27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8" name="Freeform 385"/>
              <p:cNvSpPr/>
              <p:nvPr/>
            </p:nvSpPr>
            <p:spPr bwMode="auto">
              <a:xfrm>
                <a:off x="6967" y="278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299" name="Freeform 386"/>
              <p:cNvSpPr/>
              <p:nvPr/>
            </p:nvSpPr>
            <p:spPr bwMode="auto">
              <a:xfrm>
                <a:off x="6979" y="2790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0 h 5"/>
                  <a:gd name="T6" fmla="*/ 0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0" name="Freeform 387"/>
              <p:cNvSpPr/>
              <p:nvPr/>
            </p:nvSpPr>
            <p:spPr bwMode="auto">
              <a:xfrm>
                <a:off x="6528" y="2478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1" name="Freeform 388"/>
              <p:cNvSpPr/>
              <p:nvPr/>
            </p:nvSpPr>
            <p:spPr bwMode="auto">
              <a:xfrm>
                <a:off x="6526" y="28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2" name="Freeform 389"/>
              <p:cNvSpPr/>
              <p:nvPr/>
            </p:nvSpPr>
            <p:spPr bwMode="auto">
              <a:xfrm>
                <a:off x="6955" y="278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3" name="Freeform 390"/>
              <p:cNvSpPr/>
              <p:nvPr/>
            </p:nvSpPr>
            <p:spPr bwMode="auto">
              <a:xfrm>
                <a:off x="6047" y="22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4" name="Rectangle 391"/>
              <p:cNvSpPr>
                <a:spLocks noChangeArrowheads="1"/>
              </p:cNvSpPr>
              <p:nvPr/>
            </p:nvSpPr>
            <p:spPr bwMode="auto">
              <a:xfrm>
                <a:off x="6047" y="2259"/>
                <a:ext cx="1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5" name="Freeform 392"/>
              <p:cNvSpPr/>
              <p:nvPr/>
            </p:nvSpPr>
            <p:spPr bwMode="auto">
              <a:xfrm>
                <a:off x="6946" y="2724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6" name="Freeform 393"/>
              <p:cNvSpPr/>
              <p:nvPr/>
            </p:nvSpPr>
            <p:spPr bwMode="auto">
              <a:xfrm>
                <a:off x="6047" y="22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7" name="Freeform 394"/>
              <p:cNvSpPr/>
              <p:nvPr/>
            </p:nvSpPr>
            <p:spPr bwMode="auto">
              <a:xfrm>
                <a:off x="692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8" name="Freeform 395"/>
              <p:cNvSpPr/>
              <p:nvPr/>
            </p:nvSpPr>
            <p:spPr bwMode="auto">
              <a:xfrm>
                <a:off x="6277" y="2686"/>
                <a:ext cx="21" cy="14"/>
              </a:xfrm>
              <a:custGeom>
                <a:avLst/>
                <a:gdLst>
                  <a:gd name="T0" fmla="*/ 0 w 9"/>
                  <a:gd name="T1" fmla="*/ 0 h 6"/>
                  <a:gd name="T2" fmla="*/ 9 w 9"/>
                  <a:gd name="T3" fmla="*/ 6 h 6"/>
                  <a:gd name="T4" fmla="*/ 0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6" y="3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09" name="Freeform 396"/>
              <p:cNvSpPr/>
              <p:nvPr/>
            </p:nvSpPr>
            <p:spPr bwMode="auto">
              <a:xfrm>
                <a:off x="6073" y="2527"/>
                <a:ext cx="5" cy="7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0" name="Freeform 397"/>
              <p:cNvSpPr/>
              <p:nvPr/>
            </p:nvSpPr>
            <p:spPr bwMode="auto">
              <a:xfrm>
                <a:off x="6059" y="2345"/>
                <a:ext cx="7" cy="5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0" y="0"/>
                      <a:pt x="3" y="1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1" name="Freeform 398"/>
              <p:cNvSpPr/>
              <p:nvPr/>
            </p:nvSpPr>
            <p:spPr bwMode="auto">
              <a:xfrm>
                <a:off x="6116" y="2558"/>
                <a:ext cx="14" cy="7"/>
              </a:xfrm>
              <a:custGeom>
                <a:avLst/>
                <a:gdLst>
                  <a:gd name="T0" fmla="*/ 0 w 6"/>
                  <a:gd name="T1" fmla="*/ 0 h 3"/>
                  <a:gd name="T2" fmla="*/ 4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2"/>
                      <a:pt x="3" y="3"/>
                      <a:pt x="4" y="3"/>
                    </a:cubicBezTo>
                    <a:cubicBezTo>
                      <a:pt x="6" y="3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2" name="Freeform 399"/>
              <p:cNvSpPr/>
              <p:nvPr/>
            </p:nvSpPr>
            <p:spPr bwMode="auto">
              <a:xfrm>
                <a:off x="6040" y="2271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3" name="Freeform 400"/>
              <p:cNvSpPr/>
              <p:nvPr/>
            </p:nvSpPr>
            <p:spPr bwMode="auto">
              <a:xfrm>
                <a:off x="6040" y="2286"/>
                <a:ext cx="5" cy="0"/>
              </a:xfrm>
              <a:custGeom>
                <a:avLst/>
                <a:gdLst>
                  <a:gd name="T0" fmla="*/ 0 w 2"/>
                  <a:gd name="T1" fmla="*/ 1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4" name="Freeform 401"/>
              <p:cNvSpPr/>
              <p:nvPr/>
            </p:nvSpPr>
            <p:spPr bwMode="auto">
              <a:xfrm>
                <a:off x="6052" y="2340"/>
                <a:ext cx="4" cy="10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1"/>
                      <a:pt x="1" y="0"/>
                    </a:cubicBezTo>
                    <a:cubicBezTo>
                      <a:pt x="0" y="2"/>
                      <a:pt x="1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5" name="Freeform 402"/>
              <p:cNvSpPr/>
              <p:nvPr/>
            </p:nvSpPr>
            <p:spPr bwMode="auto">
              <a:xfrm>
                <a:off x="6040" y="2278"/>
                <a:ext cx="9" cy="5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2 w 4"/>
                  <a:gd name="T5" fmla="*/ 2 h 2"/>
                  <a:gd name="T6" fmla="*/ 2 w 4"/>
                  <a:gd name="T7" fmla="*/ 1 h 2"/>
                  <a:gd name="T8" fmla="*/ 4 w 4"/>
                  <a:gd name="T9" fmla="*/ 0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0"/>
                      <a:pt x="4" y="1"/>
                      <a:pt x="4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6" name="Freeform 403"/>
              <p:cNvSpPr/>
              <p:nvPr/>
            </p:nvSpPr>
            <p:spPr bwMode="auto">
              <a:xfrm>
                <a:off x="6045" y="228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7" name="Freeform 404"/>
              <p:cNvSpPr/>
              <p:nvPr/>
            </p:nvSpPr>
            <p:spPr bwMode="auto">
              <a:xfrm>
                <a:off x="6322" y="273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  <p:sp>
            <p:nvSpPr>
              <p:cNvPr id="318" name="Freeform 405"/>
              <p:cNvSpPr/>
              <p:nvPr/>
            </p:nvSpPr>
            <p:spPr bwMode="auto">
              <a:xfrm>
                <a:off x="6222" y="2636"/>
                <a:ext cx="7" cy="7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350" dirty="0">
                  <a:ea typeface="汉仪丫丫体简" panose="02010604000101010101" pitchFamily="2" charset="-122"/>
                </a:endParaRPr>
              </a:p>
            </p:txBody>
          </p:sp>
        </p:grpSp>
        <p:sp>
          <p:nvSpPr>
            <p:cNvPr id="71" name="Freeform 407"/>
            <p:cNvSpPr/>
            <p:nvPr/>
          </p:nvSpPr>
          <p:spPr bwMode="auto">
            <a:xfrm>
              <a:off x="10033000" y="4324350"/>
              <a:ext cx="6350" cy="793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4" name="Freeform 408"/>
            <p:cNvSpPr/>
            <p:nvPr/>
          </p:nvSpPr>
          <p:spPr bwMode="auto">
            <a:xfrm>
              <a:off x="10013950" y="4297363"/>
              <a:ext cx="19050" cy="26988"/>
            </a:xfrm>
            <a:custGeom>
              <a:avLst/>
              <a:gdLst>
                <a:gd name="T0" fmla="*/ 5 w 5"/>
                <a:gd name="T1" fmla="*/ 7 h 7"/>
                <a:gd name="T2" fmla="*/ 2 w 5"/>
                <a:gd name="T3" fmla="*/ 3 h 7"/>
                <a:gd name="T4" fmla="*/ 2 w 5"/>
                <a:gd name="T5" fmla="*/ 1 h 7"/>
                <a:gd name="T6" fmla="*/ 3 w 5"/>
                <a:gd name="T7" fmla="*/ 7 h 7"/>
                <a:gd name="T8" fmla="*/ 3 w 5"/>
                <a:gd name="T9" fmla="*/ 7 h 7"/>
                <a:gd name="T10" fmla="*/ 5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5" y="7"/>
                  </a:moveTo>
                  <a:cubicBezTo>
                    <a:pt x="4" y="5"/>
                    <a:pt x="4" y="3"/>
                    <a:pt x="2" y="3"/>
                  </a:cubicBezTo>
                  <a:cubicBezTo>
                    <a:pt x="1" y="1"/>
                    <a:pt x="4" y="3"/>
                    <a:pt x="2" y="1"/>
                  </a:cubicBezTo>
                  <a:cubicBezTo>
                    <a:pt x="0" y="0"/>
                    <a:pt x="1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5" name="Freeform 409"/>
            <p:cNvSpPr/>
            <p:nvPr/>
          </p:nvSpPr>
          <p:spPr bwMode="auto">
            <a:xfrm>
              <a:off x="10148888" y="5287963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6" name="Freeform 410"/>
            <p:cNvSpPr/>
            <p:nvPr/>
          </p:nvSpPr>
          <p:spPr bwMode="auto">
            <a:xfrm>
              <a:off x="9882188" y="388778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7" name="Freeform 411"/>
            <p:cNvSpPr/>
            <p:nvPr/>
          </p:nvSpPr>
          <p:spPr bwMode="auto">
            <a:xfrm>
              <a:off x="10514013" y="5253038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8" name="Freeform 412"/>
            <p:cNvSpPr/>
            <p:nvPr/>
          </p:nvSpPr>
          <p:spPr bwMode="auto">
            <a:xfrm>
              <a:off x="10280650" y="5222875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79" name="Freeform 413"/>
            <p:cNvSpPr/>
            <p:nvPr/>
          </p:nvSpPr>
          <p:spPr bwMode="auto">
            <a:xfrm>
              <a:off x="10401300" y="5216525"/>
              <a:ext cx="3175" cy="317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0" name="Freeform 414"/>
            <p:cNvSpPr/>
            <p:nvPr/>
          </p:nvSpPr>
          <p:spPr bwMode="auto">
            <a:xfrm>
              <a:off x="9756775" y="3429000"/>
              <a:ext cx="4762" cy="14288"/>
            </a:xfrm>
            <a:custGeom>
              <a:avLst/>
              <a:gdLst>
                <a:gd name="T0" fmla="*/ 1 w 1"/>
                <a:gd name="T1" fmla="*/ 1 h 4"/>
                <a:gd name="T2" fmla="*/ 0 w 1"/>
                <a:gd name="T3" fmla="*/ 0 h 4"/>
                <a:gd name="T4" fmla="*/ 1 w 1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0" y="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1" name="Freeform 415"/>
            <p:cNvSpPr/>
            <p:nvPr/>
          </p:nvSpPr>
          <p:spPr bwMode="auto">
            <a:xfrm>
              <a:off x="10171113" y="5291138"/>
              <a:ext cx="4762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2" name="Freeform 416"/>
            <p:cNvSpPr/>
            <p:nvPr/>
          </p:nvSpPr>
          <p:spPr bwMode="auto">
            <a:xfrm>
              <a:off x="10461625" y="52768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3" name="Freeform 417"/>
            <p:cNvSpPr/>
            <p:nvPr/>
          </p:nvSpPr>
          <p:spPr bwMode="auto">
            <a:xfrm>
              <a:off x="10502900" y="5268913"/>
              <a:ext cx="0" cy="3175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4" name="Freeform 418"/>
            <p:cNvSpPr/>
            <p:nvPr/>
          </p:nvSpPr>
          <p:spPr bwMode="auto">
            <a:xfrm>
              <a:off x="9817100" y="31353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5" name="Freeform 419"/>
            <p:cNvSpPr/>
            <p:nvPr/>
          </p:nvSpPr>
          <p:spPr bwMode="auto">
            <a:xfrm>
              <a:off x="10104438" y="5186363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6" name="Freeform 420"/>
            <p:cNvSpPr/>
            <p:nvPr/>
          </p:nvSpPr>
          <p:spPr bwMode="auto">
            <a:xfrm>
              <a:off x="9874250" y="3071813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7" name="Freeform 421"/>
            <p:cNvSpPr/>
            <p:nvPr/>
          </p:nvSpPr>
          <p:spPr bwMode="auto">
            <a:xfrm>
              <a:off x="9786938" y="30749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8" name="Rectangle 422"/>
            <p:cNvSpPr>
              <a:spLocks noChangeArrowheads="1"/>
            </p:cNvSpPr>
            <p:nvPr/>
          </p:nvSpPr>
          <p:spPr bwMode="auto">
            <a:xfrm>
              <a:off x="9813925" y="3135313"/>
              <a:ext cx="1587" cy="1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89" name="Freeform 423"/>
            <p:cNvSpPr/>
            <p:nvPr/>
          </p:nvSpPr>
          <p:spPr bwMode="auto">
            <a:xfrm>
              <a:off x="9813925" y="3135313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0" name="Freeform 424"/>
            <p:cNvSpPr/>
            <p:nvPr/>
          </p:nvSpPr>
          <p:spPr bwMode="auto">
            <a:xfrm>
              <a:off x="9813925" y="313531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1" name="Freeform 425"/>
            <p:cNvSpPr/>
            <p:nvPr/>
          </p:nvSpPr>
          <p:spPr bwMode="auto">
            <a:xfrm>
              <a:off x="9893300" y="4184650"/>
              <a:ext cx="11112" cy="11113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2" name="Freeform 426"/>
            <p:cNvSpPr/>
            <p:nvPr/>
          </p:nvSpPr>
          <p:spPr bwMode="auto">
            <a:xfrm>
              <a:off x="10017125" y="4764088"/>
              <a:ext cx="3175" cy="11113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0"/>
                    <a:pt x="0" y="0"/>
                  </a:cubicBezTo>
                  <a:cubicBezTo>
                    <a:pt x="0" y="0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3" name="Freeform 427"/>
            <p:cNvSpPr/>
            <p:nvPr/>
          </p:nvSpPr>
          <p:spPr bwMode="auto">
            <a:xfrm>
              <a:off x="10028238" y="4752975"/>
              <a:ext cx="7937" cy="4763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2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4" name="Freeform 428"/>
            <p:cNvSpPr/>
            <p:nvPr/>
          </p:nvSpPr>
          <p:spPr bwMode="auto">
            <a:xfrm>
              <a:off x="10013950" y="4752975"/>
              <a:ext cx="19050" cy="7938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1 h 2"/>
                <a:gd name="T4" fmla="*/ 5 w 5"/>
                <a:gd name="T5" fmla="*/ 2 h 2"/>
                <a:gd name="T6" fmla="*/ 3 w 5"/>
                <a:gd name="T7" fmla="*/ 1 h 2"/>
                <a:gd name="T8" fmla="*/ 2 w 5"/>
                <a:gd name="T9" fmla="*/ 1 h 2"/>
                <a:gd name="T10" fmla="*/ 0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2"/>
                    <a:pt x="3" y="2"/>
                    <a:pt x="4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0"/>
                    <a:pt x="2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5" name="Freeform 429"/>
            <p:cNvSpPr/>
            <p:nvPr/>
          </p:nvSpPr>
          <p:spPr bwMode="auto">
            <a:xfrm>
              <a:off x="10099675" y="4719638"/>
              <a:ext cx="7937" cy="1111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6" name="Freeform 430"/>
            <p:cNvSpPr/>
            <p:nvPr/>
          </p:nvSpPr>
          <p:spPr bwMode="auto">
            <a:xfrm>
              <a:off x="10110788" y="4745038"/>
              <a:ext cx="7937" cy="30163"/>
            </a:xfrm>
            <a:custGeom>
              <a:avLst/>
              <a:gdLst>
                <a:gd name="T0" fmla="*/ 1 w 2"/>
                <a:gd name="T1" fmla="*/ 7 h 8"/>
                <a:gd name="T2" fmla="*/ 0 w 2"/>
                <a:gd name="T3" fmla="*/ 3 h 8"/>
                <a:gd name="T4" fmla="*/ 1 w 2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1" y="7"/>
                  </a:moveTo>
                  <a:cubicBezTo>
                    <a:pt x="2" y="0"/>
                    <a:pt x="1" y="8"/>
                    <a:pt x="0" y="3"/>
                  </a:cubicBezTo>
                  <a:cubicBezTo>
                    <a:pt x="0" y="5"/>
                    <a:pt x="0" y="6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7" name="Freeform 431"/>
            <p:cNvSpPr/>
            <p:nvPr/>
          </p:nvSpPr>
          <p:spPr bwMode="auto">
            <a:xfrm>
              <a:off x="10107613" y="4722813"/>
              <a:ext cx="3175" cy="476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8" name="Freeform 432"/>
            <p:cNvSpPr/>
            <p:nvPr/>
          </p:nvSpPr>
          <p:spPr bwMode="auto">
            <a:xfrm>
              <a:off x="10110788" y="4711700"/>
              <a:ext cx="12700" cy="22225"/>
            </a:xfrm>
            <a:custGeom>
              <a:avLst/>
              <a:gdLst>
                <a:gd name="T0" fmla="*/ 0 w 3"/>
                <a:gd name="T1" fmla="*/ 5 h 6"/>
                <a:gd name="T2" fmla="*/ 3 w 3"/>
                <a:gd name="T3" fmla="*/ 3 h 6"/>
                <a:gd name="T4" fmla="*/ 0 w 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6"/>
                    <a:pt x="2" y="3"/>
                    <a:pt x="3" y="3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99" name="Freeform 433"/>
            <p:cNvSpPr/>
            <p:nvPr/>
          </p:nvSpPr>
          <p:spPr bwMode="auto">
            <a:xfrm>
              <a:off x="10025063" y="4752975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0" name="Freeform 434"/>
            <p:cNvSpPr>
              <a:spLocks noEditPoints="1"/>
            </p:cNvSpPr>
            <p:nvPr/>
          </p:nvSpPr>
          <p:spPr bwMode="auto">
            <a:xfrm>
              <a:off x="10077450" y="5054600"/>
              <a:ext cx="681037" cy="258763"/>
            </a:xfrm>
            <a:custGeom>
              <a:avLst/>
              <a:gdLst>
                <a:gd name="T0" fmla="*/ 150 w 181"/>
                <a:gd name="T1" fmla="*/ 21 h 69"/>
                <a:gd name="T2" fmla="*/ 144 w 181"/>
                <a:gd name="T3" fmla="*/ 25 h 69"/>
                <a:gd name="T4" fmla="*/ 103 w 181"/>
                <a:gd name="T5" fmla="*/ 42 h 69"/>
                <a:gd name="T6" fmla="*/ 91 w 181"/>
                <a:gd name="T7" fmla="*/ 45 h 69"/>
                <a:gd name="T8" fmla="*/ 79 w 181"/>
                <a:gd name="T9" fmla="*/ 44 h 69"/>
                <a:gd name="T10" fmla="*/ 60 w 181"/>
                <a:gd name="T11" fmla="*/ 44 h 69"/>
                <a:gd name="T12" fmla="*/ 50 w 181"/>
                <a:gd name="T13" fmla="*/ 47 h 69"/>
                <a:gd name="T14" fmla="*/ 32 w 181"/>
                <a:gd name="T15" fmla="*/ 47 h 69"/>
                <a:gd name="T16" fmla="*/ 22 w 181"/>
                <a:gd name="T17" fmla="*/ 44 h 69"/>
                <a:gd name="T18" fmla="*/ 10 w 181"/>
                <a:gd name="T19" fmla="*/ 39 h 69"/>
                <a:gd name="T20" fmla="*/ 10 w 181"/>
                <a:gd name="T21" fmla="*/ 37 h 69"/>
                <a:gd name="T22" fmla="*/ 10 w 181"/>
                <a:gd name="T23" fmla="*/ 35 h 69"/>
                <a:gd name="T24" fmla="*/ 10 w 181"/>
                <a:gd name="T25" fmla="*/ 34 h 69"/>
                <a:gd name="T26" fmla="*/ 10 w 181"/>
                <a:gd name="T27" fmla="*/ 30 h 69"/>
                <a:gd name="T28" fmla="*/ 2 w 181"/>
                <a:gd name="T29" fmla="*/ 32 h 69"/>
                <a:gd name="T30" fmla="*/ 6 w 181"/>
                <a:gd name="T31" fmla="*/ 44 h 69"/>
                <a:gd name="T32" fmla="*/ 10 w 181"/>
                <a:gd name="T33" fmla="*/ 51 h 69"/>
                <a:gd name="T34" fmla="*/ 4 w 181"/>
                <a:gd name="T35" fmla="*/ 55 h 69"/>
                <a:gd name="T36" fmla="*/ 8 w 181"/>
                <a:gd name="T37" fmla="*/ 58 h 69"/>
                <a:gd name="T38" fmla="*/ 13 w 181"/>
                <a:gd name="T39" fmla="*/ 57 h 69"/>
                <a:gd name="T40" fmla="*/ 13 w 181"/>
                <a:gd name="T41" fmla="*/ 60 h 69"/>
                <a:gd name="T42" fmla="*/ 19 w 181"/>
                <a:gd name="T43" fmla="*/ 57 h 69"/>
                <a:gd name="T44" fmla="*/ 20 w 181"/>
                <a:gd name="T45" fmla="*/ 63 h 69"/>
                <a:gd name="T46" fmla="*/ 22 w 181"/>
                <a:gd name="T47" fmla="*/ 66 h 69"/>
                <a:gd name="T48" fmla="*/ 24 w 181"/>
                <a:gd name="T49" fmla="*/ 64 h 69"/>
                <a:gd name="T50" fmla="*/ 28 w 181"/>
                <a:gd name="T51" fmla="*/ 64 h 69"/>
                <a:gd name="T52" fmla="*/ 31 w 181"/>
                <a:gd name="T53" fmla="*/ 66 h 69"/>
                <a:gd name="T54" fmla="*/ 36 w 181"/>
                <a:gd name="T55" fmla="*/ 58 h 69"/>
                <a:gd name="T56" fmla="*/ 36 w 181"/>
                <a:gd name="T57" fmla="*/ 65 h 69"/>
                <a:gd name="T58" fmla="*/ 46 w 181"/>
                <a:gd name="T59" fmla="*/ 67 h 69"/>
                <a:gd name="T60" fmla="*/ 50 w 181"/>
                <a:gd name="T61" fmla="*/ 66 h 69"/>
                <a:gd name="T62" fmla="*/ 55 w 181"/>
                <a:gd name="T63" fmla="*/ 62 h 69"/>
                <a:gd name="T64" fmla="*/ 65 w 181"/>
                <a:gd name="T65" fmla="*/ 66 h 69"/>
                <a:gd name="T66" fmla="*/ 69 w 181"/>
                <a:gd name="T67" fmla="*/ 63 h 69"/>
                <a:gd name="T68" fmla="*/ 71 w 181"/>
                <a:gd name="T69" fmla="*/ 63 h 69"/>
                <a:gd name="T70" fmla="*/ 72 w 181"/>
                <a:gd name="T71" fmla="*/ 61 h 69"/>
                <a:gd name="T72" fmla="*/ 76 w 181"/>
                <a:gd name="T73" fmla="*/ 65 h 69"/>
                <a:gd name="T74" fmla="*/ 79 w 181"/>
                <a:gd name="T75" fmla="*/ 63 h 69"/>
                <a:gd name="T76" fmla="*/ 88 w 181"/>
                <a:gd name="T77" fmla="*/ 60 h 69"/>
                <a:gd name="T78" fmla="*/ 92 w 181"/>
                <a:gd name="T79" fmla="*/ 62 h 69"/>
                <a:gd name="T80" fmla="*/ 98 w 181"/>
                <a:gd name="T81" fmla="*/ 60 h 69"/>
                <a:gd name="T82" fmla="*/ 102 w 181"/>
                <a:gd name="T83" fmla="*/ 59 h 69"/>
                <a:gd name="T84" fmla="*/ 103 w 181"/>
                <a:gd name="T85" fmla="*/ 59 h 69"/>
                <a:gd name="T86" fmla="*/ 108 w 181"/>
                <a:gd name="T87" fmla="*/ 58 h 69"/>
                <a:gd name="T88" fmla="*/ 115 w 181"/>
                <a:gd name="T89" fmla="*/ 53 h 69"/>
                <a:gd name="T90" fmla="*/ 117 w 181"/>
                <a:gd name="T91" fmla="*/ 52 h 69"/>
                <a:gd name="T92" fmla="*/ 122 w 181"/>
                <a:gd name="T93" fmla="*/ 45 h 69"/>
                <a:gd name="T94" fmla="*/ 127 w 181"/>
                <a:gd name="T95" fmla="*/ 45 h 69"/>
                <a:gd name="T96" fmla="*/ 134 w 181"/>
                <a:gd name="T97" fmla="*/ 43 h 69"/>
                <a:gd name="T98" fmla="*/ 139 w 181"/>
                <a:gd name="T99" fmla="*/ 41 h 69"/>
                <a:gd name="T100" fmla="*/ 152 w 181"/>
                <a:gd name="T101" fmla="*/ 37 h 69"/>
                <a:gd name="T102" fmla="*/ 156 w 181"/>
                <a:gd name="T103" fmla="*/ 35 h 69"/>
                <a:gd name="T104" fmla="*/ 163 w 181"/>
                <a:gd name="T105" fmla="*/ 27 h 69"/>
                <a:gd name="T106" fmla="*/ 167 w 181"/>
                <a:gd name="T107" fmla="*/ 19 h 69"/>
                <a:gd name="T108" fmla="*/ 10 w 181"/>
                <a:gd name="T109" fmla="*/ 31 h 69"/>
                <a:gd name="T110" fmla="*/ 10 w 181"/>
                <a:gd name="T111" fmla="*/ 35 h 69"/>
                <a:gd name="T112" fmla="*/ 9 w 181"/>
                <a:gd name="T113" fmla="*/ 34 h 69"/>
                <a:gd name="T114" fmla="*/ 7 w 181"/>
                <a:gd name="T115" fmla="*/ 35 h 69"/>
                <a:gd name="T116" fmla="*/ 8 w 181"/>
                <a:gd name="T117" fmla="*/ 36 h 69"/>
                <a:gd name="T118" fmla="*/ 10 w 181"/>
                <a:gd name="T11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69">
                  <a:moveTo>
                    <a:pt x="177" y="5"/>
                  </a:moveTo>
                  <a:cubicBezTo>
                    <a:pt x="177" y="2"/>
                    <a:pt x="172" y="0"/>
                    <a:pt x="172" y="0"/>
                  </a:cubicBezTo>
                  <a:cubicBezTo>
                    <a:pt x="172" y="4"/>
                    <a:pt x="169" y="7"/>
                    <a:pt x="164" y="8"/>
                  </a:cubicBezTo>
                  <a:cubicBezTo>
                    <a:pt x="163" y="9"/>
                    <a:pt x="163" y="11"/>
                    <a:pt x="162" y="11"/>
                  </a:cubicBezTo>
                  <a:cubicBezTo>
                    <a:pt x="159" y="15"/>
                    <a:pt x="152" y="15"/>
                    <a:pt x="149" y="19"/>
                  </a:cubicBezTo>
                  <a:cubicBezTo>
                    <a:pt x="150" y="19"/>
                    <a:pt x="150" y="20"/>
                    <a:pt x="150" y="21"/>
                  </a:cubicBezTo>
                  <a:cubicBezTo>
                    <a:pt x="150" y="20"/>
                    <a:pt x="150" y="20"/>
                    <a:pt x="150" y="20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50" y="22"/>
                    <a:pt x="149" y="21"/>
                    <a:pt x="149" y="20"/>
                  </a:cubicBezTo>
                  <a:cubicBezTo>
                    <a:pt x="147" y="21"/>
                    <a:pt x="146" y="23"/>
                    <a:pt x="144" y="24"/>
                  </a:cubicBezTo>
                  <a:cubicBezTo>
                    <a:pt x="145" y="26"/>
                    <a:pt x="143" y="24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3" y="27"/>
                    <a:pt x="143" y="27"/>
                    <a:pt x="141" y="25"/>
                  </a:cubicBezTo>
                  <a:cubicBezTo>
                    <a:pt x="135" y="26"/>
                    <a:pt x="130" y="30"/>
                    <a:pt x="125" y="31"/>
                  </a:cubicBezTo>
                  <a:cubicBezTo>
                    <a:pt x="119" y="33"/>
                    <a:pt x="114" y="37"/>
                    <a:pt x="108" y="39"/>
                  </a:cubicBezTo>
                  <a:cubicBezTo>
                    <a:pt x="108" y="42"/>
                    <a:pt x="106" y="41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5" y="45"/>
                    <a:pt x="104" y="43"/>
                    <a:pt x="103" y="42"/>
                  </a:cubicBezTo>
                  <a:cubicBezTo>
                    <a:pt x="103" y="44"/>
                    <a:pt x="102" y="43"/>
                    <a:pt x="103" y="45"/>
                  </a:cubicBezTo>
                  <a:cubicBezTo>
                    <a:pt x="103" y="46"/>
                    <a:pt x="102" y="42"/>
                    <a:pt x="101" y="43"/>
                  </a:cubicBezTo>
                  <a:cubicBezTo>
                    <a:pt x="101" y="42"/>
                    <a:pt x="101" y="44"/>
                    <a:pt x="101" y="44"/>
                  </a:cubicBezTo>
                  <a:cubicBezTo>
                    <a:pt x="100" y="46"/>
                    <a:pt x="101" y="42"/>
                    <a:pt x="99" y="41"/>
                  </a:cubicBezTo>
                  <a:cubicBezTo>
                    <a:pt x="96" y="42"/>
                    <a:pt x="94" y="45"/>
                    <a:pt x="91" y="44"/>
                  </a:cubicBezTo>
                  <a:cubicBezTo>
                    <a:pt x="91" y="44"/>
                    <a:pt x="91" y="45"/>
                    <a:pt x="91" y="45"/>
                  </a:cubicBezTo>
                  <a:cubicBezTo>
                    <a:pt x="90" y="42"/>
                    <a:pt x="90" y="46"/>
                    <a:pt x="90" y="45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3"/>
                    <a:pt x="88" y="45"/>
                    <a:pt x="86" y="44"/>
                  </a:cubicBezTo>
                  <a:cubicBezTo>
                    <a:pt x="85" y="45"/>
                    <a:pt x="84" y="42"/>
                    <a:pt x="83" y="44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7"/>
                    <a:pt x="80" y="42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6" y="44"/>
                    <a:pt x="73" y="43"/>
                    <a:pt x="70" y="46"/>
                  </a:cubicBezTo>
                  <a:cubicBezTo>
                    <a:pt x="68" y="46"/>
                    <a:pt x="66" y="43"/>
                    <a:pt x="64" y="4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4" y="45"/>
                    <a:pt x="64" y="44"/>
                  </a:cubicBezTo>
                  <a:cubicBezTo>
                    <a:pt x="63" y="46"/>
                    <a:pt x="61" y="44"/>
                    <a:pt x="60" y="44"/>
                  </a:cubicBezTo>
                  <a:cubicBezTo>
                    <a:pt x="60" y="45"/>
                    <a:pt x="60" y="45"/>
                    <a:pt x="60" y="46"/>
                  </a:cubicBezTo>
                  <a:cubicBezTo>
                    <a:pt x="59" y="43"/>
                    <a:pt x="57" y="47"/>
                    <a:pt x="55" y="45"/>
                  </a:cubicBezTo>
                  <a:cubicBezTo>
                    <a:pt x="56" y="48"/>
                    <a:pt x="55" y="47"/>
                    <a:pt x="54" y="48"/>
                  </a:cubicBezTo>
                  <a:cubicBezTo>
                    <a:pt x="54" y="47"/>
                    <a:pt x="54" y="46"/>
                    <a:pt x="54" y="46"/>
                  </a:cubicBezTo>
                  <a:cubicBezTo>
                    <a:pt x="53" y="46"/>
                    <a:pt x="52" y="46"/>
                    <a:pt x="51" y="45"/>
                  </a:cubicBezTo>
                  <a:cubicBezTo>
                    <a:pt x="51" y="46"/>
                    <a:pt x="50" y="48"/>
                    <a:pt x="50" y="47"/>
                  </a:cubicBezTo>
                  <a:cubicBezTo>
                    <a:pt x="49" y="45"/>
                    <a:pt x="48" y="47"/>
                    <a:pt x="48" y="46"/>
                  </a:cubicBezTo>
                  <a:cubicBezTo>
                    <a:pt x="48" y="48"/>
                    <a:pt x="47" y="49"/>
                    <a:pt x="46" y="4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4" y="47"/>
                    <a:pt x="42" y="44"/>
                    <a:pt x="39" y="47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6" y="47"/>
                    <a:pt x="35" y="45"/>
                    <a:pt x="32" y="47"/>
                  </a:cubicBezTo>
                  <a:cubicBezTo>
                    <a:pt x="33" y="46"/>
                    <a:pt x="30" y="45"/>
                    <a:pt x="30" y="45"/>
                  </a:cubicBezTo>
                  <a:cubicBezTo>
                    <a:pt x="29" y="46"/>
                    <a:pt x="28" y="46"/>
                    <a:pt x="27" y="48"/>
                  </a:cubicBezTo>
                  <a:cubicBezTo>
                    <a:pt x="27" y="48"/>
                    <a:pt x="27" y="46"/>
                    <a:pt x="27" y="46"/>
                  </a:cubicBezTo>
                  <a:cubicBezTo>
                    <a:pt x="26" y="45"/>
                    <a:pt x="26" y="43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4" y="44"/>
                    <a:pt x="22" y="46"/>
                    <a:pt x="22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19" y="46"/>
                    <a:pt x="20" y="44"/>
                    <a:pt x="19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2"/>
                    <a:pt x="17" y="42"/>
                    <a:pt x="15" y="42"/>
                  </a:cubicBezTo>
                  <a:cubicBezTo>
                    <a:pt x="16" y="40"/>
                    <a:pt x="13" y="41"/>
                    <a:pt x="13" y="39"/>
                  </a:cubicBezTo>
                  <a:cubicBezTo>
                    <a:pt x="12" y="40"/>
                    <a:pt x="13" y="38"/>
                    <a:pt x="10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8"/>
                    <a:pt x="11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1" y="36"/>
                    <a:pt x="11" y="36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9" y="35"/>
                    <a:pt x="12" y="34"/>
                    <a:pt x="10" y="34"/>
                  </a:cubicBezTo>
                  <a:cubicBezTo>
                    <a:pt x="10" y="34"/>
                    <a:pt x="10" y="33"/>
                    <a:pt x="11" y="32"/>
                  </a:cubicBezTo>
                  <a:cubicBezTo>
                    <a:pt x="10" y="34"/>
                    <a:pt x="10" y="32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0"/>
                    <a:pt x="9" y="30"/>
                    <a:pt x="5" y="31"/>
                  </a:cubicBezTo>
                  <a:cubicBezTo>
                    <a:pt x="4" y="32"/>
                    <a:pt x="9" y="31"/>
                    <a:pt x="8" y="32"/>
                  </a:cubicBezTo>
                  <a:cubicBezTo>
                    <a:pt x="5" y="32"/>
                    <a:pt x="9" y="34"/>
                    <a:pt x="6" y="34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5" y="34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1" y="36"/>
                    <a:pt x="4" y="35"/>
                    <a:pt x="4" y="36"/>
                  </a:cubicBezTo>
                  <a:cubicBezTo>
                    <a:pt x="4" y="36"/>
                    <a:pt x="1" y="36"/>
                    <a:pt x="0" y="37"/>
                  </a:cubicBezTo>
                  <a:cubicBezTo>
                    <a:pt x="1" y="38"/>
                    <a:pt x="3" y="40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ubicBezTo>
                    <a:pt x="6" y="44"/>
                    <a:pt x="3" y="45"/>
                    <a:pt x="5" y="45"/>
                  </a:cubicBezTo>
                  <a:cubicBezTo>
                    <a:pt x="4" y="46"/>
                    <a:pt x="3" y="47"/>
                    <a:pt x="3" y="47"/>
                  </a:cubicBezTo>
                  <a:cubicBezTo>
                    <a:pt x="4" y="47"/>
                    <a:pt x="4" y="49"/>
                    <a:pt x="5" y="46"/>
                  </a:cubicBezTo>
                  <a:cubicBezTo>
                    <a:pt x="6" y="48"/>
                    <a:pt x="7" y="49"/>
                    <a:pt x="8" y="49"/>
                  </a:cubicBezTo>
                  <a:cubicBezTo>
                    <a:pt x="8" y="49"/>
                    <a:pt x="6" y="50"/>
                    <a:pt x="6" y="51"/>
                  </a:cubicBezTo>
                  <a:cubicBezTo>
                    <a:pt x="8" y="50"/>
                    <a:pt x="9" y="50"/>
                    <a:pt x="10" y="51"/>
                  </a:cubicBezTo>
                  <a:cubicBezTo>
                    <a:pt x="11" y="50"/>
                    <a:pt x="10" y="50"/>
                    <a:pt x="11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2" y="49"/>
                    <a:pt x="10" y="52"/>
                    <a:pt x="11" y="52"/>
                  </a:cubicBezTo>
                  <a:cubicBezTo>
                    <a:pt x="9" y="55"/>
                    <a:pt x="10" y="51"/>
                    <a:pt x="8" y="54"/>
                  </a:cubicBezTo>
                  <a:cubicBezTo>
                    <a:pt x="7" y="55"/>
                    <a:pt x="5" y="54"/>
                    <a:pt x="6" y="53"/>
                  </a:cubicBezTo>
                  <a:cubicBezTo>
                    <a:pt x="3" y="54"/>
                    <a:pt x="6" y="54"/>
                    <a:pt x="4" y="55"/>
                  </a:cubicBezTo>
                  <a:cubicBezTo>
                    <a:pt x="5" y="56"/>
                    <a:pt x="6" y="55"/>
                    <a:pt x="8" y="55"/>
                  </a:cubicBezTo>
                  <a:cubicBezTo>
                    <a:pt x="8" y="54"/>
                    <a:pt x="8" y="54"/>
                    <a:pt x="9" y="53"/>
                  </a:cubicBezTo>
                  <a:cubicBezTo>
                    <a:pt x="11" y="52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9" y="60"/>
                    <a:pt x="9" y="56"/>
                    <a:pt x="8" y="58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9" y="58"/>
                    <a:pt x="10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59"/>
                    <a:pt x="11" y="57"/>
                    <a:pt x="11" y="57"/>
                  </a:cubicBezTo>
                  <a:cubicBezTo>
                    <a:pt x="13" y="55"/>
                    <a:pt x="11" y="57"/>
                    <a:pt x="13" y="57"/>
                  </a:cubicBezTo>
                  <a:cubicBezTo>
                    <a:pt x="14" y="56"/>
                    <a:pt x="12" y="57"/>
                    <a:pt x="13" y="56"/>
                  </a:cubicBezTo>
                  <a:cubicBezTo>
                    <a:pt x="14" y="54"/>
                    <a:pt x="14" y="54"/>
                    <a:pt x="15" y="54"/>
                  </a:cubicBezTo>
                  <a:cubicBezTo>
                    <a:pt x="15" y="55"/>
                    <a:pt x="14" y="56"/>
                    <a:pt x="14" y="57"/>
                  </a:cubicBezTo>
                  <a:cubicBezTo>
                    <a:pt x="14" y="58"/>
                    <a:pt x="13" y="57"/>
                    <a:pt x="14" y="57"/>
                  </a:cubicBezTo>
                  <a:cubicBezTo>
                    <a:pt x="12" y="58"/>
                    <a:pt x="12" y="60"/>
                    <a:pt x="11" y="61"/>
                  </a:cubicBezTo>
                  <a:cubicBezTo>
                    <a:pt x="11" y="62"/>
                    <a:pt x="12" y="60"/>
                    <a:pt x="13" y="60"/>
                  </a:cubicBezTo>
                  <a:cubicBezTo>
                    <a:pt x="13" y="60"/>
                    <a:pt x="14" y="58"/>
                    <a:pt x="14" y="58"/>
                  </a:cubicBezTo>
                  <a:cubicBezTo>
                    <a:pt x="17" y="54"/>
                    <a:pt x="13" y="61"/>
                    <a:pt x="15" y="61"/>
                  </a:cubicBezTo>
                  <a:cubicBezTo>
                    <a:pt x="16" y="58"/>
                    <a:pt x="18" y="58"/>
                    <a:pt x="19" y="54"/>
                  </a:cubicBezTo>
                  <a:cubicBezTo>
                    <a:pt x="19" y="54"/>
                    <a:pt x="20" y="53"/>
                    <a:pt x="20" y="54"/>
                  </a:cubicBezTo>
                  <a:cubicBezTo>
                    <a:pt x="19" y="56"/>
                    <a:pt x="20" y="56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1"/>
                    <a:pt x="17" y="63"/>
                    <a:pt x="17" y="64"/>
                  </a:cubicBezTo>
                  <a:cubicBezTo>
                    <a:pt x="18" y="63"/>
                    <a:pt x="18" y="62"/>
                    <a:pt x="19" y="62"/>
                  </a:cubicBezTo>
                  <a:cubicBezTo>
                    <a:pt x="18" y="62"/>
                    <a:pt x="18" y="63"/>
                    <a:pt x="19" y="64"/>
                  </a:cubicBezTo>
                  <a:cubicBezTo>
                    <a:pt x="18" y="63"/>
                    <a:pt x="20" y="61"/>
                    <a:pt x="20" y="60"/>
                  </a:cubicBezTo>
                  <a:cubicBezTo>
                    <a:pt x="21" y="61"/>
                    <a:pt x="21" y="63"/>
                    <a:pt x="20" y="63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0" y="63"/>
                    <a:pt x="19" y="65"/>
                    <a:pt x="20" y="65"/>
                  </a:cubicBezTo>
                  <a:cubicBezTo>
                    <a:pt x="20" y="64"/>
                    <a:pt x="21" y="62"/>
                    <a:pt x="22" y="61"/>
                  </a:cubicBezTo>
                  <a:cubicBezTo>
                    <a:pt x="22" y="61"/>
                    <a:pt x="22" y="62"/>
                    <a:pt x="23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3"/>
                    <a:pt x="21" y="66"/>
                    <a:pt x="22" y="66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5"/>
                    <a:pt x="25" y="63"/>
                    <a:pt x="25" y="65"/>
                  </a:cubicBezTo>
                  <a:cubicBezTo>
                    <a:pt x="25" y="63"/>
                    <a:pt x="24" y="65"/>
                    <a:pt x="24" y="64"/>
                  </a:cubicBezTo>
                  <a:cubicBezTo>
                    <a:pt x="24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3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6" y="63"/>
                    <a:pt x="26" y="64"/>
                    <a:pt x="26" y="6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6" y="66"/>
                    <a:pt x="28" y="62"/>
                    <a:pt x="28" y="64"/>
                  </a:cubicBezTo>
                  <a:cubicBezTo>
                    <a:pt x="28" y="65"/>
                    <a:pt x="27" y="66"/>
                    <a:pt x="27" y="67"/>
                  </a:cubicBezTo>
                  <a:cubicBezTo>
                    <a:pt x="28" y="64"/>
                    <a:pt x="29" y="64"/>
                    <a:pt x="30" y="62"/>
                  </a:cubicBezTo>
                  <a:cubicBezTo>
                    <a:pt x="30" y="63"/>
                    <a:pt x="28" y="65"/>
                    <a:pt x="28" y="67"/>
                  </a:cubicBezTo>
                  <a:cubicBezTo>
                    <a:pt x="29" y="65"/>
                    <a:pt x="29" y="69"/>
                    <a:pt x="30" y="66"/>
                  </a:cubicBezTo>
                  <a:cubicBezTo>
                    <a:pt x="30" y="65"/>
                    <a:pt x="31" y="64"/>
                    <a:pt x="31" y="63"/>
                  </a:cubicBezTo>
                  <a:cubicBezTo>
                    <a:pt x="32" y="64"/>
                    <a:pt x="31" y="64"/>
                    <a:pt x="31" y="66"/>
                  </a:cubicBezTo>
                  <a:cubicBezTo>
                    <a:pt x="32" y="65"/>
                    <a:pt x="32" y="63"/>
                    <a:pt x="32" y="62"/>
                  </a:cubicBezTo>
                  <a:cubicBezTo>
                    <a:pt x="32" y="63"/>
                    <a:pt x="33" y="61"/>
                    <a:pt x="34" y="62"/>
                  </a:cubicBezTo>
                  <a:cubicBezTo>
                    <a:pt x="33" y="64"/>
                    <a:pt x="32" y="63"/>
                    <a:pt x="33" y="64"/>
                  </a:cubicBezTo>
                  <a:cubicBezTo>
                    <a:pt x="34" y="65"/>
                    <a:pt x="34" y="60"/>
                    <a:pt x="35" y="60"/>
                  </a:cubicBezTo>
                  <a:cubicBezTo>
                    <a:pt x="35" y="59"/>
                    <a:pt x="36" y="56"/>
                    <a:pt x="36" y="55"/>
                  </a:cubicBezTo>
                  <a:cubicBezTo>
                    <a:pt x="37" y="56"/>
                    <a:pt x="36" y="56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61"/>
                    <a:pt x="34" y="63"/>
                    <a:pt x="34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4" y="66"/>
                    <a:pt x="34" y="67"/>
                  </a:cubicBezTo>
                  <a:cubicBezTo>
                    <a:pt x="35" y="65"/>
                    <a:pt x="36" y="67"/>
                    <a:pt x="36" y="66"/>
                  </a:cubicBezTo>
                  <a:cubicBezTo>
                    <a:pt x="36" y="65"/>
                    <a:pt x="35" y="67"/>
                    <a:pt x="36" y="65"/>
                  </a:cubicBezTo>
                  <a:cubicBezTo>
                    <a:pt x="36" y="65"/>
                    <a:pt x="37" y="62"/>
                    <a:pt x="37" y="63"/>
                  </a:cubicBezTo>
                  <a:cubicBezTo>
                    <a:pt x="37" y="65"/>
                    <a:pt x="37" y="66"/>
                    <a:pt x="37" y="67"/>
                  </a:cubicBezTo>
                  <a:cubicBezTo>
                    <a:pt x="37" y="68"/>
                    <a:pt x="37" y="65"/>
                    <a:pt x="38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0" y="68"/>
                    <a:pt x="42" y="67"/>
                    <a:pt x="45" y="63"/>
                  </a:cubicBezTo>
                  <a:cubicBezTo>
                    <a:pt x="45" y="65"/>
                    <a:pt x="45" y="65"/>
                    <a:pt x="46" y="67"/>
                  </a:cubicBezTo>
                  <a:cubicBezTo>
                    <a:pt x="46" y="66"/>
                    <a:pt x="46" y="65"/>
                    <a:pt x="47" y="6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8" y="68"/>
                    <a:pt x="49" y="66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8"/>
                    <a:pt x="50" y="65"/>
                    <a:pt x="50" y="65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4"/>
                    <a:pt x="52" y="65"/>
                    <a:pt x="52" y="67"/>
                  </a:cubicBezTo>
                  <a:cubicBezTo>
                    <a:pt x="52" y="66"/>
                    <a:pt x="52" y="66"/>
                    <a:pt x="52" y="65"/>
                  </a:cubicBezTo>
                  <a:cubicBezTo>
                    <a:pt x="52" y="67"/>
                    <a:pt x="54" y="67"/>
                    <a:pt x="55" y="66"/>
                  </a:cubicBezTo>
                  <a:cubicBezTo>
                    <a:pt x="54" y="65"/>
                    <a:pt x="54" y="65"/>
                    <a:pt x="54" y="63"/>
                  </a:cubicBezTo>
                  <a:cubicBezTo>
                    <a:pt x="54" y="61"/>
                    <a:pt x="55" y="64"/>
                    <a:pt x="55" y="62"/>
                  </a:cubicBezTo>
                  <a:cubicBezTo>
                    <a:pt x="55" y="63"/>
                    <a:pt x="55" y="64"/>
                    <a:pt x="55" y="65"/>
                  </a:cubicBezTo>
                  <a:cubicBezTo>
                    <a:pt x="56" y="68"/>
                    <a:pt x="58" y="65"/>
                    <a:pt x="59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7"/>
                    <a:pt x="62" y="64"/>
                    <a:pt x="63" y="65"/>
                  </a:cubicBezTo>
                  <a:cubicBezTo>
                    <a:pt x="63" y="65"/>
                    <a:pt x="63" y="62"/>
                    <a:pt x="64" y="62"/>
                  </a:cubicBezTo>
                  <a:cubicBezTo>
                    <a:pt x="64" y="60"/>
                    <a:pt x="64" y="64"/>
                    <a:pt x="65" y="66"/>
                  </a:cubicBezTo>
                  <a:cubicBezTo>
                    <a:pt x="65" y="65"/>
                    <a:pt x="65" y="64"/>
                    <a:pt x="66" y="64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6" y="64"/>
                    <a:pt x="67" y="63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8" y="66"/>
                    <a:pt x="68" y="65"/>
                  </a:cubicBezTo>
                  <a:cubicBezTo>
                    <a:pt x="68" y="64"/>
                    <a:pt x="69" y="65"/>
                    <a:pt x="6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6"/>
                    <a:pt x="70" y="63"/>
                    <a:pt x="70" y="62"/>
                  </a:cubicBezTo>
                  <a:cubicBezTo>
                    <a:pt x="71" y="61"/>
                    <a:pt x="71" y="63"/>
                    <a:pt x="71" y="63"/>
                  </a:cubicBezTo>
                  <a:cubicBezTo>
                    <a:pt x="71" y="64"/>
                    <a:pt x="71" y="63"/>
                    <a:pt x="71" y="63"/>
                  </a:cubicBezTo>
                  <a:cubicBezTo>
                    <a:pt x="70" y="65"/>
                    <a:pt x="71" y="64"/>
                    <a:pt x="71" y="65"/>
                  </a:cubicBezTo>
                  <a:cubicBezTo>
                    <a:pt x="71" y="65"/>
                    <a:pt x="71" y="63"/>
                    <a:pt x="72" y="63"/>
                  </a:cubicBezTo>
                  <a:cubicBezTo>
                    <a:pt x="72" y="63"/>
                    <a:pt x="73" y="63"/>
                    <a:pt x="73" y="65"/>
                  </a:cubicBezTo>
                  <a:cubicBezTo>
                    <a:pt x="73" y="64"/>
                    <a:pt x="73" y="64"/>
                    <a:pt x="73" y="63"/>
                  </a:cubicBezTo>
                  <a:cubicBezTo>
                    <a:pt x="73" y="63"/>
                    <a:pt x="73" y="62"/>
                    <a:pt x="72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4" y="62"/>
                    <a:pt x="74" y="60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1"/>
                    <a:pt x="75" y="61"/>
                    <a:pt x="75" y="61"/>
                  </a:cubicBezTo>
                  <a:cubicBezTo>
                    <a:pt x="75" y="62"/>
                    <a:pt x="75" y="64"/>
                    <a:pt x="76" y="65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8" y="65"/>
                    <a:pt x="78" y="59"/>
                    <a:pt x="79" y="61"/>
                  </a:cubicBezTo>
                  <a:cubicBezTo>
                    <a:pt x="79" y="63"/>
                    <a:pt x="79" y="63"/>
                    <a:pt x="80" y="64"/>
                  </a:cubicBezTo>
                  <a:cubicBezTo>
                    <a:pt x="80" y="63"/>
                    <a:pt x="80" y="63"/>
                    <a:pt x="80" y="62"/>
                  </a:cubicBezTo>
                  <a:cubicBezTo>
                    <a:pt x="80" y="61"/>
                    <a:pt x="80" y="64"/>
                    <a:pt x="79" y="63"/>
                  </a:cubicBezTo>
                  <a:cubicBezTo>
                    <a:pt x="79" y="61"/>
                    <a:pt x="80" y="62"/>
                    <a:pt x="80" y="61"/>
                  </a:cubicBezTo>
                  <a:cubicBezTo>
                    <a:pt x="81" y="66"/>
                    <a:pt x="83" y="62"/>
                    <a:pt x="84" y="64"/>
                  </a:cubicBezTo>
                  <a:cubicBezTo>
                    <a:pt x="84" y="61"/>
                    <a:pt x="85" y="63"/>
                    <a:pt x="85" y="62"/>
                  </a:cubicBezTo>
                  <a:cubicBezTo>
                    <a:pt x="85" y="65"/>
                    <a:pt x="86" y="62"/>
                    <a:pt x="86" y="63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2"/>
                    <a:pt x="87" y="57"/>
                    <a:pt x="88" y="60"/>
                  </a:cubicBezTo>
                  <a:cubicBezTo>
                    <a:pt x="88" y="60"/>
                    <a:pt x="88" y="61"/>
                    <a:pt x="88" y="62"/>
                  </a:cubicBezTo>
                  <a:cubicBezTo>
                    <a:pt x="89" y="65"/>
                    <a:pt x="89" y="59"/>
                    <a:pt x="90" y="62"/>
                  </a:cubicBezTo>
                  <a:cubicBezTo>
                    <a:pt x="90" y="61"/>
                    <a:pt x="89" y="60"/>
                    <a:pt x="90" y="59"/>
                  </a:cubicBezTo>
                  <a:cubicBezTo>
                    <a:pt x="91" y="60"/>
                    <a:pt x="92" y="61"/>
                    <a:pt x="92" y="62"/>
                  </a:cubicBezTo>
                  <a:cubicBezTo>
                    <a:pt x="92" y="61"/>
                    <a:pt x="92" y="60"/>
                    <a:pt x="92" y="61"/>
                  </a:cubicBezTo>
                  <a:cubicBezTo>
                    <a:pt x="93" y="62"/>
                    <a:pt x="92" y="62"/>
                    <a:pt x="92" y="62"/>
                  </a:cubicBezTo>
                  <a:cubicBezTo>
                    <a:pt x="93" y="63"/>
                    <a:pt x="93" y="61"/>
                    <a:pt x="94" y="60"/>
                  </a:cubicBezTo>
                  <a:cubicBezTo>
                    <a:pt x="94" y="62"/>
                    <a:pt x="95" y="61"/>
                    <a:pt x="96" y="62"/>
                  </a:cubicBezTo>
                  <a:cubicBezTo>
                    <a:pt x="96" y="60"/>
                    <a:pt x="98" y="63"/>
                    <a:pt x="97" y="60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0"/>
                    <a:pt x="98" y="58"/>
                    <a:pt x="98" y="5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9" y="62"/>
                    <a:pt x="99" y="60"/>
                    <a:pt x="100" y="61"/>
                  </a:cubicBezTo>
                  <a:cubicBezTo>
                    <a:pt x="99" y="59"/>
                    <a:pt x="100" y="61"/>
                    <a:pt x="100" y="60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1" y="58"/>
                    <a:pt x="100" y="58"/>
                    <a:pt x="101" y="57"/>
                  </a:cubicBezTo>
                  <a:cubicBezTo>
                    <a:pt x="101" y="57"/>
                    <a:pt x="101" y="60"/>
                    <a:pt x="101" y="59"/>
                  </a:cubicBezTo>
                  <a:cubicBezTo>
                    <a:pt x="102" y="60"/>
                    <a:pt x="102" y="60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59"/>
                    <a:pt x="104" y="59"/>
                  </a:cubicBezTo>
                  <a:cubicBezTo>
                    <a:pt x="106" y="60"/>
                    <a:pt x="108" y="58"/>
                    <a:pt x="108" y="57"/>
                  </a:cubicBezTo>
                  <a:cubicBezTo>
                    <a:pt x="108" y="57"/>
                    <a:pt x="108" y="58"/>
                    <a:pt x="108" y="58"/>
                  </a:cubicBezTo>
                  <a:cubicBezTo>
                    <a:pt x="108" y="57"/>
                    <a:pt x="108" y="56"/>
                    <a:pt x="109" y="57"/>
                  </a:cubicBezTo>
                  <a:cubicBezTo>
                    <a:pt x="109" y="56"/>
                    <a:pt x="109" y="58"/>
                    <a:pt x="110" y="58"/>
                  </a:cubicBezTo>
                  <a:cubicBezTo>
                    <a:pt x="110" y="58"/>
                    <a:pt x="110" y="56"/>
                    <a:pt x="109" y="56"/>
                  </a:cubicBezTo>
                  <a:cubicBezTo>
                    <a:pt x="111" y="59"/>
                    <a:pt x="111" y="55"/>
                    <a:pt x="113" y="56"/>
                  </a:cubicBezTo>
                  <a:cubicBezTo>
                    <a:pt x="113" y="56"/>
                    <a:pt x="113" y="57"/>
                    <a:pt x="113" y="57"/>
                  </a:cubicBezTo>
                  <a:cubicBezTo>
                    <a:pt x="114" y="56"/>
                    <a:pt x="114" y="55"/>
                    <a:pt x="115" y="53"/>
                  </a:cubicBezTo>
                  <a:cubicBezTo>
                    <a:pt x="115" y="55"/>
                    <a:pt x="115" y="55"/>
                    <a:pt x="115" y="55"/>
                  </a:cubicBezTo>
                  <a:cubicBezTo>
                    <a:pt x="115" y="55"/>
                    <a:pt x="116" y="55"/>
                    <a:pt x="116" y="54"/>
                  </a:cubicBezTo>
                  <a:cubicBezTo>
                    <a:pt x="115" y="52"/>
                    <a:pt x="116" y="51"/>
                    <a:pt x="116" y="51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8" y="51"/>
                    <a:pt x="117" y="51"/>
                    <a:pt x="117" y="52"/>
                  </a:cubicBezTo>
                  <a:cubicBezTo>
                    <a:pt x="118" y="54"/>
                    <a:pt x="119" y="53"/>
                    <a:pt x="119" y="53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20" y="51"/>
                    <a:pt x="120" y="53"/>
                    <a:pt x="120" y="5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1" y="50"/>
                    <a:pt x="121" y="51"/>
                  </a:cubicBezTo>
                  <a:cubicBezTo>
                    <a:pt x="122" y="50"/>
                    <a:pt x="122" y="47"/>
                    <a:pt x="122" y="45"/>
                  </a:cubicBezTo>
                  <a:cubicBezTo>
                    <a:pt x="122" y="46"/>
                    <a:pt x="123" y="44"/>
                    <a:pt x="123" y="44"/>
                  </a:cubicBezTo>
                  <a:cubicBezTo>
                    <a:pt x="124" y="45"/>
                    <a:pt x="123" y="44"/>
                    <a:pt x="123" y="45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7"/>
                    <a:pt x="125" y="49"/>
                    <a:pt x="125" y="50"/>
                  </a:cubicBezTo>
                  <a:cubicBezTo>
                    <a:pt x="125" y="49"/>
                    <a:pt x="126" y="49"/>
                    <a:pt x="127" y="50"/>
                  </a:cubicBezTo>
                  <a:cubicBezTo>
                    <a:pt x="126" y="47"/>
                    <a:pt x="128" y="48"/>
                    <a:pt x="127" y="45"/>
                  </a:cubicBezTo>
                  <a:cubicBezTo>
                    <a:pt x="128" y="45"/>
                    <a:pt x="128" y="47"/>
                    <a:pt x="129" y="48"/>
                  </a:cubicBezTo>
                  <a:cubicBezTo>
                    <a:pt x="129" y="46"/>
                    <a:pt x="131" y="47"/>
                    <a:pt x="131" y="46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2" y="46"/>
                    <a:pt x="134" y="46"/>
                    <a:pt x="133" y="43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5" y="45"/>
                    <a:pt x="133" y="42"/>
                    <a:pt x="134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3"/>
                    <a:pt x="136" y="45"/>
                    <a:pt x="136" y="43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7" y="43"/>
                    <a:pt x="138" y="43"/>
                    <a:pt x="137" y="41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4"/>
                    <a:pt x="138" y="41"/>
                    <a:pt x="139" y="41"/>
                  </a:cubicBezTo>
                  <a:cubicBezTo>
                    <a:pt x="139" y="42"/>
                    <a:pt x="140" y="42"/>
                    <a:pt x="139" y="42"/>
                  </a:cubicBezTo>
                  <a:cubicBezTo>
                    <a:pt x="139" y="41"/>
                    <a:pt x="140" y="41"/>
                    <a:pt x="140" y="40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5" y="41"/>
                    <a:pt x="148" y="39"/>
                    <a:pt x="150" y="36"/>
                  </a:cubicBezTo>
                  <a:cubicBezTo>
                    <a:pt x="152" y="38"/>
                    <a:pt x="150" y="38"/>
                    <a:pt x="151" y="39"/>
                  </a:cubicBezTo>
                  <a:cubicBezTo>
                    <a:pt x="150" y="37"/>
                    <a:pt x="151" y="38"/>
                    <a:pt x="152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3" y="38"/>
                    <a:pt x="153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5"/>
                    <a:pt x="155" y="38"/>
                    <a:pt x="154" y="36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4" y="35"/>
                    <a:pt x="156" y="37"/>
                    <a:pt x="156" y="35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7" y="36"/>
                    <a:pt x="156" y="32"/>
                    <a:pt x="157" y="34"/>
                  </a:cubicBezTo>
                  <a:cubicBezTo>
                    <a:pt x="157" y="33"/>
                    <a:pt x="158" y="32"/>
                    <a:pt x="157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0" y="30"/>
                    <a:pt x="163" y="29"/>
                    <a:pt x="162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4"/>
                    <a:pt x="167" y="27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65" y="21"/>
                    <a:pt x="167" y="21"/>
                    <a:pt x="166" y="20"/>
                  </a:cubicBezTo>
                  <a:cubicBezTo>
                    <a:pt x="166" y="21"/>
                    <a:pt x="166" y="21"/>
                    <a:pt x="167" y="21"/>
                  </a:cubicBezTo>
                  <a:cubicBezTo>
                    <a:pt x="167" y="21"/>
                    <a:pt x="166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71" y="20"/>
                    <a:pt x="176" y="17"/>
                    <a:pt x="174" y="13"/>
                  </a:cubicBezTo>
                  <a:cubicBezTo>
                    <a:pt x="174" y="12"/>
                    <a:pt x="177" y="14"/>
                    <a:pt x="177" y="14"/>
                  </a:cubicBezTo>
                  <a:cubicBezTo>
                    <a:pt x="175" y="10"/>
                    <a:pt x="181" y="9"/>
                    <a:pt x="177" y="5"/>
                  </a:cubicBezTo>
                  <a:close/>
                  <a:moveTo>
                    <a:pt x="10" y="32"/>
                  </a:moveTo>
                  <a:cubicBezTo>
                    <a:pt x="10" y="32"/>
                    <a:pt x="10" y="32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lose/>
                  <a:moveTo>
                    <a:pt x="6" y="35"/>
                  </a:move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10" y="35"/>
                  </a:move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lose/>
                  <a:moveTo>
                    <a:pt x="9" y="32"/>
                  </a:moveTo>
                  <a:cubicBezTo>
                    <a:pt x="9" y="33"/>
                    <a:pt x="8" y="33"/>
                    <a:pt x="8" y="33"/>
                  </a:cubicBezTo>
                  <a:cubicBezTo>
                    <a:pt x="9" y="31"/>
                    <a:pt x="10" y="31"/>
                    <a:pt x="10" y="32"/>
                  </a:cubicBezTo>
                  <a:cubicBezTo>
                    <a:pt x="9" y="33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2"/>
                  </a:cubicBezTo>
                  <a:close/>
                  <a:moveTo>
                    <a:pt x="7" y="35"/>
                  </a:moveTo>
                  <a:cubicBezTo>
                    <a:pt x="7" y="35"/>
                    <a:pt x="7" y="34"/>
                    <a:pt x="7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lose/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6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8" y="36"/>
                    <a:pt x="7" y="35"/>
                  </a:cubicBezTo>
                  <a:close/>
                  <a:moveTo>
                    <a:pt x="9" y="36"/>
                  </a:move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7"/>
                  </a:cubicBezTo>
                  <a:cubicBezTo>
                    <a:pt x="10" y="36"/>
                    <a:pt x="9" y="36"/>
                    <a:pt x="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1" name="Freeform 435"/>
            <p:cNvSpPr/>
            <p:nvPr/>
          </p:nvSpPr>
          <p:spPr bwMode="auto">
            <a:xfrm>
              <a:off x="10025063" y="4881563"/>
              <a:ext cx="7937" cy="3175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2" name="Freeform 436"/>
            <p:cNvSpPr>
              <a:spLocks noEditPoints="1"/>
            </p:cNvSpPr>
            <p:nvPr/>
          </p:nvSpPr>
          <p:spPr bwMode="auto">
            <a:xfrm>
              <a:off x="9531350" y="2778125"/>
              <a:ext cx="1528762" cy="2152650"/>
            </a:xfrm>
            <a:custGeom>
              <a:avLst/>
              <a:gdLst>
                <a:gd name="T0" fmla="*/ 172 w 406"/>
                <a:gd name="T1" fmla="*/ 570 h 572"/>
                <a:gd name="T2" fmla="*/ 205 w 406"/>
                <a:gd name="T3" fmla="*/ 568 h 572"/>
                <a:gd name="T4" fmla="*/ 239 w 406"/>
                <a:gd name="T5" fmla="*/ 564 h 572"/>
                <a:gd name="T6" fmla="*/ 281 w 406"/>
                <a:gd name="T7" fmla="*/ 547 h 572"/>
                <a:gd name="T8" fmla="*/ 300 w 406"/>
                <a:gd name="T9" fmla="*/ 522 h 572"/>
                <a:gd name="T10" fmla="*/ 204 w 406"/>
                <a:gd name="T11" fmla="*/ 395 h 572"/>
                <a:gd name="T12" fmla="*/ 207 w 406"/>
                <a:gd name="T13" fmla="*/ 339 h 572"/>
                <a:gd name="T14" fmla="*/ 214 w 406"/>
                <a:gd name="T15" fmla="*/ 279 h 572"/>
                <a:gd name="T16" fmla="*/ 177 w 406"/>
                <a:gd name="T17" fmla="*/ 304 h 572"/>
                <a:gd name="T18" fmla="*/ 184 w 406"/>
                <a:gd name="T19" fmla="*/ 298 h 572"/>
                <a:gd name="T20" fmla="*/ 197 w 406"/>
                <a:gd name="T21" fmla="*/ 321 h 572"/>
                <a:gd name="T22" fmla="*/ 186 w 406"/>
                <a:gd name="T23" fmla="*/ 337 h 572"/>
                <a:gd name="T24" fmla="*/ 190 w 406"/>
                <a:gd name="T25" fmla="*/ 347 h 572"/>
                <a:gd name="T26" fmla="*/ 189 w 406"/>
                <a:gd name="T27" fmla="*/ 365 h 572"/>
                <a:gd name="T28" fmla="*/ 189 w 406"/>
                <a:gd name="T29" fmla="*/ 382 h 572"/>
                <a:gd name="T30" fmla="*/ 194 w 406"/>
                <a:gd name="T31" fmla="*/ 401 h 572"/>
                <a:gd name="T32" fmla="*/ 198 w 406"/>
                <a:gd name="T33" fmla="*/ 426 h 572"/>
                <a:gd name="T34" fmla="*/ 92 w 406"/>
                <a:gd name="T35" fmla="*/ 277 h 572"/>
                <a:gd name="T36" fmla="*/ 68 w 406"/>
                <a:gd name="T37" fmla="*/ 218 h 572"/>
                <a:gd name="T38" fmla="*/ 189 w 406"/>
                <a:gd name="T39" fmla="*/ 198 h 572"/>
                <a:gd name="T40" fmla="*/ 299 w 406"/>
                <a:gd name="T41" fmla="*/ 279 h 572"/>
                <a:gd name="T42" fmla="*/ 240 w 406"/>
                <a:gd name="T43" fmla="*/ 425 h 572"/>
                <a:gd name="T44" fmla="*/ 250 w 406"/>
                <a:gd name="T45" fmla="*/ 401 h 572"/>
                <a:gd name="T46" fmla="*/ 257 w 406"/>
                <a:gd name="T47" fmla="*/ 380 h 572"/>
                <a:gd name="T48" fmla="*/ 262 w 406"/>
                <a:gd name="T49" fmla="*/ 342 h 572"/>
                <a:gd name="T50" fmla="*/ 279 w 406"/>
                <a:gd name="T51" fmla="*/ 305 h 572"/>
                <a:gd name="T52" fmla="*/ 323 w 406"/>
                <a:gd name="T53" fmla="*/ 287 h 572"/>
                <a:gd name="T54" fmla="*/ 345 w 406"/>
                <a:gd name="T55" fmla="*/ 231 h 572"/>
                <a:gd name="T56" fmla="*/ 313 w 406"/>
                <a:gd name="T57" fmla="*/ 163 h 572"/>
                <a:gd name="T58" fmla="*/ 199 w 406"/>
                <a:gd name="T59" fmla="*/ 120 h 572"/>
                <a:gd name="T60" fmla="*/ 99 w 406"/>
                <a:gd name="T61" fmla="*/ 189 h 572"/>
                <a:gd name="T62" fmla="*/ 67 w 406"/>
                <a:gd name="T63" fmla="*/ 156 h 572"/>
                <a:gd name="T64" fmla="*/ 18 w 406"/>
                <a:gd name="T65" fmla="*/ 247 h 572"/>
                <a:gd name="T66" fmla="*/ 17 w 406"/>
                <a:gd name="T67" fmla="*/ 216 h 572"/>
                <a:gd name="T68" fmla="*/ 18 w 406"/>
                <a:gd name="T69" fmla="*/ 212 h 572"/>
                <a:gd name="T70" fmla="*/ 18 w 406"/>
                <a:gd name="T71" fmla="*/ 213 h 572"/>
                <a:gd name="T72" fmla="*/ 20 w 406"/>
                <a:gd name="T73" fmla="*/ 216 h 572"/>
                <a:gd name="T74" fmla="*/ 36 w 406"/>
                <a:gd name="T75" fmla="*/ 256 h 572"/>
                <a:gd name="T76" fmla="*/ 80 w 406"/>
                <a:gd name="T77" fmla="*/ 293 h 572"/>
                <a:gd name="T78" fmla="*/ 143 w 406"/>
                <a:gd name="T79" fmla="*/ 304 h 572"/>
                <a:gd name="T80" fmla="*/ 162 w 406"/>
                <a:gd name="T81" fmla="*/ 375 h 572"/>
                <a:gd name="T82" fmla="*/ 177 w 406"/>
                <a:gd name="T83" fmla="*/ 504 h 572"/>
                <a:gd name="T84" fmla="*/ 192 w 406"/>
                <a:gd name="T85" fmla="*/ 530 h 572"/>
                <a:gd name="T86" fmla="*/ 191 w 406"/>
                <a:gd name="T87" fmla="*/ 504 h 572"/>
                <a:gd name="T88" fmla="*/ 192 w 406"/>
                <a:gd name="T89" fmla="*/ 486 h 572"/>
                <a:gd name="T90" fmla="*/ 194 w 406"/>
                <a:gd name="T91" fmla="*/ 451 h 572"/>
                <a:gd name="T92" fmla="*/ 220 w 406"/>
                <a:gd name="T93" fmla="*/ 447 h 572"/>
                <a:gd name="T94" fmla="*/ 240 w 406"/>
                <a:gd name="T95" fmla="*/ 469 h 572"/>
                <a:gd name="T96" fmla="*/ 247 w 406"/>
                <a:gd name="T97" fmla="*/ 543 h 572"/>
                <a:gd name="T98" fmla="*/ 146 w 406"/>
                <a:gd name="T99" fmla="*/ 545 h 572"/>
                <a:gd name="T100" fmla="*/ 137 w 406"/>
                <a:gd name="T101" fmla="*/ 524 h 572"/>
                <a:gd name="T102" fmla="*/ 130 w 406"/>
                <a:gd name="T103" fmla="*/ 553 h 572"/>
                <a:gd name="T104" fmla="*/ 193 w 406"/>
                <a:gd name="T105" fmla="*/ 309 h 572"/>
                <a:gd name="T106" fmla="*/ 196 w 406"/>
                <a:gd name="T107" fmla="*/ 303 h 572"/>
                <a:gd name="T108" fmla="*/ 209 w 406"/>
                <a:gd name="T109" fmla="*/ 295 h 572"/>
                <a:gd name="T110" fmla="*/ 218 w 406"/>
                <a:gd name="T111" fmla="*/ 301 h 572"/>
                <a:gd name="T112" fmla="*/ 221 w 406"/>
                <a:gd name="T113" fmla="*/ 307 h 572"/>
                <a:gd name="T114" fmla="*/ 211 w 406"/>
                <a:gd name="T115" fmla="*/ 310 h 572"/>
                <a:gd name="T116" fmla="*/ 222 w 406"/>
                <a:gd name="T117" fmla="*/ 307 h 572"/>
                <a:gd name="T118" fmla="*/ 191 w 406"/>
                <a:gd name="T119" fmla="*/ 185 h 572"/>
                <a:gd name="T120" fmla="*/ 63 w 406"/>
                <a:gd name="T121" fmla="*/ 186 h 572"/>
                <a:gd name="T122" fmla="*/ 22 w 406"/>
                <a:gd name="T123" fmla="*/ 214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572">
                  <a:moveTo>
                    <a:pt x="135" y="564"/>
                  </a:moveTo>
                  <a:cubicBezTo>
                    <a:pt x="136" y="564"/>
                    <a:pt x="137" y="565"/>
                    <a:pt x="137" y="564"/>
                  </a:cubicBezTo>
                  <a:cubicBezTo>
                    <a:pt x="137" y="565"/>
                    <a:pt x="137" y="565"/>
                    <a:pt x="137" y="565"/>
                  </a:cubicBezTo>
                  <a:cubicBezTo>
                    <a:pt x="138" y="565"/>
                    <a:pt x="140" y="563"/>
                    <a:pt x="139" y="566"/>
                  </a:cubicBezTo>
                  <a:cubicBezTo>
                    <a:pt x="140" y="563"/>
                    <a:pt x="139" y="565"/>
                    <a:pt x="138" y="564"/>
                  </a:cubicBezTo>
                  <a:cubicBezTo>
                    <a:pt x="139" y="562"/>
                    <a:pt x="140" y="563"/>
                    <a:pt x="141" y="562"/>
                  </a:cubicBezTo>
                  <a:cubicBezTo>
                    <a:pt x="139" y="565"/>
                    <a:pt x="142" y="563"/>
                    <a:pt x="142" y="564"/>
                  </a:cubicBezTo>
                  <a:cubicBezTo>
                    <a:pt x="142" y="565"/>
                    <a:pt x="142" y="565"/>
                    <a:pt x="142" y="566"/>
                  </a:cubicBezTo>
                  <a:cubicBezTo>
                    <a:pt x="143" y="564"/>
                    <a:pt x="143" y="564"/>
                    <a:pt x="143" y="564"/>
                  </a:cubicBezTo>
                  <a:cubicBezTo>
                    <a:pt x="142" y="568"/>
                    <a:pt x="145" y="564"/>
                    <a:pt x="145" y="566"/>
                  </a:cubicBezTo>
                  <a:cubicBezTo>
                    <a:pt x="144" y="566"/>
                    <a:pt x="144" y="568"/>
                    <a:pt x="144" y="569"/>
                  </a:cubicBezTo>
                  <a:cubicBezTo>
                    <a:pt x="144" y="566"/>
                    <a:pt x="146" y="566"/>
                    <a:pt x="147" y="564"/>
                  </a:cubicBezTo>
                  <a:cubicBezTo>
                    <a:pt x="148" y="565"/>
                    <a:pt x="145" y="567"/>
                    <a:pt x="145" y="569"/>
                  </a:cubicBezTo>
                  <a:cubicBezTo>
                    <a:pt x="146" y="567"/>
                    <a:pt x="146" y="571"/>
                    <a:pt x="147" y="568"/>
                  </a:cubicBezTo>
                  <a:cubicBezTo>
                    <a:pt x="147" y="567"/>
                    <a:pt x="148" y="567"/>
                    <a:pt x="149" y="566"/>
                  </a:cubicBezTo>
                  <a:cubicBezTo>
                    <a:pt x="150" y="566"/>
                    <a:pt x="148" y="567"/>
                    <a:pt x="148" y="568"/>
                  </a:cubicBezTo>
                  <a:cubicBezTo>
                    <a:pt x="149" y="568"/>
                    <a:pt x="150" y="566"/>
                    <a:pt x="150" y="565"/>
                  </a:cubicBezTo>
                  <a:cubicBezTo>
                    <a:pt x="150" y="566"/>
                    <a:pt x="152" y="564"/>
                    <a:pt x="152" y="565"/>
                  </a:cubicBezTo>
                  <a:cubicBezTo>
                    <a:pt x="152" y="567"/>
                    <a:pt x="150" y="566"/>
                    <a:pt x="150" y="567"/>
                  </a:cubicBezTo>
                  <a:cubicBezTo>
                    <a:pt x="152" y="568"/>
                    <a:pt x="152" y="563"/>
                    <a:pt x="154" y="563"/>
                  </a:cubicBezTo>
                  <a:cubicBezTo>
                    <a:pt x="153" y="562"/>
                    <a:pt x="155" y="559"/>
                    <a:pt x="155" y="558"/>
                  </a:cubicBezTo>
                  <a:cubicBezTo>
                    <a:pt x="157" y="560"/>
                    <a:pt x="155" y="559"/>
                    <a:pt x="155" y="561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5" y="564"/>
                    <a:pt x="152" y="566"/>
                    <a:pt x="153" y="568"/>
                  </a:cubicBezTo>
                  <a:cubicBezTo>
                    <a:pt x="154" y="567"/>
                    <a:pt x="154" y="567"/>
                    <a:pt x="154" y="567"/>
                  </a:cubicBezTo>
                  <a:cubicBezTo>
                    <a:pt x="153" y="568"/>
                    <a:pt x="153" y="569"/>
                    <a:pt x="153" y="570"/>
                  </a:cubicBezTo>
                  <a:cubicBezTo>
                    <a:pt x="153" y="568"/>
                    <a:pt x="154" y="570"/>
                    <a:pt x="155" y="570"/>
                  </a:cubicBezTo>
                  <a:cubicBezTo>
                    <a:pt x="155" y="568"/>
                    <a:pt x="154" y="570"/>
                    <a:pt x="154" y="569"/>
                  </a:cubicBezTo>
                  <a:cubicBezTo>
                    <a:pt x="155" y="568"/>
                    <a:pt x="156" y="566"/>
                    <a:pt x="157" y="567"/>
                  </a:cubicBezTo>
                  <a:cubicBezTo>
                    <a:pt x="156" y="568"/>
                    <a:pt x="157" y="569"/>
                    <a:pt x="156" y="570"/>
                  </a:cubicBezTo>
                  <a:cubicBezTo>
                    <a:pt x="157" y="571"/>
                    <a:pt x="157" y="568"/>
                    <a:pt x="157" y="569"/>
                  </a:cubicBezTo>
                  <a:cubicBezTo>
                    <a:pt x="157" y="570"/>
                    <a:pt x="157" y="570"/>
                    <a:pt x="157" y="570"/>
                  </a:cubicBezTo>
                  <a:cubicBezTo>
                    <a:pt x="160" y="571"/>
                    <a:pt x="164" y="571"/>
                    <a:pt x="166" y="567"/>
                  </a:cubicBezTo>
                  <a:cubicBezTo>
                    <a:pt x="166" y="569"/>
                    <a:pt x="167" y="569"/>
                    <a:pt x="169" y="570"/>
                  </a:cubicBezTo>
                  <a:cubicBezTo>
                    <a:pt x="168" y="570"/>
                    <a:pt x="169" y="569"/>
                    <a:pt x="169" y="568"/>
                  </a:cubicBezTo>
                  <a:cubicBezTo>
                    <a:pt x="170" y="570"/>
                    <a:pt x="170" y="570"/>
                    <a:pt x="170" y="570"/>
                  </a:cubicBezTo>
                  <a:cubicBezTo>
                    <a:pt x="170" y="572"/>
                    <a:pt x="172" y="570"/>
                    <a:pt x="172" y="569"/>
                  </a:cubicBezTo>
                  <a:cubicBezTo>
                    <a:pt x="172" y="570"/>
                    <a:pt x="172" y="570"/>
                    <a:pt x="172" y="570"/>
                  </a:cubicBezTo>
                  <a:cubicBezTo>
                    <a:pt x="173" y="571"/>
                    <a:pt x="173" y="569"/>
                    <a:pt x="173" y="568"/>
                  </a:cubicBezTo>
                  <a:cubicBezTo>
                    <a:pt x="174" y="570"/>
                    <a:pt x="174" y="570"/>
                    <a:pt x="174" y="570"/>
                  </a:cubicBezTo>
                  <a:cubicBezTo>
                    <a:pt x="174" y="569"/>
                    <a:pt x="174" y="569"/>
                    <a:pt x="174" y="569"/>
                  </a:cubicBezTo>
                  <a:cubicBezTo>
                    <a:pt x="174" y="568"/>
                    <a:pt x="175" y="568"/>
                    <a:pt x="175" y="570"/>
                  </a:cubicBezTo>
                  <a:cubicBezTo>
                    <a:pt x="175" y="570"/>
                    <a:pt x="176" y="569"/>
                    <a:pt x="175" y="569"/>
                  </a:cubicBezTo>
                  <a:cubicBezTo>
                    <a:pt x="176" y="570"/>
                    <a:pt x="178" y="570"/>
                    <a:pt x="179" y="569"/>
                  </a:cubicBezTo>
                  <a:cubicBezTo>
                    <a:pt x="178" y="569"/>
                    <a:pt x="178" y="568"/>
                    <a:pt x="178" y="567"/>
                  </a:cubicBezTo>
                  <a:cubicBezTo>
                    <a:pt x="178" y="564"/>
                    <a:pt x="179" y="567"/>
                    <a:pt x="179" y="566"/>
                  </a:cubicBezTo>
                  <a:cubicBezTo>
                    <a:pt x="179" y="567"/>
                    <a:pt x="180" y="567"/>
                    <a:pt x="179" y="568"/>
                  </a:cubicBezTo>
                  <a:cubicBezTo>
                    <a:pt x="181" y="571"/>
                    <a:pt x="183" y="569"/>
                    <a:pt x="184" y="569"/>
                  </a:cubicBezTo>
                  <a:cubicBezTo>
                    <a:pt x="185" y="568"/>
                    <a:pt x="185" y="568"/>
                    <a:pt x="185" y="568"/>
                  </a:cubicBezTo>
                  <a:cubicBezTo>
                    <a:pt x="186" y="570"/>
                    <a:pt x="188" y="568"/>
                    <a:pt x="189" y="569"/>
                  </a:cubicBezTo>
                  <a:cubicBezTo>
                    <a:pt x="189" y="568"/>
                    <a:pt x="189" y="565"/>
                    <a:pt x="190" y="565"/>
                  </a:cubicBezTo>
                  <a:cubicBezTo>
                    <a:pt x="190" y="563"/>
                    <a:pt x="190" y="567"/>
                    <a:pt x="191" y="569"/>
                  </a:cubicBezTo>
                  <a:cubicBezTo>
                    <a:pt x="191" y="568"/>
                    <a:pt x="192" y="567"/>
                    <a:pt x="192" y="567"/>
                  </a:cubicBezTo>
                  <a:cubicBezTo>
                    <a:pt x="192" y="568"/>
                    <a:pt x="192" y="568"/>
                    <a:pt x="192" y="568"/>
                  </a:cubicBezTo>
                  <a:cubicBezTo>
                    <a:pt x="192" y="567"/>
                    <a:pt x="193" y="566"/>
                    <a:pt x="194" y="567"/>
                  </a:cubicBezTo>
                  <a:cubicBezTo>
                    <a:pt x="194" y="567"/>
                    <a:pt x="194" y="567"/>
                    <a:pt x="194" y="567"/>
                  </a:cubicBezTo>
                  <a:cubicBezTo>
                    <a:pt x="194" y="567"/>
                    <a:pt x="195" y="569"/>
                    <a:pt x="195" y="568"/>
                  </a:cubicBezTo>
                  <a:cubicBezTo>
                    <a:pt x="195" y="567"/>
                    <a:pt x="196" y="568"/>
                    <a:pt x="196" y="566"/>
                  </a:cubicBezTo>
                  <a:cubicBezTo>
                    <a:pt x="197" y="567"/>
                    <a:pt x="197" y="567"/>
                    <a:pt x="197" y="567"/>
                  </a:cubicBezTo>
                  <a:cubicBezTo>
                    <a:pt x="197" y="565"/>
                    <a:pt x="197" y="565"/>
                    <a:pt x="197" y="565"/>
                  </a:cubicBezTo>
                  <a:cubicBezTo>
                    <a:pt x="197" y="566"/>
                    <a:pt x="197" y="566"/>
                    <a:pt x="197" y="566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8" y="569"/>
                    <a:pt x="197" y="566"/>
                    <a:pt x="198" y="565"/>
                  </a:cubicBezTo>
                  <a:cubicBezTo>
                    <a:pt x="198" y="564"/>
                    <a:pt x="198" y="566"/>
                    <a:pt x="199" y="566"/>
                  </a:cubicBezTo>
                  <a:cubicBezTo>
                    <a:pt x="198" y="567"/>
                    <a:pt x="198" y="566"/>
                    <a:pt x="198" y="566"/>
                  </a:cubicBezTo>
                  <a:cubicBezTo>
                    <a:pt x="198" y="568"/>
                    <a:pt x="198" y="567"/>
                    <a:pt x="199" y="568"/>
                  </a:cubicBezTo>
                  <a:cubicBezTo>
                    <a:pt x="199" y="568"/>
                    <a:pt x="199" y="566"/>
                    <a:pt x="199" y="566"/>
                  </a:cubicBezTo>
                  <a:cubicBezTo>
                    <a:pt x="200" y="566"/>
                    <a:pt x="201" y="566"/>
                    <a:pt x="200" y="568"/>
                  </a:cubicBezTo>
                  <a:cubicBezTo>
                    <a:pt x="201" y="567"/>
                    <a:pt x="201" y="567"/>
                    <a:pt x="201" y="566"/>
                  </a:cubicBezTo>
                  <a:cubicBezTo>
                    <a:pt x="201" y="566"/>
                    <a:pt x="200" y="565"/>
                    <a:pt x="200" y="564"/>
                  </a:cubicBezTo>
                  <a:cubicBezTo>
                    <a:pt x="201" y="564"/>
                    <a:pt x="201" y="564"/>
                    <a:pt x="201" y="564"/>
                  </a:cubicBezTo>
                  <a:cubicBezTo>
                    <a:pt x="201" y="565"/>
                    <a:pt x="201" y="565"/>
                    <a:pt x="201" y="565"/>
                  </a:cubicBezTo>
                  <a:cubicBezTo>
                    <a:pt x="201" y="564"/>
                    <a:pt x="202" y="565"/>
                    <a:pt x="202" y="563"/>
                  </a:cubicBezTo>
                  <a:cubicBezTo>
                    <a:pt x="202" y="565"/>
                    <a:pt x="202" y="565"/>
                    <a:pt x="202" y="565"/>
                  </a:cubicBezTo>
                  <a:cubicBezTo>
                    <a:pt x="203" y="564"/>
                    <a:pt x="203" y="564"/>
                    <a:pt x="204" y="564"/>
                  </a:cubicBezTo>
                  <a:cubicBezTo>
                    <a:pt x="204" y="566"/>
                    <a:pt x="204" y="568"/>
                    <a:pt x="205" y="568"/>
                  </a:cubicBezTo>
                  <a:cubicBezTo>
                    <a:pt x="205" y="566"/>
                    <a:pt x="205" y="566"/>
                    <a:pt x="205" y="566"/>
                  </a:cubicBezTo>
                  <a:cubicBezTo>
                    <a:pt x="206" y="566"/>
                    <a:pt x="206" y="566"/>
                    <a:pt x="206" y="567"/>
                  </a:cubicBezTo>
                  <a:cubicBezTo>
                    <a:pt x="207" y="568"/>
                    <a:pt x="207" y="562"/>
                    <a:pt x="209" y="564"/>
                  </a:cubicBezTo>
                  <a:cubicBezTo>
                    <a:pt x="208" y="566"/>
                    <a:pt x="209" y="566"/>
                    <a:pt x="209" y="567"/>
                  </a:cubicBezTo>
                  <a:cubicBezTo>
                    <a:pt x="209" y="566"/>
                    <a:pt x="209" y="566"/>
                    <a:pt x="209" y="566"/>
                  </a:cubicBezTo>
                  <a:cubicBezTo>
                    <a:pt x="209" y="565"/>
                    <a:pt x="209" y="567"/>
                    <a:pt x="209" y="566"/>
                  </a:cubicBezTo>
                  <a:cubicBezTo>
                    <a:pt x="208" y="564"/>
                    <a:pt x="209" y="565"/>
                    <a:pt x="209" y="564"/>
                  </a:cubicBezTo>
                  <a:cubicBezTo>
                    <a:pt x="211" y="569"/>
                    <a:pt x="213" y="565"/>
                    <a:pt x="215" y="567"/>
                  </a:cubicBezTo>
                  <a:cubicBezTo>
                    <a:pt x="215" y="565"/>
                    <a:pt x="216" y="567"/>
                    <a:pt x="216" y="566"/>
                  </a:cubicBezTo>
                  <a:cubicBezTo>
                    <a:pt x="216" y="568"/>
                    <a:pt x="217" y="565"/>
                    <a:pt x="217" y="567"/>
                  </a:cubicBezTo>
                  <a:cubicBezTo>
                    <a:pt x="217" y="564"/>
                    <a:pt x="217" y="564"/>
                    <a:pt x="217" y="564"/>
                  </a:cubicBezTo>
                  <a:cubicBezTo>
                    <a:pt x="218" y="566"/>
                    <a:pt x="218" y="560"/>
                    <a:pt x="219" y="563"/>
                  </a:cubicBezTo>
                  <a:cubicBezTo>
                    <a:pt x="220" y="564"/>
                    <a:pt x="219" y="565"/>
                    <a:pt x="219" y="565"/>
                  </a:cubicBezTo>
                  <a:cubicBezTo>
                    <a:pt x="220" y="568"/>
                    <a:pt x="221" y="563"/>
                    <a:pt x="222" y="566"/>
                  </a:cubicBezTo>
                  <a:cubicBezTo>
                    <a:pt x="222" y="565"/>
                    <a:pt x="221" y="563"/>
                    <a:pt x="222" y="562"/>
                  </a:cubicBezTo>
                  <a:cubicBezTo>
                    <a:pt x="223" y="563"/>
                    <a:pt x="224" y="565"/>
                    <a:pt x="224" y="565"/>
                  </a:cubicBezTo>
                  <a:cubicBezTo>
                    <a:pt x="224" y="565"/>
                    <a:pt x="224" y="564"/>
                    <a:pt x="225" y="565"/>
                  </a:cubicBezTo>
                  <a:cubicBezTo>
                    <a:pt x="225" y="565"/>
                    <a:pt x="225" y="565"/>
                    <a:pt x="225" y="566"/>
                  </a:cubicBezTo>
                  <a:cubicBezTo>
                    <a:pt x="226" y="566"/>
                    <a:pt x="226" y="565"/>
                    <a:pt x="227" y="564"/>
                  </a:cubicBezTo>
                  <a:cubicBezTo>
                    <a:pt x="227" y="566"/>
                    <a:pt x="229" y="565"/>
                    <a:pt x="230" y="566"/>
                  </a:cubicBezTo>
                  <a:cubicBezTo>
                    <a:pt x="230" y="563"/>
                    <a:pt x="231" y="567"/>
                    <a:pt x="231" y="564"/>
                  </a:cubicBezTo>
                  <a:cubicBezTo>
                    <a:pt x="231" y="564"/>
                    <a:pt x="231" y="564"/>
                    <a:pt x="231" y="564"/>
                  </a:cubicBezTo>
                  <a:cubicBezTo>
                    <a:pt x="232" y="564"/>
                    <a:pt x="232" y="562"/>
                    <a:pt x="232" y="561"/>
                  </a:cubicBezTo>
                  <a:cubicBezTo>
                    <a:pt x="232" y="563"/>
                    <a:pt x="232" y="563"/>
                    <a:pt x="232" y="563"/>
                  </a:cubicBezTo>
                  <a:cubicBezTo>
                    <a:pt x="232" y="566"/>
                    <a:pt x="234" y="564"/>
                    <a:pt x="234" y="565"/>
                  </a:cubicBezTo>
                  <a:cubicBezTo>
                    <a:pt x="233" y="563"/>
                    <a:pt x="234" y="565"/>
                    <a:pt x="234" y="563"/>
                  </a:cubicBezTo>
                  <a:cubicBezTo>
                    <a:pt x="235" y="563"/>
                    <a:pt x="235" y="563"/>
                    <a:pt x="235" y="563"/>
                  </a:cubicBezTo>
                  <a:cubicBezTo>
                    <a:pt x="235" y="562"/>
                    <a:pt x="235" y="562"/>
                    <a:pt x="236" y="561"/>
                  </a:cubicBezTo>
                  <a:cubicBezTo>
                    <a:pt x="236" y="561"/>
                    <a:pt x="236" y="564"/>
                    <a:pt x="236" y="563"/>
                  </a:cubicBezTo>
                  <a:cubicBezTo>
                    <a:pt x="237" y="564"/>
                    <a:pt x="237" y="564"/>
                    <a:pt x="237" y="563"/>
                  </a:cubicBezTo>
                  <a:cubicBezTo>
                    <a:pt x="237" y="563"/>
                    <a:pt x="237" y="563"/>
                    <a:pt x="237" y="563"/>
                  </a:cubicBezTo>
                  <a:cubicBezTo>
                    <a:pt x="237" y="563"/>
                    <a:pt x="237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4"/>
                    <a:pt x="238" y="563"/>
                    <a:pt x="238" y="563"/>
                  </a:cubicBezTo>
                  <a:cubicBezTo>
                    <a:pt x="238" y="563"/>
                    <a:pt x="239" y="563"/>
                    <a:pt x="239" y="564"/>
                  </a:cubicBezTo>
                  <a:cubicBezTo>
                    <a:pt x="239" y="565"/>
                    <a:pt x="239" y="565"/>
                    <a:pt x="239" y="565"/>
                  </a:cubicBezTo>
                  <a:cubicBezTo>
                    <a:pt x="239" y="565"/>
                    <a:pt x="240" y="563"/>
                    <a:pt x="240" y="563"/>
                  </a:cubicBezTo>
                  <a:cubicBezTo>
                    <a:pt x="242" y="564"/>
                    <a:pt x="244" y="562"/>
                    <a:pt x="245" y="561"/>
                  </a:cubicBezTo>
                  <a:cubicBezTo>
                    <a:pt x="244" y="561"/>
                    <a:pt x="244" y="562"/>
                    <a:pt x="244" y="562"/>
                  </a:cubicBezTo>
                  <a:cubicBezTo>
                    <a:pt x="245" y="561"/>
                    <a:pt x="245" y="560"/>
                    <a:pt x="245" y="561"/>
                  </a:cubicBezTo>
                  <a:cubicBezTo>
                    <a:pt x="246" y="560"/>
                    <a:pt x="246" y="562"/>
                    <a:pt x="247" y="562"/>
                  </a:cubicBezTo>
                  <a:cubicBezTo>
                    <a:pt x="247" y="562"/>
                    <a:pt x="247" y="560"/>
                    <a:pt x="247" y="561"/>
                  </a:cubicBezTo>
                  <a:cubicBezTo>
                    <a:pt x="248" y="563"/>
                    <a:pt x="249" y="559"/>
                    <a:pt x="251" y="560"/>
                  </a:cubicBezTo>
                  <a:cubicBezTo>
                    <a:pt x="251" y="560"/>
                    <a:pt x="251" y="561"/>
                    <a:pt x="251" y="561"/>
                  </a:cubicBezTo>
                  <a:cubicBezTo>
                    <a:pt x="252" y="560"/>
                    <a:pt x="253" y="560"/>
                    <a:pt x="253" y="558"/>
                  </a:cubicBezTo>
                  <a:cubicBezTo>
                    <a:pt x="253" y="559"/>
                    <a:pt x="253" y="559"/>
                    <a:pt x="253" y="559"/>
                  </a:cubicBezTo>
                  <a:cubicBezTo>
                    <a:pt x="254" y="559"/>
                    <a:pt x="255" y="559"/>
                    <a:pt x="255" y="557"/>
                  </a:cubicBezTo>
                  <a:cubicBezTo>
                    <a:pt x="254" y="557"/>
                    <a:pt x="255" y="558"/>
                    <a:pt x="255" y="558"/>
                  </a:cubicBezTo>
                  <a:cubicBezTo>
                    <a:pt x="254" y="557"/>
                    <a:pt x="255" y="555"/>
                    <a:pt x="255" y="555"/>
                  </a:cubicBezTo>
                  <a:cubicBezTo>
                    <a:pt x="255" y="556"/>
                    <a:pt x="255" y="556"/>
                    <a:pt x="255" y="556"/>
                  </a:cubicBezTo>
                  <a:cubicBezTo>
                    <a:pt x="256" y="555"/>
                    <a:pt x="256" y="555"/>
                    <a:pt x="257" y="554"/>
                  </a:cubicBezTo>
                  <a:cubicBezTo>
                    <a:pt x="257" y="555"/>
                    <a:pt x="256" y="555"/>
                    <a:pt x="257" y="556"/>
                  </a:cubicBezTo>
                  <a:cubicBezTo>
                    <a:pt x="257" y="558"/>
                    <a:pt x="259" y="557"/>
                    <a:pt x="259" y="557"/>
                  </a:cubicBezTo>
                  <a:cubicBezTo>
                    <a:pt x="259" y="555"/>
                    <a:pt x="259" y="555"/>
                    <a:pt x="259" y="555"/>
                  </a:cubicBezTo>
                  <a:cubicBezTo>
                    <a:pt x="260" y="555"/>
                    <a:pt x="260" y="557"/>
                    <a:pt x="260" y="557"/>
                  </a:cubicBezTo>
                  <a:cubicBezTo>
                    <a:pt x="261" y="551"/>
                    <a:pt x="261" y="551"/>
                    <a:pt x="261" y="551"/>
                  </a:cubicBezTo>
                  <a:cubicBezTo>
                    <a:pt x="260" y="552"/>
                    <a:pt x="262" y="553"/>
                    <a:pt x="261" y="555"/>
                  </a:cubicBezTo>
                  <a:cubicBezTo>
                    <a:pt x="263" y="554"/>
                    <a:pt x="263" y="551"/>
                    <a:pt x="263" y="549"/>
                  </a:cubicBezTo>
                  <a:cubicBezTo>
                    <a:pt x="263" y="550"/>
                    <a:pt x="264" y="548"/>
                    <a:pt x="265" y="548"/>
                  </a:cubicBezTo>
                  <a:cubicBezTo>
                    <a:pt x="265" y="549"/>
                    <a:pt x="264" y="548"/>
                    <a:pt x="264" y="549"/>
                  </a:cubicBezTo>
                  <a:cubicBezTo>
                    <a:pt x="266" y="550"/>
                    <a:pt x="266" y="550"/>
                    <a:pt x="266" y="550"/>
                  </a:cubicBezTo>
                  <a:cubicBezTo>
                    <a:pt x="265" y="551"/>
                    <a:pt x="266" y="553"/>
                    <a:pt x="266" y="554"/>
                  </a:cubicBezTo>
                  <a:cubicBezTo>
                    <a:pt x="266" y="553"/>
                    <a:pt x="268" y="553"/>
                    <a:pt x="269" y="553"/>
                  </a:cubicBezTo>
                  <a:cubicBezTo>
                    <a:pt x="268" y="551"/>
                    <a:pt x="270" y="552"/>
                    <a:pt x="270" y="549"/>
                  </a:cubicBezTo>
                  <a:cubicBezTo>
                    <a:pt x="271" y="549"/>
                    <a:pt x="271" y="551"/>
                    <a:pt x="271" y="552"/>
                  </a:cubicBezTo>
                  <a:cubicBezTo>
                    <a:pt x="272" y="550"/>
                    <a:pt x="274" y="550"/>
                    <a:pt x="275" y="550"/>
                  </a:cubicBezTo>
                  <a:cubicBezTo>
                    <a:pt x="275" y="550"/>
                    <a:pt x="275" y="550"/>
                    <a:pt x="275" y="550"/>
                  </a:cubicBezTo>
                  <a:cubicBezTo>
                    <a:pt x="275" y="549"/>
                    <a:pt x="277" y="549"/>
                    <a:pt x="277" y="547"/>
                  </a:cubicBezTo>
                  <a:cubicBezTo>
                    <a:pt x="278" y="548"/>
                    <a:pt x="278" y="548"/>
                    <a:pt x="278" y="548"/>
                  </a:cubicBezTo>
                  <a:cubicBezTo>
                    <a:pt x="279" y="549"/>
                    <a:pt x="277" y="545"/>
                    <a:pt x="278" y="546"/>
                  </a:cubicBezTo>
                  <a:cubicBezTo>
                    <a:pt x="279" y="547"/>
                    <a:pt x="279" y="547"/>
                    <a:pt x="279" y="547"/>
                  </a:cubicBezTo>
                  <a:cubicBezTo>
                    <a:pt x="279" y="546"/>
                    <a:pt x="281" y="548"/>
                    <a:pt x="281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1" y="546"/>
                    <a:pt x="282" y="546"/>
                    <a:pt x="282" y="544"/>
                  </a:cubicBezTo>
                  <a:cubicBezTo>
                    <a:pt x="283" y="546"/>
                    <a:pt x="283" y="546"/>
                    <a:pt x="283" y="546"/>
                  </a:cubicBezTo>
                  <a:cubicBezTo>
                    <a:pt x="284" y="547"/>
                    <a:pt x="283" y="544"/>
                    <a:pt x="284" y="544"/>
                  </a:cubicBezTo>
                  <a:cubicBezTo>
                    <a:pt x="284" y="544"/>
                    <a:pt x="285" y="545"/>
                    <a:pt x="285" y="545"/>
                  </a:cubicBezTo>
                  <a:cubicBezTo>
                    <a:pt x="285" y="544"/>
                    <a:pt x="286" y="544"/>
                    <a:pt x="286" y="543"/>
                  </a:cubicBezTo>
                  <a:cubicBezTo>
                    <a:pt x="288" y="545"/>
                    <a:pt x="288" y="545"/>
                    <a:pt x="288" y="545"/>
                  </a:cubicBezTo>
                  <a:cubicBezTo>
                    <a:pt x="291" y="543"/>
                    <a:pt x="295" y="541"/>
                    <a:pt x="298" y="537"/>
                  </a:cubicBezTo>
                  <a:cubicBezTo>
                    <a:pt x="300" y="539"/>
                    <a:pt x="298" y="539"/>
                    <a:pt x="299" y="540"/>
                  </a:cubicBezTo>
                  <a:cubicBezTo>
                    <a:pt x="298" y="538"/>
                    <a:pt x="299" y="539"/>
                    <a:pt x="300" y="538"/>
                  </a:cubicBezTo>
                  <a:cubicBezTo>
                    <a:pt x="300" y="538"/>
                    <a:pt x="300" y="538"/>
                    <a:pt x="300" y="538"/>
                  </a:cubicBezTo>
                  <a:cubicBezTo>
                    <a:pt x="300" y="538"/>
                    <a:pt x="301" y="539"/>
                    <a:pt x="302" y="538"/>
                  </a:cubicBezTo>
                  <a:cubicBezTo>
                    <a:pt x="301" y="537"/>
                    <a:pt x="301" y="537"/>
                    <a:pt x="301" y="537"/>
                  </a:cubicBezTo>
                  <a:cubicBezTo>
                    <a:pt x="301" y="536"/>
                    <a:pt x="304" y="539"/>
                    <a:pt x="303" y="536"/>
                  </a:cubicBezTo>
                  <a:cubicBezTo>
                    <a:pt x="304" y="537"/>
                    <a:pt x="304" y="537"/>
                    <a:pt x="304" y="537"/>
                  </a:cubicBezTo>
                  <a:cubicBezTo>
                    <a:pt x="303" y="535"/>
                    <a:pt x="305" y="538"/>
                    <a:pt x="305" y="535"/>
                  </a:cubicBezTo>
                  <a:cubicBezTo>
                    <a:pt x="305" y="536"/>
                    <a:pt x="305" y="536"/>
                    <a:pt x="305" y="536"/>
                  </a:cubicBezTo>
                  <a:cubicBezTo>
                    <a:pt x="306" y="536"/>
                    <a:pt x="305" y="532"/>
                    <a:pt x="306" y="534"/>
                  </a:cubicBezTo>
                  <a:cubicBezTo>
                    <a:pt x="307" y="533"/>
                    <a:pt x="307" y="532"/>
                    <a:pt x="306" y="530"/>
                  </a:cubicBezTo>
                  <a:cubicBezTo>
                    <a:pt x="308" y="533"/>
                    <a:pt x="308" y="533"/>
                    <a:pt x="308" y="533"/>
                  </a:cubicBezTo>
                  <a:cubicBezTo>
                    <a:pt x="310" y="530"/>
                    <a:pt x="313" y="528"/>
                    <a:pt x="314" y="524"/>
                  </a:cubicBezTo>
                  <a:cubicBezTo>
                    <a:pt x="314" y="525"/>
                    <a:pt x="314" y="525"/>
                    <a:pt x="314" y="525"/>
                  </a:cubicBezTo>
                  <a:cubicBezTo>
                    <a:pt x="314" y="522"/>
                    <a:pt x="319" y="525"/>
                    <a:pt x="317" y="521"/>
                  </a:cubicBezTo>
                  <a:cubicBezTo>
                    <a:pt x="316" y="519"/>
                    <a:pt x="316" y="519"/>
                    <a:pt x="316" y="519"/>
                  </a:cubicBezTo>
                  <a:cubicBezTo>
                    <a:pt x="318" y="520"/>
                    <a:pt x="318" y="520"/>
                    <a:pt x="318" y="520"/>
                  </a:cubicBezTo>
                  <a:cubicBezTo>
                    <a:pt x="317" y="519"/>
                    <a:pt x="319" y="519"/>
                    <a:pt x="318" y="518"/>
                  </a:cubicBezTo>
                  <a:cubicBezTo>
                    <a:pt x="318" y="518"/>
                    <a:pt x="318" y="519"/>
                    <a:pt x="319" y="519"/>
                  </a:cubicBezTo>
                  <a:cubicBezTo>
                    <a:pt x="320" y="519"/>
                    <a:pt x="318" y="516"/>
                    <a:pt x="319" y="516"/>
                  </a:cubicBezTo>
                  <a:cubicBezTo>
                    <a:pt x="320" y="517"/>
                    <a:pt x="320" y="517"/>
                    <a:pt x="320" y="517"/>
                  </a:cubicBezTo>
                  <a:cubicBezTo>
                    <a:pt x="324" y="517"/>
                    <a:pt x="329" y="511"/>
                    <a:pt x="325" y="508"/>
                  </a:cubicBezTo>
                  <a:cubicBezTo>
                    <a:pt x="324" y="507"/>
                    <a:pt x="327" y="507"/>
                    <a:pt x="327" y="507"/>
                  </a:cubicBezTo>
                  <a:cubicBezTo>
                    <a:pt x="323" y="505"/>
                    <a:pt x="324" y="499"/>
                    <a:pt x="317" y="501"/>
                  </a:cubicBezTo>
                  <a:cubicBezTo>
                    <a:pt x="315" y="501"/>
                    <a:pt x="312" y="506"/>
                    <a:pt x="312" y="506"/>
                  </a:cubicBezTo>
                  <a:cubicBezTo>
                    <a:pt x="318" y="506"/>
                    <a:pt x="315" y="512"/>
                    <a:pt x="315" y="509"/>
                  </a:cubicBezTo>
                  <a:cubicBezTo>
                    <a:pt x="313" y="508"/>
                    <a:pt x="315" y="509"/>
                    <a:pt x="313" y="509"/>
                  </a:cubicBezTo>
                  <a:cubicBezTo>
                    <a:pt x="312" y="512"/>
                    <a:pt x="303" y="513"/>
                    <a:pt x="299" y="519"/>
                  </a:cubicBezTo>
                  <a:cubicBezTo>
                    <a:pt x="300" y="519"/>
                    <a:pt x="300" y="520"/>
                    <a:pt x="300" y="521"/>
                  </a:cubicBezTo>
                  <a:cubicBezTo>
                    <a:pt x="299" y="520"/>
                    <a:pt x="299" y="520"/>
                    <a:pt x="299" y="520"/>
                  </a:cubicBezTo>
                  <a:cubicBezTo>
                    <a:pt x="300" y="522"/>
                    <a:pt x="300" y="522"/>
                    <a:pt x="300" y="522"/>
                  </a:cubicBezTo>
                  <a:cubicBezTo>
                    <a:pt x="299" y="522"/>
                    <a:pt x="298" y="521"/>
                    <a:pt x="299" y="520"/>
                  </a:cubicBezTo>
                  <a:cubicBezTo>
                    <a:pt x="296" y="522"/>
                    <a:pt x="294" y="524"/>
                    <a:pt x="292" y="525"/>
                  </a:cubicBezTo>
                  <a:cubicBezTo>
                    <a:pt x="293" y="527"/>
                    <a:pt x="291" y="526"/>
                    <a:pt x="292" y="52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290" y="529"/>
                    <a:pt x="290" y="529"/>
                    <a:pt x="287" y="527"/>
                  </a:cubicBezTo>
                  <a:cubicBezTo>
                    <a:pt x="280" y="529"/>
                    <a:pt x="275" y="533"/>
                    <a:pt x="268" y="535"/>
                  </a:cubicBezTo>
                  <a:cubicBezTo>
                    <a:pt x="263" y="536"/>
                    <a:pt x="259" y="538"/>
                    <a:pt x="255" y="540"/>
                  </a:cubicBezTo>
                  <a:cubicBezTo>
                    <a:pt x="255" y="537"/>
                    <a:pt x="256" y="534"/>
                    <a:pt x="257" y="531"/>
                  </a:cubicBezTo>
                  <a:cubicBezTo>
                    <a:pt x="257" y="529"/>
                    <a:pt x="255" y="527"/>
                    <a:pt x="256" y="525"/>
                  </a:cubicBezTo>
                  <a:cubicBezTo>
                    <a:pt x="255" y="519"/>
                    <a:pt x="260" y="512"/>
                    <a:pt x="257" y="505"/>
                  </a:cubicBezTo>
                  <a:cubicBezTo>
                    <a:pt x="257" y="505"/>
                    <a:pt x="256" y="505"/>
                    <a:pt x="255" y="504"/>
                  </a:cubicBezTo>
                  <a:cubicBezTo>
                    <a:pt x="256" y="504"/>
                    <a:pt x="256" y="504"/>
                    <a:pt x="256" y="504"/>
                  </a:cubicBezTo>
                  <a:cubicBezTo>
                    <a:pt x="254" y="504"/>
                    <a:pt x="254" y="504"/>
                    <a:pt x="254" y="504"/>
                  </a:cubicBezTo>
                  <a:cubicBezTo>
                    <a:pt x="254" y="503"/>
                    <a:pt x="256" y="504"/>
                    <a:pt x="256" y="504"/>
                  </a:cubicBezTo>
                  <a:cubicBezTo>
                    <a:pt x="256" y="501"/>
                    <a:pt x="256" y="499"/>
                    <a:pt x="256" y="496"/>
                  </a:cubicBezTo>
                  <a:cubicBezTo>
                    <a:pt x="254" y="496"/>
                    <a:pt x="256" y="494"/>
                    <a:pt x="254" y="494"/>
                  </a:cubicBezTo>
                  <a:cubicBezTo>
                    <a:pt x="255" y="494"/>
                    <a:pt x="255" y="494"/>
                    <a:pt x="255" y="494"/>
                  </a:cubicBezTo>
                  <a:cubicBezTo>
                    <a:pt x="254" y="492"/>
                    <a:pt x="254" y="492"/>
                    <a:pt x="257" y="491"/>
                  </a:cubicBezTo>
                  <a:cubicBezTo>
                    <a:pt x="259" y="481"/>
                    <a:pt x="257" y="475"/>
                    <a:pt x="256" y="465"/>
                  </a:cubicBezTo>
                  <a:cubicBezTo>
                    <a:pt x="254" y="457"/>
                    <a:pt x="250" y="447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1" y="439"/>
                    <a:pt x="241" y="439"/>
                    <a:pt x="240" y="438"/>
                  </a:cubicBezTo>
                  <a:cubicBezTo>
                    <a:pt x="237" y="440"/>
                    <a:pt x="236" y="437"/>
                    <a:pt x="233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2" y="438"/>
                    <a:pt x="232" y="436"/>
                    <a:pt x="232" y="434"/>
                  </a:cubicBezTo>
                  <a:cubicBezTo>
                    <a:pt x="231" y="435"/>
                    <a:pt x="231" y="434"/>
                    <a:pt x="230" y="436"/>
                  </a:cubicBezTo>
                  <a:cubicBezTo>
                    <a:pt x="228" y="437"/>
                    <a:pt x="230" y="433"/>
                    <a:pt x="229" y="433"/>
                  </a:cubicBezTo>
                  <a:cubicBezTo>
                    <a:pt x="229" y="432"/>
                    <a:pt x="228" y="434"/>
                    <a:pt x="228" y="433"/>
                  </a:cubicBezTo>
                  <a:cubicBezTo>
                    <a:pt x="225" y="435"/>
                    <a:pt x="229" y="433"/>
                    <a:pt x="227" y="429"/>
                  </a:cubicBezTo>
                  <a:cubicBezTo>
                    <a:pt x="223" y="428"/>
                    <a:pt x="219" y="429"/>
                    <a:pt x="215" y="428"/>
                  </a:cubicBezTo>
                  <a:cubicBezTo>
                    <a:pt x="214" y="427"/>
                    <a:pt x="214" y="425"/>
                    <a:pt x="214" y="424"/>
                  </a:cubicBezTo>
                  <a:cubicBezTo>
                    <a:pt x="212" y="424"/>
                    <a:pt x="214" y="423"/>
                    <a:pt x="212" y="424"/>
                  </a:cubicBezTo>
                  <a:cubicBezTo>
                    <a:pt x="213" y="424"/>
                    <a:pt x="213" y="424"/>
                    <a:pt x="213" y="424"/>
                  </a:cubicBezTo>
                  <a:cubicBezTo>
                    <a:pt x="212" y="423"/>
                    <a:pt x="211" y="423"/>
                    <a:pt x="214" y="421"/>
                  </a:cubicBezTo>
                  <a:cubicBezTo>
                    <a:pt x="216" y="417"/>
                    <a:pt x="214" y="413"/>
                    <a:pt x="214" y="409"/>
                  </a:cubicBezTo>
                  <a:cubicBezTo>
                    <a:pt x="213" y="405"/>
                    <a:pt x="211" y="401"/>
                    <a:pt x="210" y="397"/>
                  </a:cubicBezTo>
                  <a:cubicBezTo>
                    <a:pt x="206" y="397"/>
                    <a:pt x="207" y="396"/>
                    <a:pt x="204" y="395"/>
                  </a:cubicBezTo>
                  <a:cubicBezTo>
                    <a:pt x="206" y="395"/>
                    <a:pt x="206" y="395"/>
                    <a:pt x="206" y="395"/>
                  </a:cubicBezTo>
                  <a:cubicBezTo>
                    <a:pt x="204" y="395"/>
                    <a:pt x="206" y="394"/>
                    <a:pt x="207" y="394"/>
                  </a:cubicBezTo>
                  <a:cubicBezTo>
                    <a:pt x="206" y="394"/>
                    <a:pt x="207" y="393"/>
                    <a:pt x="205" y="394"/>
                  </a:cubicBezTo>
                  <a:cubicBezTo>
                    <a:pt x="203" y="393"/>
                    <a:pt x="207" y="393"/>
                    <a:pt x="206" y="393"/>
                  </a:cubicBezTo>
                  <a:cubicBezTo>
                    <a:pt x="207" y="392"/>
                    <a:pt x="205" y="393"/>
                    <a:pt x="206" y="393"/>
                  </a:cubicBezTo>
                  <a:cubicBezTo>
                    <a:pt x="203" y="392"/>
                    <a:pt x="207" y="393"/>
                    <a:pt x="209" y="391"/>
                  </a:cubicBezTo>
                  <a:cubicBezTo>
                    <a:pt x="208" y="390"/>
                    <a:pt x="206" y="388"/>
                    <a:pt x="207" y="387"/>
                  </a:cubicBezTo>
                  <a:cubicBezTo>
                    <a:pt x="207" y="387"/>
                    <a:pt x="206" y="387"/>
                    <a:pt x="206" y="387"/>
                  </a:cubicBezTo>
                  <a:cubicBezTo>
                    <a:pt x="209" y="386"/>
                    <a:pt x="205" y="386"/>
                    <a:pt x="206" y="386"/>
                  </a:cubicBezTo>
                  <a:cubicBezTo>
                    <a:pt x="207" y="386"/>
                    <a:pt x="207" y="386"/>
                    <a:pt x="207" y="386"/>
                  </a:cubicBezTo>
                  <a:cubicBezTo>
                    <a:pt x="209" y="385"/>
                    <a:pt x="207" y="385"/>
                    <a:pt x="208" y="384"/>
                  </a:cubicBezTo>
                  <a:cubicBezTo>
                    <a:pt x="207" y="383"/>
                    <a:pt x="210" y="382"/>
                    <a:pt x="208" y="382"/>
                  </a:cubicBezTo>
                  <a:cubicBezTo>
                    <a:pt x="209" y="382"/>
                    <a:pt x="209" y="382"/>
                    <a:pt x="210" y="382"/>
                  </a:cubicBezTo>
                  <a:cubicBezTo>
                    <a:pt x="206" y="381"/>
                    <a:pt x="211" y="380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09" y="378"/>
                    <a:pt x="210" y="376"/>
                    <a:pt x="208" y="374"/>
                  </a:cubicBezTo>
                  <a:cubicBezTo>
                    <a:pt x="208" y="372"/>
                    <a:pt x="212" y="371"/>
                    <a:pt x="210" y="370"/>
                  </a:cubicBezTo>
                  <a:cubicBezTo>
                    <a:pt x="208" y="370"/>
                    <a:pt x="208" y="370"/>
                    <a:pt x="208" y="370"/>
                  </a:cubicBezTo>
                  <a:cubicBezTo>
                    <a:pt x="209" y="369"/>
                    <a:pt x="210" y="370"/>
                    <a:pt x="210" y="370"/>
                  </a:cubicBezTo>
                  <a:cubicBezTo>
                    <a:pt x="209" y="369"/>
                    <a:pt x="211" y="368"/>
                    <a:pt x="211" y="367"/>
                  </a:cubicBezTo>
                  <a:cubicBezTo>
                    <a:pt x="210" y="367"/>
                    <a:pt x="210" y="367"/>
                    <a:pt x="209" y="367"/>
                  </a:cubicBezTo>
                  <a:cubicBezTo>
                    <a:pt x="212" y="366"/>
                    <a:pt x="208" y="365"/>
                    <a:pt x="210" y="364"/>
                  </a:cubicBezTo>
                  <a:cubicBezTo>
                    <a:pt x="207" y="364"/>
                    <a:pt x="209" y="363"/>
                    <a:pt x="208" y="363"/>
                  </a:cubicBezTo>
                  <a:cubicBezTo>
                    <a:pt x="208" y="363"/>
                    <a:pt x="209" y="363"/>
                    <a:pt x="209" y="363"/>
                  </a:cubicBezTo>
                  <a:cubicBezTo>
                    <a:pt x="209" y="362"/>
                    <a:pt x="209" y="362"/>
                    <a:pt x="210" y="361"/>
                  </a:cubicBezTo>
                  <a:cubicBezTo>
                    <a:pt x="210" y="361"/>
                    <a:pt x="208" y="360"/>
                    <a:pt x="209" y="360"/>
                  </a:cubicBezTo>
                  <a:cubicBezTo>
                    <a:pt x="211" y="360"/>
                    <a:pt x="209" y="359"/>
                    <a:pt x="210" y="359"/>
                  </a:cubicBezTo>
                  <a:cubicBezTo>
                    <a:pt x="208" y="359"/>
                    <a:pt x="206" y="358"/>
                    <a:pt x="207" y="358"/>
                  </a:cubicBezTo>
                  <a:cubicBezTo>
                    <a:pt x="210" y="358"/>
                    <a:pt x="210" y="358"/>
                    <a:pt x="210" y="358"/>
                  </a:cubicBezTo>
                  <a:cubicBezTo>
                    <a:pt x="208" y="357"/>
                    <a:pt x="212" y="355"/>
                    <a:pt x="208" y="353"/>
                  </a:cubicBezTo>
                  <a:cubicBezTo>
                    <a:pt x="210" y="353"/>
                    <a:pt x="210" y="353"/>
                    <a:pt x="210" y="353"/>
                  </a:cubicBezTo>
                  <a:cubicBezTo>
                    <a:pt x="208" y="351"/>
                    <a:pt x="210" y="349"/>
                    <a:pt x="207" y="347"/>
                  </a:cubicBezTo>
                  <a:cubicBezTo>
                    <a:pt x="208" y="347"/>
                    <a:pt x="209" y="346"/>
                    <a:pt x="209" y="346"/>
                  </a:cubicBezTo>
                  <a:cubicBezTo>
                    <a:pt x="207" y="345"/>
                    <a:pt x="207" y="345"/>
                    <a:pt x="205" y="344"/>
                  </a:cubicBezTo>
                  <a:cubicBezTo>
                    <a:pt x="205" y="344"/>
                    <a:pt x="206" y="344"/>
                    <a:pt x="207" y="344"/>
                  </a:cubicBezTo>
                  <a:cubicBezTo>
                    <a:pt x="207" y="343"/>
                    <a:pt x="210" y="342"/>
                    <a:pt x="207" y="342"/>
                  </a:cubicBezTo>
                  <a:cubicBezTo>
                    <a:pt x="209" y="342"/>
                    <a:pt x="209" y="342"/>
                    <a:pt x="209" y="342"/>
                  </a:cubicBezTo>
                  <a:cubicBezTo>
                    <a:pt x="207" y="341"/>
                    <a:pt x="205" y="340"/>
                    <a:pt x="207" y="339"/>
                  </a:cubicBezTo>
                  <a:cubicBezTo>
                    <a:pt x="206" y="339"/>
                    <a:pt x="205" y="339"/>
                    <a:pt x="204" y="339"/>
                  </a:cubicBezTo>
                  <a:cubicBezTo>
                    <a:pt x="203" y="339"/>
                    <a:pt x="206" y="339"/>
                    <a:pt x="205" y="338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37"/>
                    <a:pt x="206" y="336"/>
                    <a:pt x="205" y="334"/>
                  </a:cubicBezTo>
                  <a:cubicBezTo>
                    <a:pt x="207" y="334"/>
                    <a:pt x="204" y="333"/>
                    <a:pt x="206" y="332"/>
                  </a:cubicBezTo>
                  <a:cubicBezTo>
                    <a:pt x="204" y="331"/>
                    <a:pt x="206" y="330"/>
                    <a:pt x="203" y="330"/>
                  </a:cubicBezTo>
                  <a:cubicBezTo>
                    <a:pt x="204" y="330"/>
                    <a:pt x="204" y="330"/>
                    <a:pt x="204" y="330"/>
                  </a:cubicBezTo>
                  <a:cubicBezTo>
                    <a:pt x="205" y="329"/>
                    <a:pt x="205" y="329"/>
                    <a:pt x="205" y="328"/>
                  </a:cubicBezTo>
                  <a:cubicBezTo>
                    <a:pt x="205" y="327"/>
                    <a:pt x="203" y="327"/>
                    <a:pt x="203" y="327"/>
                  </a:cubicBezTo>
                  <a:cubicBezTo>
                    <a:pt x="204" y="327"/>
                    <a:pt x="204" y="327"/>
                    <a:pt x="204" y="327"/>
                  </a:cubicBezTo>
                  <a:cubicBezTo>
                    <a:pt x="203" y="326"/>
                    <a:pt x="201" y="327"/>
                    <a:pt x="200" y="327"/>
                  </a:cubicBezTo>
                  <a:cubicBezTo>
                    <a:pt x="200" y="326"/>
                    <a:pt x="199" y="326"/>
                    <a:pt x="200" y="326"/>
                  </a:cubicBezTo>
                  <a:cubicBezTo>
                    <a:pt x="201" y="326"/>
                    <a:pt x="203" y="326"/>
                    <a:pt x="205" y="326"/>
                  </a:cubicBezTo>
                  <a:cubicBezTo>
                    <a:pt x="205" y="325"/>
                    <a:pt x="202" y="325"/>
                    <a:pt x="203" y="325"/>
                  </a:cubicBezTo>
                  <a:cubicBezTo>
                    <a:pt x="206" y="325"/>
                    <a:pt x="208" y="326"/>
                    <a:pt x="209" y="326"/>
                  </a:cubicBezTo>
                  <a:cubicBezTo>
                    <a:pt x="214" y="327"/>
                    <a:pt x="220" y="328"/>
                    <a:pt x="231" y="322"/>
                  </a:cubicBezTo>
                  <a:cubicBezTo>
                    <a:pt x="231" y="319"/>
                    <a:pt x="234" y="318"/>
                    <a:pt x="233" y="315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4"/>
                    <a:pt x="234" y="314"/>
                    <a:pt x="236" y="313"/>
                  </a:cubicBezTo>
                  <a:cubicBezTo>
                    <a:pt x="235" y="313"/>
                    <a:pt x="236" y="312"/>
                    <a:pt x="234" y="312"/>
                  </a:cubicBezTo>
                  <a:cubicBezTo>
                    <a:pt x="233" y="311"/>
                    <a:pt x="238" y="312"/>
                    <a:pt x="237" y="310"/>
                  </a:cubicBezTo>
                  <a:cubicBezTo>
                    <a:pt x="238" y="311"/>
                    <a:pt x="236" y="310"/>
                    <a:pt x="236" y="310"/>
                  </a:cubicBezTo>
                  <a:cubicBezTo>
                    <a:pt x="235" y="308"/>
                    <a:pt x="238" y="311"/>
                    <a:pt x="240" y="308"/>
                  </a:cubicBezTo>
                  <a:cubicBezTo>
                    <a:pt x="239" y="305"/>
                    <a:pt x="237" y="302"/>
                    <a:pt x="238" y="299"/>
                  </a:cubicBezTo>
                  <a:cubicBezTo>
                    <a:pt x="238" y="299"/>
                    <a:pt x="236" y="300"/>
                    <a:pt x="236" y="299"/>
                  </a:cubicBezTo>
                  <a:cubicBezTo>
                    <a:pt x="239" y="298"/>
                    <a:pt x="235" y="299"/>
                    <a:pt x="236" y="298"/>
                  </a:cubicBezTo>
                  <a:cubicBezTo>
                    <a:pt x="237" y="298"/>
                    <a:pt x="237" y="298"/>
                    <a:pt x="237" y="298"/>
                  </a:cubicBezTo>
                  <a:cubicBezTo>
                    <a:pt x="238" y="296"/>
                    <a:pt x="236" y="296"/>
                    <a:pt x="236" y="294"/>
                  </a:cubicBezTo>
                  <a:cubicBezTo>
                    <a:pt x="235" y="293"/>
                    <a:pt x="236" y="291"/>
                    <a:pt x="234" y="291"/>
                  </a:cubicBezTo>
                  <a:cubicBezTo>
                    <a:pt x="236" y="290"/>
                    <a:pt x="235" y="290"/>
                    <a:pt x="235" y="289"/>
                  </a:cubicBezTo>
                  <a:cubicBezTo>
                    <a:pt x="232" y="291"/>
                    <a:pt x="235" y="286"/>
                    <a:pt x="232" y="287"/>
                  </a:cubicBezTo>
                  <a:cubicBezTo>
                    <a:pt x="233" y="286"/>
                    <a:pt x="233" y="286"/>
                    <a:pt x="233" y="286"/>
                  </a:cubicBezTo>
                  <a:cubicBezTo>
                    <a:pt x="230" y="284"/>
                    <a:pt x="227" y="281"/>
                    <a:pt x="223" y="281"/>
                  </a:cubicBezTo>
                  <a:cubicBezTo>
                    <a:pt x="221" y="281"/>
                    <a:pt x="220" y="277"/>
                    <a:pt x="218" y="278"/>
                  </a:cubicBezTo>
                  <a:cubicBezTo>
                    <a:pt x="217" y="280"/>
                    <a:pt x="217" y="280"/>
                    <a:pt x="217" y="280"/>
                  </a:cubicBezTo>
                  <a:cubicBezTo>
                    <a:pt x="217" y="280"/>
                    <a:pt x="218" y="279"/>
                    <a:pt x="218" y="278"/>
                  </a:cubicBezTo>
                  <a:cubicBezTo>
                    <a:pt x="216" y="280"/>
                    <a:pt x="216" y="277"/>
                    <a:pt x="214" y="277"/>
                  </a:cubicBezTo>
                  <a:cubicBezTo>
                    <a:pt x="214" y="278"/>
                    <a:pt x="214" y="278"/>
                    <a:pt x="214" y="279"/>
                  </a:cubicBezTo>
                  <a:cubicBezTo>
                    <a:pt x="213" y="276"/>
                    <a:pt x="211" y="280"/>
                    <a:pt x="210" y="277"/>
                  </a:cubicBezTo>
                  <a:cubicBezTo>
                    <a:pt x="210" y="281"/>
                    <a:pt x="209" y="279"/>
                    <a:pt x="209" y="280"/>
                  </a:cubicBezTo>
                  <a:cubicBezTo>
                    <a:pt x="208" y="280"/>
                    <a:pt x="208" y="279"/>
                    <a:pt x="208" y="278"/>
                  </a:cubicBezTo>
                  <a:cubicBezTo>
                    <a:pt x="208" y="279"/>
                    <a:pt x="207" y="279"/>
                    <a:pt x="206" y="278"/>
                  </a:cubicBezTo>
                  <a:cubicBezTo>
                    <a:pt x="206" y="278"/>
                    <a:pt x="206" y="280"/>
                    <a:pt x="205" y="280"/>
                  </a:cubicBezTo>
                  <a:cubicBezTo>
                    <a:pt x="205" y="277"/>
                    <a:pt x="204" y="280"/>
                    <a:pt x="203" y="279"/>
                  </a:cubicBezTo>
                  <a:cubicBezTo>
                    <a:pt x="204" y="281"/>
                    <a:pt x="203" y="283"/>
                    <a:pt x="202" y="282"/>
                  </a:cubicBezTo>
                  <a:cubicBezTo>
                    <a:pt x="202" y="279"/>
                    <a:pt x="202" y="279"/>
                    <a:pt x="202" y="279"/>
                  </a:cubicBezTo>
                  <a:cubicBezTo>
                    <a:pt x="201" y="281"/>
                    <a:pt x="198" y="278"/>
                    <a:pt x="197" y="282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83"/>
                    <a:pt x="192" y="281"/>
                    <a:pt x="191" y="285"/>
                  </a:cubicBezTo>
                  <a:cubicBezTo>
                    <a:pt x="191" y="284"/>
                    <a:pt x="190" y="284"/>
                    <a:pt x="189" y="284"/>
                  </a:cubicBezTo>
                  <a:cubicBezTo>
                    <a:pt x="189" y="286"/>
                    <a:pt x="189" y="285"/>
                    <a:pt x="189" y="288"/>
                  </a:cubicBezTo>
                  <a:cubicBezTo>
                    <a:pt x="189" y="288"/>
                    <a:pt x="188" y="287"/>
                    <a:pt x="188" y="286"/>
                  </a:cubicBezTo>
                  <a:cubicBezTo>
                    <a:pt x="187" y="286"/>
                    <a:pt x="185" y="284"/>
                    <a:pt x="186" y="287"/>
                  </a:cubicBezTo>
                  <a:cubicBezTo>
                    <a:pt x="185" y="286"/>
                    <a:pt x="185" y="286"/>
                    <a:pt x="185" y="286"/>
                  </a:cubicBezTo>
                  <a:cubicBezTo>
                    <a:pt x="185" y="287"/>
                    <a:pt x="185" y="289"/>
                    <a:pt x="183" y="288"/>
                  </a:cubicBezTo>
                  <a:cubicBezTo>
                    <a:pt x="184" y="289"/>
                    <a:pt x="183" y="290"/>
                    <a:pt x="184" y="291"/>
                  </a:cubicBezTo>
                  <a:cubicBezTo>
                    <a:pt x="184" y="292"/>
                    <a:pt x="183" y="289"/>
                    <a:pt x="183" y="291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1" y="289"/>
                    <a:pt x="180" y="291"/>
                    <a:pt x="179" y="293"/>
                  </a:cubicBezTo>
                  <a:cubicBezTo>
                    <a:pt x="178" y="291"/>
                    <a:pt x="178" y="294"/>
                    <a:pt x="176" y="293"/>
                  </a:cubicBezTo>
                  <a:cubicBezTo>
                    <a:pt x="177" y="295"/>
                    <a:pt x="175" y="294"/>
                    <a:pt x="176" y="297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5" y="296"/>
                    <a:pt x="174" y="297"/>
                    <a:pt x="172" y="297"/>
                  </a:cubicBezTo>
                  <a:cubicBezTo>
                    <a:pt x="172" y="298"/>
                    <a:pt x="173" y="299"/>
                    <a:pt x="174" y="300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3" y="300"/>
                    <a:pt x="175" y="301"/>
                    <a:pt x="176" y="302"/>
                  </a:cubicBezTo>
                  <a:cubicBezTo>
                    <a:pt x="175" y="302"/>
                    <a:pt x="176" y="302"/>
                    <a:pt x="175" y="302"/>
                  </a:cubicBezTo>
                  <a:cubicBezTo>
                    <a:pt x="175" y="302"/>
                    <a:pt x="173" y="301"/>
                    <a:pt x="172" y="300"/>
                  </a:cubicBezTo>
                  <a:cubicBezTo>
                    <a:pt x="171" y="301"/>
                    <a:pt x="174" y="303"/>
                    <a:pt x="172" y="303"/>
                  </a:cubicBezTo>
                  <a:cubicBezTo>
                    <a:pt x="172" y="304"/>
                    <a:pt x="172" y="305"/>
                    <a:pt x="174" y="305"/>
                  </a:cubicBezTo>
                  <a:cubicBezTo>
                    <a:pt x="173" y="305"/>
                    <a:pt x="173" y="305"/>
                    <a:pt x="172" y="305"/>
                  </a:cubicBezTo>
                  <a:cubicBezTo>
                    <a:pt x="172" y="306"/>
                    <a:pt x="173" y="306"/>
                    <a:pt x="173" y="306"/>
                  </a:cubicBezTo>
                  <a:cubicBezTo>
                    <a:pt x="173" y="306"/>
                    <a:pt x="174" y="306"/>
                    <a:pt x="174" y="306"/>
                  </a:cubicBezTo>
                  <a:cubicBezTo>
                    <a:pt x="175" y="305"/>
                    <a:pt x="175" y="306"/>
                    <a:pt x="176" y="305"/>
                  </a:cubicBezTo>
                  <a:cubicBezTo>
                    <a:pt x="177" y="305"/>
                    <a:pt x="178" y="306"/>
                    <a:pt x="179" y="306"/>
                  </a:cubicBezTo>
                  <a:cubicBezTo>
                    <a:pt x="178" y="306"/>
                    <a:pt x="177" y="305"/>
                    <a:pt x="177" y="304"/>
                  </a:cubicBezTo>
                  <a:cubicBezTo>
                    <a:pt x="178" y="304"/>
                    <a:pt x="177" y="304"/>
                    <a:pt x="176" y="304"/>
                  </a:cubicBezTo>
                  <a:cubicBezTo>
                    <a:pt x="176" y="304"/>
                    <a:pt x="176" y="304"/>
                    <a:pt x="176" y="304"/>
                  </a:cubicBezTo>
                  <a:cubicBezTo>
                    <a:pt x="176" y="304"/>
                    <a:pt x="175" y="304"/>
                    <a:pt x="174" y="303"/>
                  </a:cubicBezTo>
                  <a:cubicBezTo>
                    <a:pt x="175" y="304"/>
                    <a:pt x="175" y="304"/>
                    <a:pt x="175" y="304"/>
                  </a:cubicBezTo>
                  <a:cubicBezTo>
                    <a:pt x="174" y="303"/>
                    <a:pt x="174" y="303"/>
                    <a:pt x="174" y="303"/>
                  </a:cubicBezTo>
                  <a:cubicBezTo>
                    <a:pt x="175" y="303"/>
                    <a:pt x="176" y="303"/>
                    <a:pt x="176" y="303"/>
                  </a:cubicBezTo>
                  <a:cubicBezTo>
                    <a:pt x="176" y="303"/>
                    <a:pt x="175" y="303"/>
                    <a:pt x="177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8" y="303"/>
                    <a:pt x="178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8" y="302"/>
                    <a:pt x="178" y="302"/>
                    <a:pt x="178" y="302"/>
                  </a:cubicBezTo>
                  <a:cubicBezTo>
                    <a:pt x="178" y="302"/>
                    <a:pt x="179" y="302"/>
                    <a:pt x="179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80" y="303"/>
                    <a:pt x="181" y="304"/>
                    <a:pt x="181" y="304"/>
                  </a:cubicBezTo>
                  <a:cubicBezTo>
                    <a:pt x="181" y="304"/>
                    <a:pt x="180" y="302"/>
                    <a:pt x="182" y="303"/>
                  </a:cubicBezTo>
                  <a:cubicBezTo>
                    <a:pt x="182" y="303"/>
                    <a:pt x="182" y="302"/>
                    <a:pt x="181" y="301"/>
                  </a:cubicBezTo>
                  <a:cubicBezTo>
                    <a:pt x="181" y="300"/>
                    <a:pt x="183" y="303"/>
                    <a:pt x="182" y="302"/>
                  </a:cubicBezTo>
                  <a:cubicBezTo>
                    <a:pt x="183" y="303"/>
                    <a:pt x="185" y="304"/>
                    <a:pt x="186" y="305"/>
                  </a:cubicBezTo>
                  <a:cubicBezTo>
                    <a:pt x="186" y="305"/>
                    <a:pt x="187" y="306"/>
                    <a:pt x="186" y="306"/>
                  </a:cubicBezTo>
                  <a:cubicBezTo>
                    <a:pt x="187" y="306"/>
                    <a:pt x="187" y="307"/>
                    <a:pt x="187" y="307"/>
                  </a:cubicBezTo>
                  <a:cubicBezTo>
                    <a:pt x="187" y="306"/>
                    <a:pt x="185" y="305"/>
                    <a:pt x="185" y="304"/>
                  </a:cubicBezTo>
                  <a:cubicBezTo>
                    <a:pt x="183" y="303"/>
                    <a:pt x="185" y="304"/>
                    <a:pt x="183" y="302"/>
                  </a:cubicBezTo>
                  <a:cubicBezTo>
                    <a:pt x="184" y="302"/>
                    <a:pt x="184" y="302"/>
                    <a:pt x="184" y="301"/>
                  </a:cubicBezTo>
                  <a:cubicBezTo>
                    <a:pt x="184" y="301"/>
                    <a:pt x="185" y="303"/>
                    <a:pt x="186" y="303"/>
                  </a:cubicBezTo>
                  <a:cubicBezTo>
                    <a:pt x="185" y="302"/>
                    <a:pt x="185" y="301"/>
                    <a:pt x="185" y="301"/>
                  </a:cubicBezTo>
                  <a:cubicBezTo>
                    <a:pt x="185" y="300"/>
                    <a:pt x="184" y="300"/>
                    <a:pt x="184" y="298"/>
                  </a:cubicBezTo>
                  <a:cubicBezTo>
                    <a:pt x="183" y="298"/>
                    <a:pt x="183" y="297"/>
                    <a:pt x="183" y="297"/>
                  </a:cubicBezTo>
                  <a:cubicBezTo>
                    <a:pt x="184" y="299"/>
                    <a:pt x="186" y="301"/>
                    <a:pt x="186" y="301"/>
                  </a:cubicBezTo>
                  <a:cubicBezTo>
                    <a:pt x="188" y="304"/>
                    <a:pt x="185" y="301"/>
                    <a:pt x="187" y="303"/>
                  </a:cubicBezTo>
                  <a:cubicBezTo>
                    <a:pt x="188" y="305"/>
                    <a:pt x="187" y="306"/>
                    <a:pt x="187" y="305"/>
                  </a:cubicBezTo>
                  <a:cubicBezTo>
                    <a:pt x="188" y="307"/>
                    <a:pt x="187" y="305"/>
                    <a:pt x="188" y="307"/>
                  </a:cubicBezTo>
                  <a:cubicBezTo>
                    <a:pt x="188" y="307"/>
                    <a:pt x="188" y="305"/>
                    <a:pt x="188" y="305"/>
                  </a:cubicBezTo>
                  <a:cubicBezTo>
                    <a:pt x="187" y="304"/>
                    <a:pt x="187" y="304"/>
                    <a:pt x="187" y="303"/>
                  </a:cubicBezTo>
                  <a:cubicBezTo>
                    <a:pt x="186" y="300"/>
                    <a:pt x="188" y="304"/>
                    <a:pt x="188" y="304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9" y="306"/>
                    <a:pt x="188" y="304"/>
                    <a:pt x="189" y="304"/>
                  </a:cubicBezTo>
                  <a:cubicBezTo>
                    <a:pt x="190" y="307"/>
                    <a:pt x="189" y="305"/>
                    <a:pt x="189" y="306"/>
                  </a:cubicBezTo>
                  <a:cubicBezTo>
                    <a:pt x="190" y="308"/>
                    <a:pt x="190" y="308"/>
                    <a:pt x="190" y="308"/>
                  </a:cubicBezTo>
                  <a:cubicBezTo>
                    <a:pt x="190" y="308"/>
                    <a:pt x="189" y="309"/>
                    <a:pt x="188" y="310"/>
                  </a:cubicBezTo>
                  <a:cubicBezTo>
                    <a:pt x="188" y="309"/>
                    <a:pt x="188" y="309"/>
                    <a:pt x="188" y="309"/>
                  </a:cubicBezTo>
                  <a:cubicBezTo>
                    <a:pt x="187" y="311"/>
                    <a:pt x="186" y="306"/>
                    <a:pt x="186" y="311"/>
                  </a:cubicBezTo>
                  <a:cubicBezTo>
                    <a:pt x="186" y="312"/>
                    <a:pt x="186" y="312"/>
                    <a:pt x="186" y="312"/>
                  </a:cubicBezTo>
                  <a:cubicBezTo>
                    <a:pt x="185" y="310"/>
                    <a:pt x="185" y="310"/>
                    <a:pt x="185" y="310"/>
                  </a:cubicBezTo>
                  <a:cubicBezTo>
                    <a:pt x="185" y="311"/>
                    <a:pt x="184" y="310"/>
                    <a:pt x="184" y="312"/>
                  </a:cubicBezTo>
                  <a:cubicBezTo>
                    <a:pt x="184" y="310"/>
                    <a:pt x="184" y="310"/>
                    <a:pt x="184" y="310"/>
                  </a:cubicBezTo>
                  <a:cubicBezTo>
                    <a:pt x="184" y="310"/>
                    <a:pt x="184" y="313"/>
                    <a:pt x="183" y="312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2" y="311"/>
                    <a:pt x="182" y="312"/>
                    <a:pt x="181" y="312"/>
                  </a:cubicBezTo>
                  <a:cubicBezTo>
                    <a:pt x="182" y="311"/>
                    <a:pt x="182" y="311"/>
                    <a:pt x="183" y="310"/>
                  </a:cubicBezTo>
                  <a:cubicBezTo>
                    <a:pt x="181" y="308"/>
                    <a:pt x="177" y="307"/>
                    <a:pt x="178" y="311"/>
                  </a:cubicBezTo>
                  <a:cubicBezTo>
                    <a:pt x="178" y="312"/>
                    <a:pt x="176" y="309"/>
                    <a:pt x="176" y="309"/>
                  </a:cubicBezTo>
                  <a:cubicBezTo>
                    <a:pt x="177" y="312"/>
                    <a:pt x="172" y="313"/>
                    <a:pt x="178" y="313"/>
                  </a:cubicBezTo>
                  <a:cubicBezTo>
                    <a:pt x="178" y="313"/>
                    <a:pt x="179" y="313"/>
                    <a:pt x="179" y="313"/>
                  </a:cubicBezTo>
                  <a:cubicBezTo>
                    <a:pt x="179" y="314"/>
                    <a:pt x="180" y="316"/>
                    <a:pt x="183" y="321"/>
                  </a:cubicBezTo>
                  <a:cubicBezTo>
                    <a:pt x="183" y="321"/>
                    <a:pt x="183" y="321"/>
                    <a:pt x="183" y="321"/>
                  </a:cubicBezTo>
                  <a:cubicBezTo>
                    <a:pt x="185" y="320"/>
                    <a:pt x="189" y="325"/>
                    <a:pt x="192" y="323"/>
                  </a:cubicBezTo>
                  <a:cubicBezTo>
                    <a:pt x="192" y="322"/>
                    <a:pt x="192" y="321"/>
                    <a:pt x="192" y="321"/>
                  </a:cubicBezTo>
                  <a:cubicBezTo>
                    <a:pt x="192" y="322"/>
                    <a:pt x="192" y="322"/>
                    <a:pt x="192" y="322"/>
                  </a:cubicBezTo>
                  <a:cubicBezTo>
                    <a:pt x="193" y="320"/>
                    <a:pt x="193" y="320"/>
                    <a:pt x="193" y="320"/>
                  </a:cubicBezTo>
                  <a:cubicBezTo>
                    <a:pt x="193" y="320"/>
                    <a:pt x="193" y="322"/>
                    <a:pt x="192" y="322"/>
                  </a:cubicBezTo>
                  <a:cubicBezTo>
                    <a:pt x="194" y="322"/>
                    <a:pt x="195" y="322"/>
                    <a:pt x="196" y="322"/>
                  </a:cubicBezTo>
                  <a:cubicBezTo>
                    <a:pt x="197" y="320"/>
                    <a:pt x="197" y="322"/>
                    <a:pt x="197" y="320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8" y="320"/>
                    <a:pt x="198" y="320"/>
                    <a:pt x="199" y="322"/>
                  </a:cubicBezTo>
                  <a:cubicBezTo>
                    <a:pt x="199" y="323"/>
                    <a:pt x="199" y="323"/>
                    <a:pt x="199" y="323"/>
                  </a:cubicBezTo>
                  <a:cubicBezTo>
                    <a:pt x="198" y="323"/>
                    <a:pt x="198" y="323"/>
                    <a:pt x="197" y="323"/>
                  </a:cubicBezTo>
                  <a:cubicBezTo>
                    <a:pt x="198" y="323"/>
                    <a:pt x="198" y="323"/>
                    <a:pt x="198" y="323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7" y="324"/>
                    <a:pt x="196" y="325"/>
                    <a:pt x="197" y="325"/>
                  </a:cubicBezTo>
                  <a:cubicBezTo>
                    <a:pt x="199" y="325"/>
                    <a:pt x="199" y="325"/>
                    <a:pt x="199" y="325"/>
                  </a:cubicBezTo>
                  <a:cubicBezTo>
                    <a:pt x="199" y="325"/>
                    <a:pt x="201" y="325"/>
                    <a:pt x="199" y="326"/>
                  </a:cubicBezTo>
                  <a:cubicBezTo>
                    <a:pt x="197" y="326"/>
                    <a:pt x="197" y="326"/>
                    <a:pt x="197" y="326"/>
                  </a:cubicBezTo>
                  <a:cubicBezTo>
                    <a:pt x="197" y="326"/>
                    <a:pt x="198" y="326"/>
                    <a:pt x="198" y="326"/>
                  </a:cubicBezTo>
                  <a:cubicBezTo>
                    <a:pt x="195" y="326"/>
                    <a:pt x="195" y="326"/>
                    <a:pt x="195" y="326"/>
                  </a:cubicBezTo>
                  <a:cubicBezTo>
                    <a:pt x="199" y="326"/>
                    <a:pt x="196" y="327"/>
                    <a:pt x="197" y="327"/>
                  </a:cubicBezTo>
                  <a:cubicBezTo>
                    <a:pt x="196" y="327"/>
                    <a:pt x="196" y="327"/>
                    <a:pt x="196" y="327"/>
                  </a:cubicBezTo>
                  <a:cubicBezTo>
                    <a:pt x="195" y="328"/>
                    <a:pt x="198" y="327"/>
                    <a:pt x="198" y="327"/>
                  </a:cubicBezTo>
                  <a:cubicBezTo>
                    <a:pt x="198" y="328"/>
                    <a:pt x="195" y="328"/>
                    <a:pt x="194" y="328"/>
                  </a:cubicBezTo>
                  <a:cubicBezTo>
                    <a:pt x="194" y="329"/>
                    <a:pt x="196" y="329"/>
                    <a:pt x="194" y="330"/>
                  </a:cubicBezTo>
                  <a:cubicBezTo>
                    <a:pt x="195" y="330"/>
                    <a:pt x="196" y="331"/>
                    <a:pt x="197" y="331"/>
                  </a:cubicBezTo>
                  <a:cubicBezTo>
                    <a:pt x="197" y="332"/>
                    <a:pt x="194" y="331"/>
                    <a:pt x="195" y="332"/>
                  </a:cubicBezTo>
                  <a:cubicBezTo>
                    <a:pt x="195" y="332"/>
                    <a:pt x="194" y="332"/>
                    <a:pt x="193" y="332"/>
                  </a:cubicBezTo>
                  <a:cubicBezTo>
                    <a:pt x="194" y="332"/>
                    <a:pt x="193" y="333"/>
                    <a:pt x="195" y="332"/>
                  </a:cubicBezTo>
                  <a:cubicBezTo>
                    <a:pt x="194" y="333"/>
                    <a:pt x="194" y="334"/>
                    <a:pt x="195" y="334"/>
                  </a:cubicBezTo>
                  <a:cubicBezTo>
                    <a:pt x="195" y="334"/>
                    <a:pt x="193" y="334"/>
                    <a:pt x="192" y="334"/>
                  </a:cubicBezTo>
                  <a:cubicBezTo>
                    <a:pt x="194" y="334"/>
                    <a:pt x="195" y="335"/>
                    <a:pt x="194" y="335"/>
                  </a:cubicBezTo>
                  <a:cubicBezTo>
                    <a:pt x="196" y="335"/>
                    <a:pt x="196" y="335"/>
                    <a:pt x="198" y="335"/>
                  </a:cubicBezTo>
                  <a:cubicBezTo>
                    <a:pt x="198" y="335"/>
                    <a:pt x="199" y="335"/>
                    <a:pt x="199" y="335"/>
                  </a:cubicBezTo>
                  <a:cubicBezTo>
                    <a:pt x="197" y="336"/>
                    <a:pt x="194" y="336"/>
                    <a:pt x="194" y="336"/>
                  </a:cubicBezTo>
                  <a:cubicBezTo>
                    <a:pt x="191" y="336"/>
                    <a:pt x="194" y="335"/>
                    <a:pt x="192" y="336"/>
                  </a:cubicBezTo>
                  <a:cubicBezTo>
                    <a:pt x="189" y="335"/>
                    <a:pt x="189" y="335"/>
                    <a:pt x="191" y="334"/>
                  </a:cubicBezTo>
                  <a:cubicBezTo>
                    <a:pt x="188" y="334"/>
                    <a:pt x="190" y="335"/>
                    <a:pt x="188" y="335"/>
                  </a:cubicBezTo>
                  <a:cubicBezTo>
                    <a:pt x="188" y="335"/>
                    <a:pt x="189" y="335"/>
                    <a:pt x="190" y="336"/>
                  </a:cubicBezTo>
                  <a:cubicBezTo>
                    <a:pt x="191" y="336"/>
                    <a:pt x="191" y="336"/>
                    <a:pt x="192" y="336"/>
                  </a:cubicBezTo>
                  <a:cubicBezTo>
                    <a:pt x="195" y="336"/>
                    <a:pt x="190" y="336"/>
                    <a:pt x="190" y="337"/>
                  </a:cubicBezTo>
                  <a:cubicBezTo>
                    <a:pt x="190" y="336"/>
                    <a:pt x="190" y="336"/>
                    <a:pt x="190" y="336"/>
                  </a:cubicBezTo>
                  <a:cubicBezTo>
                    <a:pt x="189" y="337"/>
                    <a:pt x="191" y="337"/>
                    <a:pt x="190" y="337"/>
                  </a:cubicBezTo>
                  <a:cubicBezTo>
                    <a:pt x="187" y="337"/>
                    <a:pt x="190" y="337"/>
                    <a:pt x="188" y="336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5" y="337"/>
                    <a:pt x="188" y="337"/>
                    <a:pt x="188" y="337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8" y="338"/>
                    <a:pt x="190" y="338"/>
                    <a:pt x="190" y="337"/>
                  </a:cubicBezTo>
                  <a:cubicBezTo>
                    <a:pt x="193" y="337"/>
                    <a:pt x="190" y="338"/>
                    <a:pt x="191" y="338"/>
                  </a:cubicBezTo>
                  <a:cubicBezTo>
                    <a:pt x="193" y="338"/>
                    <a:pt x="191" y="338"/>
                    <a:pt x="193" y="338"/>
                  </a:cubicBezTo>
                  <a:cubicBezTo>
                    <a:pt x="194" y="338"/>
                    <a:pt x="194" y="338"/>
                    <a:pt x="195" y="338"/>
                  </a:cubicBezTo>
                  <a:cubicBezTo>
                    <a:pt x="195" y="339"/>
                    <a:pt x="193" y="339"/>
                    <a:pt x="191" y="339"/>
                  </a:cubicBezTo>
                  <a:cubicBezTo>
                    <a:pt x="191" y="339"/>
                    <a:pt x="191" y="338"/>
                    <a:pt x="192" y="338"/>
                  </a:cubicBezTo>
                  <a:cubicBezTo>
                    <a:pt x="190" y="338"/>
                    <a:pt x="188" y="339"/>
                    <a:pt x="187" y="338"/>
                  </a:cubicBezTo>
                  <a:cubicBezTo>
                    <a:pt x="186" y="339"/>
                    <a:pt x="188" y="339"/>
                    <a:pt x="189" y="339"/>
                  </a:cubicBezTo>
                  <a:cubicBezTo>
                    <a:pt x="189" y="339"/>
                    <a:pt x="190" y="339"/>
                    <a:pt x="191" y="339"/>
                  </a:cubicBezTo>
                  <a:cubicBezTo>
                    <a:pt x="196" y="340"/>
                    <a:pt x="187" y="339"/>
                    <a:pt x="188" y="340"/>
                  </a:cubicBezTo>
                  <a:cubicBezTo>
                    <a:pt x="191" y="340"/>
                    <a:pt x="193" y="341"/>
                    <a:pt x="196" y="340"/>
                  </a:cubicBezTo>
                  <a:cubicBezTo>
                    <a:pt x="197" y="341"/>
                    <a:pt x="197" y="341"/>
                    <a:pt x="197" y="341"/>
                  </a:cubicBezTo>
                  <a:cubicBezTo>
                    <a:pt x="195" y="341"/>
                    <a:pt x="195" y="341"/>
                    <a:pt x="193" y="341"/>
                  </a:cubicBezTo>
                  <a:cubicBezTo>
                    <a:pt x="193" y="341"/>
                    <a:pt x="193" y="341"/>
                    <a:pt x="193" y="34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189" y="341"/>
                    <a:pt x="188" y="341"/>
                    <a:pt x="187" y="341"/>
                  </a:cubicBezTo>
                  <a:cubicBezTo>
                    <a:pt x="188" y="342"/>
                    <a:pt x="189" y="341"/>
                    <a:pt x="189" y="342"/>
                  </a:cubicBezTo>
                  <a:cubicBezTo>
                    <a:pt x="188" y="342"/>
                    <a:pt x="187" y="342"/>
                    <a:pt x="187" y="342"/>
                  </a:cubicBezTo>
                  <a:cubicBezTo>
                    <a:pt x="188" y="342"/>
                    <a:pt x="190" y="342"/>
                    <a:pt x="191" y="342"/>
                  </a:cubicBezTo>
                  <a:cubicBezTo>
                    <a:pt x="191" y="343"/>
                    <a:pt x="189" y="343"/>
                    <a:pt x="188" y="343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43"/>
                    <a:pt x="186" y="342"/>
                    <a:pt x="186" y="343"/>
                  </a:cubicBezTo>
                  <a:cubicBezTo>
                    <a:pt x="188" y="343"/>
                    <a:pt x="189" y="343"/>
                    <a:pt x="191" y="343"/>
                  </a:cubicBezTo>
                  <a:cubicBezTo>
                    <a:pt x="191" y="343"/>
                    <a:pt x="190" y="344"/>
                    <a:pt x="190" y="344"/>
                  </a:cubicBezTo>
                  <a:cubicBezTo>
                    <a:pt x="189" y="343"/>
                    <a:pt x="189" y="343"/>
                    <a:pt x="189" y="343"/>
                  </a:cubicBezTo>
                  <a:cubicBezTo>
                    <a:pt x="189" y="344"/>
                    <a:pt x="186" y="343"/>
                    <a:pt x="186" y="344"/>
                  </a:cubicBezTo>
                  <a:cubicBezTo>
                    <a:pt x="188" y="344"/>
                    <a:pt x="188" y="344"/>
                    <a:pt x="188" y="344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8" y="344"/>
                    <a:pt x="187" y="344"/>
                    <a:pt x="188" y="344"/>
                  </a:cubicBezTo>
                  <a:cubicBezTo>
                    <a:pt x="187" y="344"/>
                    <a:pt x="187" y="344"/>
                    <a:pt x="187" y="344"/>
                  </a:cubicBezTo>
                  <a:cubicBezTo>
                    <a:pt x="187" y="345"/>
                    <a:pt x="190" y="345"/>
                    <a:pt x="188" y="345"/>
                  </a:cubicBezTo>
                  <a:cubicBezTo>
                    <a:pt x="190" y="345"/>
                    <a:pt x="188" y="345"/>
                    <a:pt x="189" y="345"/>
                  </a:cubicBezTo>
                  <a:cubicBezTo>
                    <a:pt x="191" y="344"/>
                    <a:pt x="191" y="345"/>
                    <a:pt x="191" y="345"/>
                  </a:cubicBezTo>
                  <a:cubicBezTo>
                    <a:pt x="188" y="345"/>
                    <a:pt x="191" y="346"/>
                    <a:pt x="191" y="346"/>
                  </a:cubicBezTo>
                  <a:cubicBezTo>
                    <a:pt x="190" y="346"/>
                    <a:pt x="189" y="346"/>
                    <a:pt x="188" y="346"/>
                  </a:cubicBezTo>
                  <a:cubicBezTo>
                    <a:pt x="190" y="346"/>
                    <a:pt x="190" y="346"/>
                    <a:pt x="190" y="346"/>
                  </a:cubicBezTo>
                  <a:cubicBezTo>
                    <a:pt x="187" y="346"/>
                    <a:pt x="191" y="347"/>
                    <a:pt x="190" y="347"/>
                  </a:cubicBezTo>
                  <a:cubicBezTo>
                    <a:pt x="189" y="347"/>
                    <a:pt x="187" y="347"/>
                    <a:pt x="187" y="347"/>
                  </a:cubicBezTo>
                  <a:cubicBezTo>
                    <a:pt x="190" y="347"/>
                    <a:pt x="190" y="347"/>
                    <a:pt x="192" y="347"/>
                  </a:cubicBezTo>
                  <a:cubicBezTo>
                    <a:pt x="191" y="348"/>
                    <a:pt x="189" y="347"/>
                    <a:pt x="187" y="347"/>
                  </a:cubicBezTo>
                  <a:cubicBezTo>
                    <a:pt x="189" y="348"/>
                    <a:pt x="185" y="348"/>
                    <a:pt x="188" y="348"/>
                  </a:cubicBezTo>
                  <a:cubicBezTo>
                    <a:pt x="189" y="348"/>
                    <a:pt x="190" y="348"/>
                    <a:pt x="191" y="348"/>
                  </a:cubicBezTo>
                  <a:cubicBezTo>
                    <a:pt x="191" y="349"/>
                    <a:pt x="190" y="348"/>
                    <a:pt x="189" y="348"/>
                  </a:cubicBezTo>
                  <a:cubicBezTo>
                    <a:pt x="189" y="349"/>
                    <a:pt x="191" y="349"/>
                    <a:pt x="192" y="349"/>
                  </a:cubicBezTo>
                  <a:cubicBezTo>
                    <a:pt x="191" y="349"/>
                    <a:pt x="194" y="349"/>
                    <a:pt x="192" y="350"/>
                  </a:cubicBezTo>
                  <a:cubicBezTo>
                    <a:pt x="191" y="350"/>
                    <a:pt x="191" y="349"/>
                    <a:pt x="190" y="349"/>
                  </a:cubicBezTo>
                  <a:cubicBezTo>
                    <a:pt x="190" y="350"/>
                    <a:pt x="194" y="350"/>
                    <a:pt x="195" y="350"/>
                  </a:cubicBezTo>
                  <a:cubicBezTo>
                    <a:pt x="196" y="350"/>
                    <a:pt x="199" y="351"/>
                    <a:pt x="200" y="351"/>
                  </a:cubicBezTo>
                  <a:cubicBezTo>
                    <a:pt x="199" y="352"/>
                    <a:pt x="199" y="351"/>
                    <a:pt x="197" y="351"/>
                  </a:cubicBezTo>
                  <a:cubicBezTo>
                    <a:pt x="197" y="351"/>
                    <a:pt x="197" y="351"/>
                    <a:pt x="197" y="351"/>
                  </a:cubicBezTo>
                  <a:cubicBezTo>
                    <a:pt x="194" y="351"/>
                    <a:pt x="192" y="350"/>
                    <a:pt x="190" y="350"/>
                  </a:cubicBezTo>
                  <a:cubicBezTo>
                    <a:pt x="191" y="350"/>
                    <a:pt x="191" y="350"/>
                    <a:pt x="191" y="350"/>
                  </a:cubicBezTo>
                  <a:cubicBezTo>
                    <a:pt x="188" y="350"/>
                    <a:pt x="188" y="350"/>
                    <a:pt x="188" y="350"/>
                  </a:cubicBezTo>
                  <a:cubicBezTo>
                    <a:pt x="190" y="350"/>
                    <a:pt x="188" y="351"/>
                    <a:pt x="189" y="351"/>
                  </a:cubicBezTo>
                  <a:cubicBezTo>
                    <a:pt x="190" y="351"/>
                    <a:pt x="188" y="351"/>
                    <a:pt x="189" y="351"/>
                  </a:cubicBezTo>
                  <a:cubicBezTo>
                    <a:pt x="190" y="351"/>
                    <a:pt x="193" y="351"/>
                    <a:pt x="192" y="352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88" y="352"/>
                    <a:pt x="190" y="352"/>
                    <a:pt x="189" y="352"/>
                  </a:cubicBezTo>
                  <a:cubicBezTo>
                    <a:pt x="188" y="352"/>
                    <a:pt x="188" y="352"/>
                    <a:pt x="188" y="352"/>
                  </a:cubicBezTo>
                  <a:cubicBezTo>
                    <a:pt x="188" y="353"/>
                    <a:pt x="188" y="354"/>
                    <a:pt x="192" y="356"/>
                  </a:cubicBezTo>
                  <a:cubicBezTo>
                    <a:pt x="190" y="356"/>
                    <a:pt x="190" y="356"/>
                    <a:pt x="189" y="357"/>
                  </a:cubicBezTo>
                  <a:cubicBezTo>
                    <a:pt x="189" y="357"/>
                    <a:pt x="191" y="357"/>
                    <a:pt x="191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88" y="357"/>
                    <a:pt x="189" y="358"/>
                    <a:pt x="191" y="359"/>
                  </a:cubicBezTo>
                  <a:cubicBezTo>
                    <a:pt x="189" y="358"/>
                    <a:pt x="189" y="358"/>
                    <a:pt x="189" y="358"/>
                  </a:cubicBezTo>
                  <a:cubicBezTo>
                    <a:pt x="188" y="359"/>
                    <a:pt x="190" y="359"/>
                    <a:pt x="191" y="359"/>
                  </a:cubicBezTo>
                  <a:cubicBezTo>
                    <a:pt x="189" y="359"/>
                    <a:pt x="189" y="359"/>
                    <a:pt x="189" y="359"/>
                  </a:cubicBezTo>
                  <a:cubicBezTo>
                    <a:pt x="191" y="359"/>
                    <a:pt x="191" y="359"/>
                    <a:pt x="191" y="359"/>
                  </a:cubicBezTo>
                  <a:cubicBezTo>
                    <a:pt x="191" y="360"/>
                    <a:pt x="191" y="360"/>
                    <a:pt x="189" y="360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89" y="360"/>
                    <a:pt x="189" y="361"/>
                    <a:pt x="189" y="362"/>
                  </a:cubicBezTo>
                  <a:cubicBezTo>
                    <a:pt x="190" y="362"/>
                    <a:pt x="191" y="362"/>
                    <a:pt x="192" y="362"/>
                  </a:cubicBezTo>
                  <a:cubicBezTo>
                    <a:pt x="194" y="362"/>
                    <a:pt x="192" y="362"/>
                    <a:pt x="193" y="362"/>
                  </a:cubicBezTo>
                  <a:cubicBezTo>
                    <a:pt x="191" y="362"/>
                    <a:pt x="191" y="362"/>
                    <a:pt x="191" y="362"/>
                  </a:cubicBezTo>
                  <a:cubicBezTo>
                    <a:pt x="187" y="362"/>
                    <a:pt x="190" y="364"/>
                    <a:pt x="189" y="365"/>
                  </a:cubicBezTo>
                  <a:cubicBezTo>
                    <a:pt x="190" y="365"/>
                    <a:pt x="190" y="365"/>
                    <a:pt x="190" y="365"/>
                  </a:cubicBezTo>
                  <a:cubicBezTo>
                    <a:pt x="188" y="365"/>
                    <a:pt x="190" y="366"/>
                    <a:pt x="189" y="367"/>
                  </a:cubicBezTo>
                  <a:cubicBezTo>
                    <a:pt x="190" y="367"/>
                    <a:pt x="193" y="367"/>
                    <a:pt x="193" y="368"/>
                  </a:cubicBezTo>
                  <a:cubicBezTo>
                    <a:pt x="195" y="368"/>
                    <a:pt x="190" y="368"/>
                    <a:pt x="189" y="368"/>
                  </a:cubicBezTo>
                  <a:cubicBezTo>
                    <a:pt x="190" y="368"/>
                    <a:pt x="190" y="368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1" y="369"/>
                    <a:pt x="191" y="369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0" y="370"/>
                    <a:pt x="189" y="370"/>
                    <a:pt x="189" y="370"/>
                  </a:cubicBezTo>
                  <a:cubicBezTo>
                    <a:pt x="191" y="370"/>
                    <a:pt x="190" y="371"/>
                    <a:pt x="191" y="371"/>
                  </a:cubicBezTo>
                  <a:cubicBezTo>
                    <a:pt x="190" y="371"/>
                    <a:pt x="190" y="371"/>
                    <a:pt x="190" y="371"/>
                  </a:cubicBezTo>
                  <a:cubicBezTo>
                    <a:pt x="192" y="371"/>
                    <a:pt x="192" y="371"/>
                    <a:pt x="192" y="371"/>
                  </a:cubicBezTo>
                  <a:cubicBezTo>
                    <a:pt x="191" y="371"/>
                    <a:pt x="191" y="371"/>
                    <a:pt x="191" y="371"/>
                  </a:cubicBezTo>
                  <a:cubicBezTo>
                    <a:pt x="189" y="371"/>
                    <a:pt x="189" y="371"/>
                    <a:pt x="189" y="371"/>
                  </a:cubicBezTo>
                  <a:cubicBezTo>
                    <a:pt x="188" y="371"/>
                    <a:pt x="191" y="371"/>
                    <a:pt x="192" y="372"/>
                  </a:cubicBezTo>
                  <a:cubicBezTo>
                    <a:pt x="193" y="372"/>
                    <a:pt x="191" y="372"/>
                    <a:pt x="191" y="372"/>
                  </a:cubicBezTo>
                  <a:cubicBezTo>
                    <a:pt x="190" y="372"/>
                    <a:pt x="191" y="372"/>
                    <a:pt x="191" y="372"/>
                  </a:cubicBezTo>
                  <a:cubicBezTo>
                    <a:pt x="189" y="371"/>
                    <a:pt x="190" y="372"/>
                    <a:pt x="189" y="372"/>
                  </a:cubicBezTo>
                  <a:cubicBezTo>
                    <a:pt x="189" y="372"/>
                    <a:pt x="191" y="372"/>
                    <a:pt x="191" y="372"/>
                  </a:cubicBezTo>
                  <a:cubicBezTo>
                    <a:pt x="190" y="373"/>
                    <a:pt x="191" y="373"/>
                    <a:pt x="189" y="373"/>
                  </a:cubicBezTo>
                  <a:cubicBezTo>
                    <a:pt x="190" y="373"/>
                    <a:pt x="190" y="373"/>
                    <a:pt x="191" y="374"/>
                  </a:cubicBezTo>
                  <a:cubicBezTo>
                    <a:pt x="191" y="373"/>
                    <a:pt x="191" y="373"/>
                    <a:pt x="193" y="373"/>
                  </a:cubicBezTo>
                  <a:cubicBezTo>
                    <a:pt x="193" y="373"/>
                    <a:pt x="193" y="374"/>
                    <a:pt x="192" y="374"/>
                  </a:cubicBezTo>
                  <a:cubicBezTo>
                    <a:pt x="192" y="374"/>
                    <a:pt x="192" y="374"/>
                    <a:pt x="192" y="374"/>
                  </a:cubicBezTo>
                  <a:cubicBezTo>
                    <a:pt x="192" y="374"/>
                    <a:pt x="192" y="374"/>
                    <a:pt x="193" y="374"/>
                  </a:cubicBezTo>
                  <a:cubicBezTo>
                    <a:pt x="191" y="374"/>
                    <a:pt x="191" y="374"/>
                    <a:pt x="191" y="374"/>
                  </a:cubicBezTo>
                  <a:cubicBezTo>
                    <a:pt x="193" y="374"/>
                    <a:pt x="192" y="375"/>
                    <a:pt x="193" y="375"/>
                  </a:cubicBezTo>
                  <a:cubicBezTo>
                    <a:pt x="191" y="375"/>
                    <a:pt x="189" y="375"/>
                    <a:pt x="189" y="375"/>
                  </a:cubicBezTo>
                  <a:cubicBezTo>
                    <a:pt x="190" y="376"/>
                    <a:pt x="190" y="376"/>
                    <a:pt x="190" y="376"/>
                  </a:cubicBezTo>
                  <a:cubicBezTo>
                    <a:pt x="191" y="376"/>
                    <a:pt x="190" y="376"/>
                    <a:pt x="189" y="376"/>
                  </a:cubicBezTo>
                  <a:cubicBezTo>
                    <a:pt x="188" y="376"/>
                    <a:pt x="194" y="377"/>
                    <a:pt x="192" y="377"/>
                  </a:cubicBezTo>
                  <a:cubicBezTo>
                    <a:pt x="190" y="377"/>
                    <a:pt x="190" y="377"/>
                    <a:pt x="189" y="377"/>
                  </a:cubicBezTo>
                  <a:cubicBezTo>
                    <a:pt x="190" y="378"/>
                    <a:pt x="191" y="378"/>
                    <a:pt x="191" y="378"/>
                  </a:cubicBezTo>
                  <a:cubicBezTo>
                    <a:pt x="192" y="378"/>
                    <a:pt x="189" y="377"/>
                    <a:pt x="191" y="377"/>
                  </a:cubicBezTo>
                  <a:cubicBezTo>
                    <a:pt x="192" y="377"/>
                    <a:pt x="191" y="378"/>
                    <a:pt x="192" y="378"/>
                  </a:cubicBezTo>
                  <a:cubicBezTo>
                    <a:pt x="187" y="378"/>
                    <a:pt x="191" y="380"/>
                    <a:pt x="188" y="380"/>
                  </a:cubicBezTo>
                  <a:cubicBezTo>
                    <a:pt x="191" y="380"/>
                    <a:pt x="189" y="381"/>
                    <a:pt x="190" y="381"/>
                  </a:cubicBezTo>
                  <a:cubicBezTo>
                    <a:pt x="187" y="381"/>
                    <a:pt x="190" y="382"/>
                    <a:pt x="189" y="382"/>
                  </a:cubicBezTo>
                  <a:cubicBezTo>
                    <a:pt x="191" y="382"/>
                    <a:pt x="191" y="382"/>
                    <a:pt x="191" y="382"/>
                  </a:cubicBezTo>
                  <a:cubicBezTo>
                    <a:pt x="190" y="382"/>
                    <a:pt x="195" y="383"/>
                    <a:pt x="192" y="383"/>
                  </a:cubicBezTo>
                  <a:cubicBezTo>
                    <a:pt x="191" y="383"/>
                    <a:pt x="190" y="383"/>
                    <a:pt x="190" y="383"/>
                  </a:cubicBezTo>
                  <a:cubicBezTo>
                    <a:pt x="187" y="383"/>
                    <a:pt x="192" y="384"/>
                    <a:pt x="189" y="384"/>
                  </a:cubicBezTo>
                  <a:cubicBezTo>
                    <a:pt x="190" y="384"/>
                    <a:pt x="192" y="384"/>
                    <a:pt x="193" y="385"/>
                  </a:cubicBezTo>
                  <a:cubicBezTo>
                    <a:pt x="192" y="385"/>
                    <a:pt x="190" y="385"/>
                    <a:pt x="190" y="385"/>
                  </a:cubicBezTo>
                  <a:cubicBezTo>
                    <a:pt x="190" y="386"/>
                    <a:pt x="191" y="386"/>
                    <a:pt x="190" y="386"/>
                  </a:cubicBezTo>
                  <a:cubicBezTo>
                    <a:pt x="189" y="386"/>
                    <a:pt x="189" y="386"/>
                    <a:pt x="189" y="386"/>
                  </a:cubicBezTo>
                  <a:cubicBezTo>
                    <a:pt x="188" y="386"/>
                    <a:pt x="189" y="386"/>
                    <a:pt x="190" y="387"/>
                  </a:cubicBezTo>
                  <a:cubicBezTo>
                    <a:pt x="188" y="387"/>
                    <a:pt x="189" y="388"/>
                    <a:pt x="188" y="388"/>
                  </a:cubicBezTo>
                  <a:cubicBezTo>
                    <a:pt x="191" y="389"/>
                    <a:pt x="187" y="389"/>
                    <a:pt x="190" y="389"/>
                  </a:cubicBezTo>
                  <a:cubicBezTo>
                    <a:pt x="189" y="389"/>
                    <a:pt x="189" y="389"/>
                    <a:pt x="189" y="389"/>
                  </a:cubicBezTo>
                  <a:cubicBezTo>
                    <a:pt x="190" y="389"/>
                    <a:pt x="192" y="390"/>
                    <a:pt x="192" y="390"/>
                  </a:cubicBezTo>
                  <a:cubicBezTo>
                    <a:pt x="190" y="390"/>
                    <a:pt x="190" y="390"/>
                    <a:pt x="190" y="390"/>
                  </a:cubicBezTo>
                  <a:cubicBezTo>
                    <a:pt x="188" y="390"/>
                    <a:pt x="190" y="390"/>
                    <a:pt x="189" y="391"/>
                  </a:cubicBezTo>
                  <a:cubicBezTo>
                    <a:pt x="190" y="390"/>
                    <a:pt x="189" y="391"/>
                    <a:pt x="190" y="391"/>
                  </a:cubicBezTo>
                  <a:cubicBezTo>
                    <a:pt x="191" y="391"/>
                    <a:pt x="191" y="391"/>
                    <a:pt x="191" y="391"/>
                  </a:cubicBezTo>
                  <a:cubicBezTo>
                    <a:pt x="192" y="392"/>
                    <a:pt x="192" y="391"/>
                    <a:pt x="192" y="392"/>
                  </a:cubicBezTo>
                  <a:cubicBezTo>
                    <a:pt x="192" y="392"/>
                    <a:pt x="190" y="392"/>
                    <a:pt x="190" y="392"/>
                  </a:cubicBezTo>
                  <a:cubicBezTo>
                    <a:pt x="189" y="392"/>
                    <a:pt x="190" y="392"/>
                    <a:pt x="190" y="393"/>
                  </a:cubicBezTo>
                  <a:cubicBezTo>
                    <a:pt x="190" y="393"/>
                    <a:pt x="190" y="392"/>
                    <a:pt x="191" y="393"/>
                  </a:cubicBezTo>
                  <a:cubicBezTo>
                    <a:pt x="191" y="393"/>
                    <a:pt x="190" y="393"/>
                    <a:pt x="190" y="393"/>
                  </a:cubicBezTo>
                  <a:cubicBezTo>
                    <a:pt x="190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88" y="393"/>
                    <a:pt x="188" y="393"/>
                    <a:pt x="188" y="393"/>
                  </a:cubicBezTo>
                  <a:cubicBezTo>
                    <a:pt x="188" y="394"/>
                    <a:pt x="190" y="394"/>
                    <a:pt x="191" y="394"/>
                  </a:cubicBezTo>
                  <a:cubicBezTo>
                    <a:pt x="189" y="395"/>
                    <a:pt x="191" y="396"/>
                    <a:pt x="192" y="396"/>
                  </a:cubicBezTo>
                  <a:cubicBezTo>
                    <a:pt x="192" y="396"/>
                    <a:pt x="190" y="396"/>
                    <a:pt x="191" y="396"/>
                  </a:cubicBezTo>
                  <a:cubicBezTo>
                    <a:pt x="191" y="397"/>
                    <a:pt x="193" y="397"/>
                    <a:pt x="192" y="397"/>
                  </a:cubicBezTo>
                  <a:cubicBezTo>
                    <a:pt x="192" y="397"/>
                    <a:pt x="191" y="397"/>
                    <a:pt x="191" y="398"/>
                  </a:cubicBezTo>
                  <a:cubicBezTo>
                    <a:pt x="190" y="398"/>
                    <a:pt x="192" y="397"/>
                    <a:pt x="192" y="397"/>
                  </a:cubicBezTo>
                  <a:cubicBezTo>
                    <a:pt x="190" y="398"/>
                    <a:pt x="194" y="399"/>
                    <a:pt x="192" y="400"/>
                  </a:cubicBezTo>
                  <a:cubicBezTo>
                    <a:pt x="192" y="399"/>
                    <a:pt x="191" y="399"/>
                    <a:pt x="191" y="399"/>
                  </a:cubicBezTo>
                  <a:cubicBezTo>
                    <a:pt x="191" y="400"/>
                    <a:pt x="192" y="400"/>
                    <a:pt x="194" y="401"/>
                  </a:cubicBezTo>
                  <a:cubicBezTo>
                    <a:pt x="192" y="401"/>
                    <a:pt x="192" y="401"/>
                    <a:pt x="192" y="401"/>
                  </a:cubicBezTo>
                  <a:cubicBezTo>
                    <a:pt x="192" y="401"/>
                    <a:pt x="193" y="401"/>
                    <a:pt x="194" y="401"/>
                  </a:cubicBezTo>
                  <a:cubicBezTo>
                    <a:pt x="195" y="401"/>
                    <a:pt x="196" y="401"/>
                    <a:pt x="196" y="402"/>
                  </a:cubicBezTo>
                  <a:cubicBezTo>
                    <a:pt x="196" y="402"/>
                    <a:pt x="196" y="402"/>
                    <a:pt x="196" y="402"/>
                  </a:cubicBezTo>
                  <a:cubicBezTo>
                    <a:pt x="196" y="402"/>
                    <a:pt x="197" y="402"/>
                    <a:pt x="197" y="402"/>
                  </a:cubicBezTo>
                  <a:cubicBezTo>
                    <a:pt x="196" y="403"/>
                    <a:pt x="196" y="402"/>
                    <a:pt x="195" y="402"/>
                  </a:cubicBezTo>
                  <a:cubicBezTo>
                    <a:pt x="193" y="403"/>
                    <a:pt x="194" y="404"/>
                    <a:pt x="194" y="404"/>
                  </a:cubicBezTo>
                  <a:cubicBezTo>
                    <a:pt x="195" y="404"/>
                    <a:pt x="195" y="404"/>
                    <a:pt x="195" y="404"/>
                  </a:cubicBezTo>
                  <a:cubicBezTo>
                    <a:pt x="196" y="404"/>
                    <a:pt x="194" y="404"/>
                    <a:pt x="194" y="404"/>
                  </a:cubicBezTo>
                  <a:cubicBezTo>
                    <a:pt x="199" y="405"/>
                    <a:pt x="199" y="405"/>
                    <a:pt x="199" y="405"/>
                  </a:cubicBezTo>
                  <a:cubicBezTo>
                    <a:pt x="198" y="404"/>
                    <a:pt x="197" y="405"/>
                    <a:pt x="196" y="405"/>
                  </a:cubicBezTo>
                  <a:cubicBezTo>
                    <a:pt x="196" y="405"/>
                    <a:pt x="199" y="406"/>
                    <a:pt x="201" y="406"/>
                  </a:cubicBezTo>
                  <a:cubicBezTo>
                    <a:pt x="200" y="406"/>
                    <a:pt x="201" y="406"/>
                    <a:pt x="201" y="407"/>
                  </a:cubicBezTo>
                  <a:cubicBezTo>
                    <a:pt x="200" y="407"/>
                    <a:pt x="202" y="407"/>
                    <a:pt x="200" y="407"/>
                  </a:cubicBezTo>
                  <a:cubicBezTo>
                    <a:pt x="199" y="407"/>
                    <a:pt x="199" y="407"/>
                    <a:pt x="199" y="407"/>
                  </a:cubicBezTo>
                  <a:cubicBezTo>
                    <a:pt x="199" y="407"/>
                    <a:pt x="197" y="407"/>
                    <a:pt x="196" y="407"/>
                  </a:cubicBezTo>
                  <a:cubicBezTo>
                    <a:pt x="196" y="407"/>
                    <a:pt x="196" y="408"/>
                    <a:pt x="195" y="409"/>
                  </a:cubicBezTo>
                  <a:cubicBezTo>
                    <a:pt x="198" y="408"/>
                    <a:pt x="197" y="410"/>
                    <a:pt x="199" y="409"/>
                  </a:cubicBezTo>
                  <a:cubicBezTo>
                    <a:pt x="200" y="410"/>
                    <a:pt x="197" y="410"/>
                    <a:pt x="197" y="410"/>
                  </a:cubicBezTo>
                  <a:cubicBezTo>
                    <a:pt x="198" y="411"/>
                    <a:pt x="197" y="411"/>
                    <a:pt x="197" y="412"/>
                  </a:cubicBezTo>
                  <a:cubicBezTo>
                    <a:pt x="197" y="412"/>
                    <a:pt x="197" y="412"/>
                    <a:pt x="197" y="412"/>
                  </a:cubicBezTo>
                  <a:cubicBezTo>
                    <a:pt x="198" y="412"/>
                    <a:pt x="197" y="413"/>
                    <a:pt x="199" y="413"/>
                  </a:cubicBezTo>
                  <a:cubicBezTo>
                    <a:pt x="198" y="413"/>
                    <a:pt x="198" y="413"/>
                    <a:pt x="198" y="413"/>
                  </a:cubicBezTo>
                  <a:cubicBezTo>
                    <a:pt x="197" y="414"/>
                    <a:pt x="201" y="413"/>
                    <a:pt x="200" y="414"/>
                  </a:cubicBezTo>
                  <a:cubicBezTo>
                    <a:pt x="199" y="414"/>
                    <a:pt x="199" y="414"/>
                    <a:pt x="199" y="414"/>
                  </a:cubicBezTo>
                  <a:cubicBezTo>
                    <a:pt x="200" y="414"/>
                    <a:pt x="198" y="415"/>
                    <a:pt x="200" y="415"/>
                  </a:cubicBezTo>
                  <a:cubicBezTo>
                    <a:pt x="199" y="415"/>
                    <a:pt x="199" y="415"/>
                    <a:pt x="198" y="415"/>
                  </a:cubicBezTo>
                  <a:cubicBezTo>
                    <a:pt x="199" y="415"/>
                    <a:pt x="199" y="416"/>
                    <a:pt x="200" y="416"/>
                  </a:cubicBezTo>
                  <a:cubicBezTo>
                    <a:pt x="198" y="416"/>
                    <a:pt x="198" y="416"/>
                    <a:pt x="198" y="416"/>
                  </a:cubicBezTo>
                  <a:cubicBezTo>
                    <a:pt x="197" y="417"/>
                    <a:pt x="201" y="416"/>
                    <a:pt x="200" y="417"/>
                  </a:cubicBezTo>
                  <a:cubicBezTo>
                    <a:pt x="200" y="417"/>
                    <a:pt x="199" y="417"/>
                    <a:pt x="199" y="417"/>
                  </a:cubicBezTo>
                  <a:cubicBezTo>
                    <a:pt x="200" y="417"/>
                    <a:pt x="200" y="418"/>
                    <a:pt x="200" y="418"/>
                  </a:cubicBezTo>
                  <a:cubicBezTo>
                    <a:pt x="198" y="419"/>
                    <a:pt x="198" y="419"/>
                    <a:pt x="198" y="419"/>
                  </a:cubicBezTo>
                  <a:cubicBezTo>
                    <a:pt x="198" y="421"/>
                    <a:pt x="198" y="423"/>
                    <a:pt x="201" y="425"/>
                  </a:cubicBezTo>
                  <a:cubicBezTo>
                    <a:pt x="198" y="425"/>
                    <a:pt x="199" y="424"/>
                    <a:pt x="197" y="425"/>
                  </a:cubicBezTo>
                  <a:cubicBezTo>
                    <a:pt x="200" y="425"/>
                    <a:pt x="198" y="425"/>
                    <a:pt x="199" y="426"/>
                  </a:cubicBezTo>
                  <a:cubicBezTo>
                    <a:pt x="198" y="426"/>
                    <a:pt x="198" y="426"/>
                    <a:pt x="198" y="426"/>
                  </a:cubicBezTo>
                  <a:cubicBezTo>
                    <a:pt x="199" y="426"/>
                    <a:pt x="198" y="426"/>
                    <a:pt x="198" y="426"/>
                  </a:cubicBezTo>
                  <a:cubicBezTo>
                    <a:pt x="199" y="426"/>
                    <a:pt x="199" y="426"/>
                    <a:pt x="199" y="426"/>
                  </a:cubicBezTo>
                  <a:cubicBezTo>
                    <a:pt x="199" y="426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8" y="427"/>
                    <a:pt x="197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7" y="428"/>
                    <a:pt x="197" y="428"/>
                    <a:pt x="197" y="428"/>
                  </a:cubicBezTo>
                  <a:cubicBezTo>
                    <a:pt x="200" y="428"/>
                    <a:pt x="198" y="428"/>
                    <a:pt x="198" y="428"/>
                  </a:cubicBezTo>
                  <a:cubicBezTo>
                    <a:pt x="197" y="429"/>
                    <a:pt x="194" y="427"/>
                    <a:pt x="194" y="429"/>
                  </a:cubicBezTo>
                  <a:cubicBezTo>
                    <a:pt x="194" y="429"/>
                    <a:pt x="194" y="429"/>
                    <a:pt x="194" y="429"/>
                  </a:cubicBezTo>
                  <a:cubicBezTo>
                    <a:pt x="189" y="432"/>
                    <a:pt x="183" y="435"/>
                    <a:pt x="180" y="441"/>
                  </a:cubicBezTo>
                  <a:cubicBezTo>
                    <a:pt x="180" y="442"/>
                    <a:pt x="179" y="443"/>
                    <a:pt x="178" y="444"/>
                  </a:cubicBezTo>
                  <a:cubicBezTo>
                    <a:pt x="178" y="441"/>
                    <a:pt x="178" y="437"/>
                    <a:pt x="180" y="434"/>
                  </a:cubicBezTo>
                  <a:cubicBezTo>
                    <a:pt x="179" y="431"/>
                    <a:pt x="178" y="427"/>
                    <a:pt x="179" y="425"/>
                  </a:cubicBezTo>
                  <a:cubicBezTo>
                    <a:pt x="178" y="412"/>
                    <a:pt x="182" y="402"/>
                    <a:pt x="179" y="389"/>
                  </a:cubicBezTo>
                  <a:cubicBezTo>
                    <a:pt x="179" y="390"/>
                    <a:pt x="178" y="389"/>
                    <a:pt x="177" y="389"/>
                  </a:cubicBezTo>
                  <a:cubicBezTo>
                    <a:pt x="178" y="389"/>
                    <a:pt x="178" y="389"/>
                    <a:pt x="178" y="389"/>
                  </a:cubicBezTo>
                  <a:cubicBezTo>
                    <a:pt x="176" y="388"/>
                    <a:pt x="176" y="388"/>
                    <a:pt x="176" y="388"/>
                  </a:cubicBezTo>
                  <a:cubicBezTo>
                    <a:pt x="176" y="387"/>
                    <a:pt x="178" y="387"/>
                    <a:pt x="178" y="388"/>
                  </a:cubicBezTo>
                  <a:cubicBezTo>
                    <a:pt x="178" y="383"/>
                    <a:pt x="177" y="379"/>
                    <a:pt x="178" y="374"/>
                  </a:cubicBezTo>
                  <a:cubicBezTo>
                    <a:pt x="175" y="374"/>
                    <a:pt x="177" y="371"/>
                    <a:pt x="175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5" y="368"/>
                    <a:pt x="175" y="368"/>
                    <a:pt x="177" y="365"/>
                  </a:cubicBezTo>
                  <a:cubicBezTo>
                    <a:pt x="178" y="353"/>
                    <a:pt x="176" y="340"/>
                    <a:pt x="174" y="326"/>
                  </a:cubicBezTo>
                  <a:cubicBezTo>
                    <a:pt x="170" y="313"/>
                    <a:pt x="162" y="297"/>
                    <a:pt x="148" y="288"/>
                  </a:cubicBezTo>
                  <a:cubicBezTo>
                    <a:pt x="143" y="290"/>
                    <a:pt x="142" y="286"/>
                    <a:pt x="138" y="288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88"/>
                    <a:pt x="136" y="286"/>
                    <a:pt x="133" y="284"/>
                  </a:cubicBezTo>
                  <a:cubicBezTo>
                    <a:pt x="133" y="285"/>
                    <a:pt x="132" y="284"/>
                    <a:pt x="132" y="286"/>
                  </a:cubicBezTo>
                  <a:cubicBezTo>
                    <a:pt x="131" y="287"/>
                    <a:pt x="131" y="282"/>
                    <a:pt x="129" y="283"/>
                  </a:cubicBezTo>
                  <a:cubicBezTo>
                    <a:pt x="129" y="282"/>
                    <a:pt x="129" y="284"/>
                    <a:pt x="129" y="283"/>
                  </a:cubicBezTo>
                  <a:cubicBezTo>
                    <a:pt x="125" y="285"/>
                    <a:pt x="129" y="282"/>
                    <a:pt x="127" y="279"/>
                  </a:cubicBezTo>
                  <a:cubicBezTo>
                    <a:pt x="120" y="278"/>
                    <a:pt x="113" y="280"/>
                    <a:pt x="107" y="278"/>
                  </a:cubicBezTo>
                  <a:cubicBezTo>
                    <a:pt x="108" y="278"/>
                    <a:pt x="108" y="280"/>
                    <a:pt x="107" y="280"/>
                  </a:cubicBezTo>
                  <a:cubicBezTo>
                    <a:pt x="107" y="276"/>
                    <a:pt x="105" y="280"/>
                    <a:pt x="104" y="279"/>
                  </a:cubicBezTo>
                  <a:cubicBezTo>
                    <a:pt x="104" y="278"/>
                    <a:pt x="105" y="278"/>
                    <a:pt x="105" y="278"/>
                  </a:cubicBezTo>
                  <a:cubicBezTo>
                    <a:pt x="103" y="276"/>
                    <a:pt x="101" y="278"/>
                    <a:pt x="98" y="277"/>
                  </a:cubicBezTo>
                  <a:cubicBezTo>
                    <a:pt x="96" y="278"/>
                    <a:pt x="94" y="275"/>
                    <a:pt x="92" y="277"/>
                  </a:cubicBezTo>
                  <a:cubicBezTo>
                    <a:pt x="93" y="275"/>
                    <a:pt x="91" y="276"/>
                    <a:pt x="91" y="275"/>
                  </a:cubicBezTo>
                  <a:cubicBezTo>
                    <a:pt x="89" y="279"/>
                    <a:pt x="88" y="273"/>
                    <a:pt x="85" y="275"/>
                  </a:cubicBezTo>
                  <a:cubicBezTo>
                    <a:pt x="86" y="275"/>
                    <a:pt x="86" y="275"/>
                    <a:pt x="86" y="275"/>
                  </a:cubicBezTo>
                  <a:cubicBezTo>
                    <a:pt x="80" y="274"/>
                    <a:pt x="77" y="272"/>
                    <a:pt x="72" y="271"/>
                  </a:cubicBezTo>
                  <a:cubicBezTo>
                    <a:pt x="69" y="270"/>
                    <a:pt x="69" y="264"/>
                    <a:pt x="66" y="264"/>
                  </a:cubicBezTo>
                  <a:cubicBezTo>
                    <a:pt x="65" y="265"/>
                    <a:pt x="65" y="265"/>
                    <a:pt x="64" y="265"/>
                  </a:cubicBezTo>
                  <a:cubicBezTo>
                    <a:pt x="64" y="264"/>
                    <a:pt x="65" y="264"/>
                    <a:pt x="65" y="264"/>
                  </a:cubicBezTo>
                  <a:cubicBezTo>
                    <a:pt x="63" y="263"/>
                    <a:pt x="63" y="260"/>
                    <a:pt x="62" y="259"/>
                  </a:cubicBezTo>
                  <a:cubicBezTo>
                    <a:pt x="62" y="259"/>
                    <a:pt x="61" y="258"/>
                    <a:pt x="60" y="259"/>
                  </a:cubicBezTo>
                  <a:cubicBezTo>
                    <a:pt x="61" y="256"/>
                    <a:pt x="56" y="255"/>
                    <a:pt x="57" y="252"/>
                  </a:cubicBezTo>
                  <a:cubicBezTo>
                    <a:pt x="54" y="254"/>
                    <a:pt x="54" y="252"/>
                    <a:pt x="53" y="251"/>
                  </a:cubicBezTo>
                  <a:cubicBezTo>
                    <a:pt x="53" y="251"/>
                    <a:pt x="54" y="250"/>
                    <a:pt x="54" y="250"/>
                  </a:cubicBezTo>
                  <a:cubicBezTo>
                    <a:pt x="53" y="249"/>
                    <a:pt x="53" y="248"/>
                    <a:pt x="53" y="245"/>
                  </a:cubicBezTo>
                  <a:cubicBezTo>
                    <a:pt x="52" y="245"/>
                    <a:pt x="50" y="245"/>
                    <a:pt x="50" y="244"/>
                  </a:cubicBezTo>
                  <a:cubicBezTo>
                    <a:pt x="52" y="242"/>
                    <a:pt x="50" y="241"/>
                    <a:pt x="50" y="240"/>
                  </a:cubicBezTo>
                  <a:cubicBezTo>
                    <a:pt x="48" y="241"/>
                    <a:pt x="46" y="240"/>
                    <a:pt x="47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6" y="235"/>
                    <a:pt x="48" y="230"/>
                    <a:pt x="44" y="225"/>
                  </a:cubicBezTo>
                  <a:cubicBezTo>
                    <a:pt x="45" y="224"/>
                    <a:pt x="45" y="224"/>
                    <a:pt x="45" y="224"/>
                  </a:cubicBezTo>
                  <a:cubicBezTo>
                    <a:pt x="42" y="219"/>
                    <a:pt x="42" y="213"/>
                    <a:pt x="37" y="209"/>
                  </a:cubicBezTo>
                  <a:cubicBezTo>
                    <a:pt x="37" y="208"/>
                    <a:pt x="37" y="207"/>
                    <a:pt x="36" y="205"/>
                  </a:cubicBezTo>
                  <a:cubicBezTo>
                    <a:pt x="37" y="205"/>
                    <a:pt x="39" y="204"/>
                    <a:pt x="40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41" y="201"/>
                    <a:pt x="44" y="197"/>
                    <a:pt x="48" y="196"/>
                  </a:cubicBezTo>
                  <a:cubicBezTo>
                    <a:pt x="47" y="198"/>
                    <a:pt x="49" y="198"/>
                    <a:pt x="49" y="199"/>
                  </a:cubicBezTo>
                  <a:cubicBezTo>
                    <a:pt x="50" y="198"/>
                    <a:pt x="50" y="196"/>
                    <a:pt x="52" y="196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52" y="197"/>
                    <a:pt x="56" y="193"/>
                    <a:pt x="59" y="190"/>
                  </a:cubicBezTo>
                  <a:cubicBezTo>
                    <a:pt x="59" y="197"/>
                    <a:pt x="61" y="192"/>
                    <a:pt x="62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2"/>
                    <a:pt x="61" y="203"/>
                    <a:pt x="62" y="206"/>
                  </a:cubicBezTo>
                  <a:cubicBezTo>
                    <a:pt x="64" y="206"/>
                    <a:pt x="65" y="204"/>
                    <a:pt x="64" y="199"/>
                  </a:cubicBezTo>
                  <a:cubicBezTo>
                    <a:pt x="68" y="202"/>
                    <a:pt x="65" y="203"/>
                    <a:pt x="68" y="212"/>
                  </a:cubicBezTo>
                  <a:cubicBezTo>
                    <a:pt x="71" y="214"/>
                    <a:pt x="66" y="208"/>
                    <a:pt x="69" y="207"/>
                  </a:cubicBezTo>
                  <a:cubicBezTo>
                    <a:pt x="70" y="206"/>
                    <a:pt x="71" y="211"/>
                    <a:pt x="75" y="215"/>
                  </a:cubicBezTo>
                  <a:cubicBezTo>
                    <a:pt x="82" y="221"/>
                    <a:pt x="78" y="220"/>
                    <a:pt x="81" y="223"/>
                  </a:cubicBezTo>
                  <a:cubicBezTo>
                    <a:pt x="79" y="223"/>
                    <a:pt x="71" y="217"/>
                    <a:pt x="73" y="217"/>
                  </a:cubicBezTo>
                  <a:cubicBezTo>
                    <a:pt x="65" y="209"/>
                    <a:pt x="73" y="224"/>
                    <a:pt x="68" y="218"/>
                  </a:cubicBezTo>
                  <a:cubicBezTo>
                    <a:pt x="75" y="226"/>
                    <a:pt x="76" y="226"/>
                    <a:pt x="82" y="226"/>
                  </a:cubicBezTo>
                  <a:cubicBezTo>
                    <a:pt x="79" y="225"/>
                    <a:pt x="85" y="224"/>
                    <a:pt x="82" y="223"/>
                  </a:cubicBezTo>
                  <a:cubicBezTo>
                    <a:pt x="98" y="219"/>
                    <a:pt x="96" y="225"/>
                    <a:pt x="106" y="216"/>
                  </a:cubicBezTo>
                  <a:cubicBezTo>
                    <a:pt x="103" y="216"/>
                    <a:pt x="111" y="202"/>
                    <a:pt x="104" y="206"/>
                  </a:cubicBezTo>
                  <a:cubicBezTo>
                    <a:pt x="104" y="204"/>
                    <a:pt x="105" y="201"/>
                    <a:pt x="107" y="200"/>
                  </a:cubicBezTo>
                  <a:cubicBezTo>
                    <a:pt x="107" y="203"/>
                    <a:pt x="110" y="197"/>
                    <a:pt x="110" y="201"/>
                  </a:cubicBezTo>
                  <a:cubicBezTo>
                    <a:pt x="111" y="198"/>
                    <a:pt x="111" y="198"/>
                    <a:pt x="111" y="198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4" y="201"/>
                    <a:pt x="118" y="196"/>
                    <a:pt x="120" y="194"/>
                  </a:cubicBezTo>
                  <a:cubicBezTo>
                    <a:pt x="121" y="189"/>
                    <a:pt x="117" y="195"/>
                    <a:pt x="119" y="190"/>
                  </a:cubicBezTo>
                  <a:cubicBezTo>
                    <a:pt x="119" y="192"/>
                    <a:pt x="121" y="189"/>
                    <a:pt x="122" y="186"/>
                  </a:cubicBezTo>
                  <a:cubicBezTo>
                    <a:pt x="120" y="191"/>
                    <a:pt x="119" y="186"/>
                    <a:pt x="120" y="182"/>
                  </a:cubicBezTo>
                  <a:cubicBezTo>
                    <a:pt x="120" y="181"/>
                    <a:pt x="121" y="180"/>
                    <a:pt x="121" y="179"/>
                  </a:cubicBezTo>
                  <a:cubicBezTo>
                    <a:pt x="122" y="180"/>
                    <a:pt x="122" y="180"/>
                    <a:pt x="122" y="181"/>
                  </a:cubicBezTo>
                  <a:cubicBezTo>
                    <a:pt x="122" y="182"/>
                    <a:pt x="122" y="182"/>
                    <a:pt x="122" y="183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3" y="183"/>
                    <a:pt x="122" y="183"/>
                    <a:pt x="122" y="183"/>
                  </a:cubicBezTo>
                  <a:cubicBezTo>
                    <a:pt x="122" y="188"/>
                    <a:pt x="125" y="188"/>
                    <a:pt x="126" y="189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27" y="193"/>
                    <a:pt x="127" y="193"/>
                    <a:pt x="127" y="193"/>
                  </a:cubicBezTo>
                  <a:cubicBezTo>
                    <a:pt x="130" y="197"/>
                    <a:pt x="134" y="202"/>
                    <a:pt x="132" y="203"/>
                  </a:cubicBezTo>
                  <a:cubicBezTo>
                    <a:pt x="134" y="205"/>
                    <a:pt x="136" y="206"/>
                    <a:pt x="135" y="203"/>
                  </a:cubicBezTo>
                  <a:cubicBezTo>
                    <a:pt x="136" y="205"/>
                    <a:pt x="140" y="212"/>
                    <a:pt x="151" y="211"/>
                  </a:cubicBezTo>
                  <a:cubicBezTo>
                    <a:pt x="161" y="208"/>
                    <a:pt x="165" y="201"/>
                    <a:pt x="167" y="197"/>
                  </a:cubicBezTo>
                  <a:cubicBezTo>
                    <a:pt x="164" y="201"/>
                    <a:pt x="163" y="200"/>
                    <a:pt x="162" y="200"/>
                  </a:cubicBezTo>
                  <a:cubicBezTo>
                    <a:pt x="161" y="197"/>
                    <a:pt x="164" y="198"/>
                    <a:pt x="164" y="194"/>
                  </a:cubicBezTo>
                  <a:cubicBezTo>
                    <a:pt x="165" y="195"/>
                    <a:pt x="167" y="192"/>
                    <a:pt x="166" y="196"/>
                  </a:cubicBezTo>
                  <a:cubicBezTo>
                    <a:pt x="170" y="191"/>
                    <a:pt x="171" y="185"/>
                    <a:pt x="173" y="179"/>
                  </a:cubicBezTo>
                  <a:cubicBezTo>
                    <a:pt x="173" y="180"/>
                    <a:pt x="173" y="180"/>
                    <a:pt x="174" y="181"/>
                  </a:cubicBezTo>
                  <a:cubicBezTo>
                    <a:pt x="174" y="181"/>
                    <a:pt x="174" y="181"/>
                    <a:pt x="174" y="182"/>
                  </a:cubicBezTo>
                  <a:cubicBezTo>
                    <a:pt x="174" y="182"/>
                    <a:pt x="174" y="182"/>
                    <a:pt x="174" y="183"/>
                  </a:cubicBezTo>
                  <a:cubicBezTo>
                    <a:pt x="175" y="184"/>
                    <a:pt x="175" y="185"/>
                    <a:pt x="176" y="186"/>
                  </a:cubicBezTo>
                  <a:cubicBezTo>
                    <a:pt x="175" y="185"/>
                    <a:pt x="175" y="185"/>
                    <a:pt x="175" y="184"/>
                  </a:cubicBezTo>
                  <a:cubicBezTo>
                    <a:pt x="175" y="185"/>
                    <a:pt x="175" y="186"/>
                    <a:pt x="176" y="187"/>
                  </a:cubicBezTo>
                  <a:cubicBezTo>
                    <a:pt x="176" y="187"/>
                    <a:pt x="176" y="187"/>
                    <a:pt x="176" y="187"/>
                  </a:cubicBezTo>
                  <a:cubicBezTo>
                    <a:pt x="177" y="189"/>
                    <a:pt x="177" y="190"/>
                    <a:pt x="178" y="191"/>
                  </a:cubicBezTo>
                  <a:cubicBezTo>
                    <a:pt x="176" y="191"/>
                    <a:pt x="176" y="191"/>
                    <a:pt x="176" y="191"/>
                  </a:cubicBezTo>
                  <a:cubicBezTo>
                    <a:pt x="176" y="194"/>
                    <a:pt x="188" y="201"/>
                    <a:pt x="189" y="198"/>
                  </a:cubicBezTo>
                  <a:cubicBezTo>
                    <a:pt x="205" y="196"/>
                    <a:pt x="210" y="186"/>
                    <a:pt x="213" y="179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7"/>
                    <a:pt x="214" y="177"/>
                  </a:cubicBezTo>
                  <a:cubicBezTo>
                    <a:pt x="214" y="177"/>
                    <a:pt x="215" y="177"/>
                    <a:pt x="215" y="177"/>
                  </a:cubicBezTo>
                  <a:cubicBezTo>
                    <a:pt x="219" y="183"/>
                    <a:pt x="215" y="181"/>
                    <a:pt x="216" y="184"/>
                  </a:cubicBezTo>
                  <a:cubicBezTo>
                    <a:pt x="224" y="191"/>
                    <a:pt x="234" y="187"/>
                    <a:pt x="239" y="182"/>
                  </a:cubicBezTo>
                  <a:cubicBezTo>
                    <a:pt x="239" y="182"/>
                    <a:pt x="240" y="183"/>
                    <a:pt x="239" y="183"/>
                  </a:cubicBezTo>
                  <a:cubicBezTo>
                    <a:pt x="244" y="179"/>
                    <a:pt x="250" y="173"/>
                    <a:pt x="253" y="167"/>
                  </a:cubicBezTo>
                  <a:cubicBezTo>
                    <a:pt x="255" y="173"/>
                    <a:pt x="258" y="178"/>
                    <a:pt x="262" y="183"/>
                  </a:cubicBezTo>
                  <a:cubicBezTo>
                    <a:pt x="272" y="194"/>
                    <a:pt x="282" y="179"/>
                    <a:pt x="282" y="172"/>
                  </a:cubicBezTo>
                  <a:cubicBezTo>
                    <a:pt x="282" y="171"/>
                    <a:pt x="283" y="172"/>
                    <a:pt x="283" y="173"/>
                  </a:cubicBezTo>
                  <a:cubicBezTo>
                    <a:pt x="283" y="162"/>
                    <a:pt x="288" y="150"/>
                    <a:pt x="283" y="141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2" y="136"/>
                    <a:pt x="283" y="136"/>
                    <a:pt x="284" y="134"/>
                  </a:cubicBezTo>
                  <a:cubicBezTo>
                    <a:pt x="283" y="132"/>
                    <a:pt x="283" y="124"/>
                    <a:pt x="282" y="122"/>
                  </a:cubicBezTo>
                  <a:cubicBezTo>
                    <a:pt x="283" y="121"/>
                    <a:pt x="283" y="123"/>
                    <a:pt x="283" y="123"/>
                  </a:cubicBezTo>
                  <a:cubicBezTo>
                    <a:pt x="284" y="122"/>
                    <a:pt x="284" y="121"/>
                    <a:pt x="284" y="120"/>
                  </a:cubicBezTo>
                  <a:cubicBezTo>
                    <a:pt x="285" y="120"/>
                    <a:pt x="286" y="120"/>
                    <a:pt x="287" y="120"/>
                  </a:cubicBezTo>
                  <a:cubicBezTo>
                    <a:pt x="293" y="141"/>
                    <a:pt x="294" y="171"/>
                    <a:pt x="312" y="180"/>
                  </a:cubicBezTo>
                  <a:cubicBezTo>
                    <a:pt x="316" y="182"/>
                    <a:pt x="313" y="183"/>
                    <a:pt x="315" y="184"/>
                  </a:cubicBezTo>
                  <a:cubicBezTo>
                    <a:pt x="325" y="187"/>
                    <a:pt x="336" y="188"/>
                    <a:pt x="347" y="188"/>
                  </a:cubicBezTo>
                  <a:cubicBezTo>
                    <a:pt x="346" y="189"/>
                    <a:pt x="345" y="190"/>
                    <a:pt x="344" y="191"/>
                  </a:cubicBezTo>
                  <a:cubicBezTo>
                    <a:pt x="346" y="193"/>
                    <a:pt x="342" y="195"/>
                    <a:pt x="343" y="196"/>
                  </a:cubicBezTo>
                  <a:cubicBezTo>
                    <a:pt x="343" y="196"/>
                    <a:pt x="343" y="196"/>
                    <a:pt x="343" y="195"/>
                  </a:cubicBezTo>
                  <a:cubicBezTo>
                    <a:pt x="340" y="201"/>
                    <a:pt x="343" y="196"/>
                    <a:pt x="338" y="200"/>
                  </a:cubicBezTo>
                  <a:cubicBezTo>
                    <a:pt x="327" y="213"/>
                    <a:pt x="329" y="230"/>
                    <a:pt x="329" y="240"/>
                  </a:cubicBezTo>
                  <a:cubicBezTo>
                    <a:pt x="330" y="251"/>
                    <a:pt x="331" y="257"/>
                    <a:pt x="326" y="263"/>
                  </a:cubicBezTo>
                  <a:cubicBezTo>
                    <a:pt x="327" y="267"/>
                    <a:pt x="324" y="267"/>
                    <a:pt x="325" y="270"/>
                  </a:cubicBezTo>
                  <a:cubicBezTo>
                    <a:pt x="324" y="269"/>
                    <a:pt x="324" y="269"/>
                    <a:pt x="324" y="269"/>
                  </a:cubicBezTo>
                  <a:cubicBezTo>
                    <a:pt x="324" y="271"/>
                    <a:pt x="323" y="270"/>
                    <a:pt x="321" y="270"/>
                  </a:cubicBezTo>
                  <a:cubicBezTo>
                    <a:pt x="321" y="271"/>
                    <a:pt x="320" y="271"/>
                    <a:pt x="321" y="272"/>
                  </a:cubicBezTo>
                  <a:cubicBezTo>
                    <a:pt x="322" y="274"/>
                    <a:pt x="319" y="270"/>
                    <a:pt x="318" y="271"/>
                  </a:cubicBezTo>
                  <a:cubicBezTo>
                    <a:pt x="318" y="271"/>
                    <a:pt x="319" y="272"/>
                    <a:pt x="318" y="272"/>
                  </a:cubicBezTo>
                  <a:cubicBezTo>
                    <a:pt x="317" y="275"/>
                    <a:pt x="318" y="271"/>
                    <a:pt x="315" y="270"/>
                  </a:cubicBezTo>
                  <a:cubicBezTo>
                    <a:pt x="311" y="273"/>
                    <a:pt x="306" y="276"/>
                    <a:pt x="302" y="277"/>
                  </a:cubicBezTo>
                  <a:cubicBezTo>
                    <a:pt x="302" y="277"/>
                    <a:pt x="303" y="278"/>
                    <a:pt x="302" y="278"/>
                  </a:cubicBezTo>
                  <a:cubicBezTo>
                    <a:pt x="301" y="275"/>
                    <a:pt x="301" y="280"/>
                    <a:pt x="299" y="279"/>
                  </a:cubicBezTo>
                  <a:cubicBezTo>
                    <a:pt x="300" y="277"/>
                    <a:pt x="300" y="277"/>
                    <a:pt x="300" y="277"/>
                  </a:cubicBezTo>
                  <a:cubicBezTo>
                    <a:pt x="297" y="277"/>
                    <a:pt x="296" y="279"/>
                    <a:pt x="293" y="279"/>
                  </a:cubicBezTo>
                  <a:cubicBezTo>
                    <a:pt x="292" y="280"/>
                    <a:pt x="288" y="279"/>
                    <a:pt x="287" y="281"/>
                  </a:cubicBezTo>
                  <a:cubicBezTo>
                    <a:pt x="287" y="280"/>
                    <a:pt x="286" y="280"/>
                    <a:pt x="285" y="280"/>
                  </a:cubicBezTo>
                  <a:cubicBezTo>
                    <a:pt x="285" y="284"/>
                    <a:pt x="281" y="280"/>
                    <a:pt x="280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4" y="287"/>
                    <a:pt x="267" y="290"/>
                    <a:pt x="263" y="297"/>
                  </a:cubicBezTo>
                  <a:cubicBezTo>
                    <a:pt x="260" y="300"/>
                    <a:pt x="256" y="300"/>
                    <a:pt x="254" y="305"/>
                  </a:cubicBezTo>
                  <a:cubicBezTo>
                    <a:pt x="254" y="306"/>
                    <a:pt x="255" y="306"/>
                    <a:pt x="255" y="307"/>
                  </a:cubicBezTo>
                  <a:cubicBezTo>
                    <a:pt x="255" y="308"/>
                    <a:pt x="254" y="306"/>
                    <a:pt x="254" y="306"/>
                  </a:cubicBezTo>
                  <a:cubicBezTo>
                    <a:pt x="254" y="309"/>
                    <a:pt x="251" y="310"/>
                    <a:pt x="250" y="312"/>
                  </a:cubicBezTo>
                  <a:cubicBezTo>
                    <a:pt x="250" y="313"/>
                    <a:pt x="250" y="314"/>
                    <a:pt x="251" y="314"/>
                  </a:cubicBezTo>
                  <a:cubicBezTo>
                    <a:pt x="247" y="315"/>
                    <a:pt x="248" y="320"/>
                    <a:pt x="245" y="322"/>
                  </a:cubicBezTo>
                  <a:cubicBezTo>
                    <a:pt x="248" y="322"/>
                    <a:pt x="246" y="324"/>
                    <a:pt x="247" y="325"/>
                  </a:cubicBezTo>
                  <a:cubicBezTo>
                    <a:pt x="246" y="326"/>
                    <a:pt x="245" y="326"/>
                    <a:pt x="245" y="325"/>
                  </a:cubicBezTo>
                  <a:cubicBezTo>
                    <a:pt x="245" y="327"/>
                    <a:pt x="244" y="328"/>
                    <a:pt x="243" y="330"/>
                  </a:cubicBezTo>
                  <a:cubicBezTo>
                    <a:pt x="243" y="332"/>
                    <a:pt x="244" y="333"/>
                    <a:pt x="243" y="334"/>
                  </a:cubicBezTo>
                  <a:cubicBezTo>
                    <a:pt x="241" y="334"/>
                    <a:pt x="242" y="336"/>
                    <a:pt x="241" y="338"/>
                  </a:cubicBezTo>
                  <a:cubicBezTo>
                    <a:pt x="243" y="338"/>
                    <a:pt x="244" y="340"/>
                    <a:pt x="243" y="341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1" y="344"/>
                    <a:pt x="237" y="350"/>
                    <a:pt x="240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39" y="360"/>
                    <a:pt x="236" y="365"/>
                    <a:pt x="239" y="370"/>
                  </a:cubicBezTo>
                  <a:cubicBezTo>
                    <a:pt x="238" y="371"/>
                    <a:pt x="237" y="373"/>
                    <a:pt x="237" y="374"/>
                  </a:cubicBezTo>
                  <a:cubicBezTo>
                    <a:pt x="239" y="376"/>
                    <a:pt x="238" y="376"/>
                    <a:pt x="241" y="378"/>
                  </a:cubicBezTo>
                  <a:cubicBezTo>
                    <a:pt x="241" y="378"/>
                    <a:pt x="239" y="379"/>
                    <a:pt x="239" y="379"/>
                  </a:cubicBezTo>
                  <a:cubicBezTo>
                    <a:pt x="238" y="381"/>
                    <a:pt x="236" y="383"/>
                    <a:pt x="238" y="385"/>
                  </a:cubicBezTo>
                  <a:cubicBezTo>
                    <a:pt x="237" y="385"/>
                    <a:pt x="237" y="385"/>
                    <a:pt x="237" y="385"/>
                  </a:cubicBezTo>
                  <a:cubicBezTo>
                    <a:pt x="238" y="387"/>
                    <a:pt x="240" y="389"/>
                    <a:pt x="238" y="391"/>
                  </a:cubicBezTo>
                  <a:cubicBezTo>
                    <a:pt x="239" y="391"/>
                    <a:pt x="239" y="393"/>
                    <a:pt x="241" y="393"/>
                  </a:cubicBezTo>
                  <a:cubicBezTo>
                    <a:pt x="241" y="393"/>
                    <a:pt x="239" y="393"/>
                    <a:pt x="240" y="394"/>
                  </a:cubicBezTo>
                  <a:cubicBezTo>
                    <a:pt x="238" y="393"/>
                    <a:pt x="238" y="393"/>
                    <a:pt x="238" y="393"/>
                  </a:cubicBezTo>
                  <a:cubicBezTo>
                    <a:pt x="237" y="397"/>
                    <a:pt x="238" y="401"/>
                    <a:pt x="239" y="405"/>
                  </a:cubicBezTo>
                  <a:cubicBezTo>
                    <a:pt x="236" y="406"/>
                    <a:pt x="239" y="409"/>
                    <a:pt x="237" y="411"/>
                  </a:cubicBezTo>
                  <a:cubicBezTo>
                    <a:pt x="239" y="412"/>
                    <a:pt x="237" y="415"/>
                    <a:pt x="240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8"/>
                    <a:pt x="238" y="420"/>
                    <a:pt x="237" y="423"/>
                  </a:cubicBezTo>
                  <a:cubicBezTo>
                    <a:pt x="237" y="424"/>
                    <a:pt x="239" y="424"/>
                    <a:pt x="240" y="425"/>
                  </a:cubicBezTo>
                  <a:cubicBezTo>
                    <a:pt x="238" y="425"/>
                    <a:pt x="238" y="425"/>
                    <a:pt x="238" y="425"/>
                  </a:cubicBezTo>
                  <a:cubicBezTo>
                    <a:pt x="239" y="426"/>
                    <a:pt x="241" y="427"/>
                    <a:pt x="243" y="427"/>
                  </a:cubicBezTo>
                  <a:cubicBezTo>
                    <a:pt x="242" y="428"/>
                    <a:pt x="243" y="428"/>
                    <a:pt x="242" y="429"/>
                  </a:cubicBezTo>
                  <a:cubicBezTo>
                    <a:pt x="241" y="428"/>
                    <a:pt x="239" y="428"/>
                    <a:pt x="237" y="427"/>
                  </a:cubicBezTo>
                  <a:cubicBezTo>
                    <a:pt x="237" y="428"/>
                    <a:pt x="240" y="430"/>
                    <a:pt x="238" y="431"/>
                  </a:cubicBezTo>
                  <a:cubicBezTo>
                    <a:pt x="238" y="432"/>
                    <a:pt x="239" y="433"/>
                    <a:pt x="241" y="433"/>
                  </a:cubicBezTo>
                  <a:cubicBezTo>
                    <a:pt x="240" y="433"/>
                    <a:pt x="239" y="434"/>
                    <a:pt x="239" y="433"/>
                  </a:cubicBezTo>
                  <a:cubicBezTo>
                    <a:pt x="239" y="434"/>
                    <a:pt x="239" y="435"/>
                    <a:pt x="240" y="435"/>
                  </a:cubicBezTo>
                  <a:cubicBezTo>
                    <a:pt x="240" y="435"/>
                    <a:pt x="240" y="435"/>
                    <a:pt x="240" y="435"/>
                  </a:cubicBezTo>
                  <a:cubicBezTo>
                    <a:pt x="241" y="435"/>
                    <a:pt x="241" y="436"/>
                    <a:pt x="243" y="436"/>
                  </a:cubicBezTo>
                  <a:cubicBezTo>
                    <a:pt x="243" y="435"/>
                    <a:pt x="243" y="435"/>
                    <a:pt x="243" y="435"/>
                  </a:cubicBezTo>
                  <a:cubicBezTo>
                    <a:pt x="244" y="435"/>
                    <a:pt x="245" y="436"/>
                    <a:pt x="243" y="437"/>
                  </a:cubicBezTo>
                  <a:cubicBezTo>
                    <a:pt x="242" y="437"/>
                    <a:pt x="241" y="436"/>
                    <a:pt x="240" y="437"/>
                  </a:cubicBezTo>
                  <a:cubicBezTo>
                    <a:pt x="244" y="439"/>
                    <a:pt x="244" y="439"/>
                    <a:pt x="244" y="439"/>
                  </a:cubicBezTo>
                  <a:cubicBezTo>
                    <a:pt x="243" y="439"/>
                    <a:pt x="244" y="438"/>
                    <a:pt x="245" y="438"/>
                  </a:cubicBezTo>
                  <a:cubicBezTo>
                    <a:pt x="244" y="437"/>
                    <a:pt x="244" y="437"/>
                    <a:pt x="244" y="437"/>
                  </a:cubicBezTo>
                  <a:cubicBezTo>
                    <a:pt x="246" y="437"/>
                    <a:pt x="246" y="437"/>
                    <a:pt x="246" y="437"/>
                  </a:cubicBezTo>
                  <a:cubicBezTo>
                    <a:pt x="245" y="435"/>
                    <a:pt x="246" y="434"/>
                    <a:pt x="245" y="432"/>
                  </a:cubicBezTo>
                  <a:cubicBezTo>
                    <a:pt x="244" y="433"/>
                    <a:pt x="244" y="433"/>
                    <a:pt x="244" y="433"/>
                  </a:cubicBezTo>
                  <a:cubicBezTo>
                    <a:pt x="243" y="432"/>
                    <a:pt x="241" y="431"/>
                    <a:pt x="243" y="430"/>
                  </a:cubicBezTo>
                  <a:cubicBezTo>
                    <a:pt x="244" y="430"/>
                    <a:pt x="244" y="430"/>
                    <a:pt x="245" y="430"/>
                  </a:cubicBezTo>
                  <a:cubicBezTo>
                    <a:pt x="245" y="430"/>
                    <a:pt x="244" y="430"/>
                    <a:pt x="244" y="429"/>
                  </a:cubicBezTo>
                  <a:cubicBezTo>
                    <a:pt x="247" y="430"/>
                    <a:pt x="247" y="430"/>
                    <a:pt x="247" y="430"/>
                  </a:cubicBezTo>
                  <a:cubicBezTo>
                    <a:pt x="243" y="429"/>
                    <a:pt x="246" y="427"/>
                    <a:pt x="245" y="427"/>
                  </a:cubicBezTo>
                  <a:cubicBezTo>
                    <a:pt x="246" y="427"/>
                    <a:pt x="246" y="427"/>
                    <a:pt x="246" y="427"/>
                  </a:cubicBezTo>
                  <a:cubicBezTo>
                    <a:pt x="247" y="425"/>
                    <a:pt x="244" y="427"/>
                    <a:pt x="244" y="426"/>
                  </a:cubicBezTo>
                  <a:cubicBezTo>
                    <a:pt x="245" y="425"/>
                    <a:pt x="247" y="426"/>
                    <a:pt x="248" y="425"/>
                  </a:cubicBezTo>
                  <a:cubicBezTo>
                    <a:pt x="248" y="423"/>
                    <a:pt x="246" y="421"/>
                    <a:pt x="248" y="419"/>
                  </a:cubicBezTo>
                  <a:cubicBezTo>
                    <a:pt x="248" y="418"/>
                    <a:pt x="247" y="416"/>
                    <a:pt x="246" y="415"/>
                  </a:cubicBezTo>
                  <a:cubicBezTo>
                    <a:pt x="246" y="414"/>
                    <a:pt x="248" y="415"/>
                    <a:pt x="247" y="414"/>
                  </a:cubicBezTo>
                  <a:cubicBezTo>
                    <a:pt x="248" y="414"/>
                    <a:pt x="249" y="414"/>
                    <a:pt x="250" y="414"/>
                  </a:cubicBezTo>
                  <a:cubicBezTo>
                    <a:pt x="249" y="414"/>
                    <a:pt x="250" y="412"/>
                    <a:pt x="248" y="413"/>
                  </a:cubicBezTo>
                  <a:cubicBezTo>
                    <a:pt x="249" y="411"/>
                    <a:pt x="249" y="409"/>
                    <a:pt x="249" y="407"/>
                  </a:cubicBezTo>
                  <a:cubicBezTo>
                    <a:pt x="249" y="408"/>
                    <a:pt x="250" y="408"/>
                    <a:pt x="251" y="407"/>
                  </a:cubicBezTo>
                  <a:cubicBezTo>
                    <a:pt x="250" y="406"/>
                    <a:pt x="249" y="405"/>
                    <a:pt x="249" y="403"/>
                  </a:cubicBezTo>
                  <a:cubicBezTo>
                    <a:pt x="248" y="403"/>
                    <a:pt x="248" y="404"/>
                    <a:pt x="246" y="403"/>
                  </a:cubicBezTo>
                  <a:cubicBezTo>
                    <a:pt x="246" y="403"/>
                    <a:pt x="245" y="403"/>
                    <a:pt x="245" y="402"/>
                  </a:cubicBezTo>
                  <a:cubicBezTo>
                    <a:pt x="247" y="402"/>
                    <a:pt x="250" y="403"/>
                    <a:pt x="250" y="401"/>
                  </a:cubicBezTo>
                  <a:cubicBezTo>
                    <a:pt x="253" y="402"/>
                    <a:pt x="249" y="404"/>
                    <a:pt x="252" y="403"/>
                  </a:cubicBezTo>
                  <a:cubicBezTo>
                    <a:pt x="254" y="404"/>
                    <a:pt x="254" y="406"/>
                    <a:pt x="253" y="407"/>
                  </a:cubicBezTo>
                  <a:cubicBezTo>
                    <a:pt x="255" y="408"/>
                    <a:pt x="253" y="406"/>
                    <a:pt x="256" y="406"/>
                  </a:cubicBezTo>
                  <a:cubicBezTo>
                    <a:pt x="256" y="405"/>
                    <a:pt x="254" y="405"/>
                    <a:pt x="254" y="403"/>
                  </a:cubicBezTo>
                  <a:cubicBezTo>
                    <a:pt x="253" y="403"/>
                    <a:pt x="253" y="403"/>
                    <a:pt x="252" y="402"/>
                  </a:cubicBezTo>
                  <a:cubicBezTo>
                    <a:pt x="249" y="401"/>
                    <a:pt x="254" y="401"/>
                    <a:pt x="254" y="400"/>
                  </a:cubicBezTo>
                  <a:cubicBezTo>
                    <a:pt x="254" y="401"/>
                    <a:pt x="254" y="401"/>
                    <a:pt x="254" y="401"/>
                  </a:cubicBezTo>
                  <a:cubicBezTo>
                    <a:pt x="255" y="400"/>
                    <a:pt x="254" y="400"/>
                    <a:pt x="254" y="399"/>
                  </a:cubicBezTo>
                  <a:cubicBezTo>
                    <a:pt x="257" y="398"/>
                    <a:pt x="254" y="400"/>
                    <a:pt x="256" y="401"/>
                  </a:cubicBezTo>
                  <a:cubicBezTo>
                    <a:pt x="258" y="400"/>
                    <a:pt x="258" y="400"/>
                    <a:pt x="258" y="400"/>
                  </a:cubicBezTo>
                  <a:cubicBezTo>
                    <a:pt x="259" y="399"/>
                    <a:pt x="256" y="400"/>
                    <a:pt x="257" y="398"/>
                  </a:cubicBezTo>
                  <a:cubicBezTo>
                    <a:pt x="258" y="398"/>
                    <a:pt x="258" y="398"/>
                    <a:pt x="258" y="398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6" y="397"/>
                    <a:pt x="254" y="397"/>
                    <a:pt x="254" y="398"/>
                  </a:cubicBezTo>
                  <a:cubicBezTo>
                    <a:pt x="251" y="397"/>
                    <a:pt x="254" y="397"/>
                    <a:pt x="254" y="396"/>
                  </a:cubicBezTo>
                  <a:cubicBezTo>
                    <a:pt x="252" y="395"/>
                    <a:pt x="254" y="396"/>
                    <a:pt x="252" y="396"/>
                  </a:cubicBezTo>
                  <a:cubicBezTo>
                    <a:pt x="250" y="396"/>
                    <a:pt x="250" y="395"/>
                    <a:pt x="250" y="394"/>
                  </a:cubicBezTo>
                  <a:cubicBezTo>
                    <a:pt x="250" y="393"/>
                    <a:pt x="252" y="394"/>
                    <a:pt x="253" y="393"/>
                  </a:cubicBezTo>
                  <a:cubicBezTo>
                    <a:pt x="254" y="394"/>
                    <a:pt x="254" y="395"/>
                    <a:pt x="253" y="394"/>
                  </a:cubicBezTo>
                  <a:cubicBezTo>
                    <a:pt x="254" y="396"/>
                    <a:pt x="256" y="394"/>
                    <a:pt x="258" y="395"/>
                  </a:cubicBezTo>
                  <a:cubicBezTo>
                    <a:pt x="259" y="394"/>
                    <a:pt x="257" y="394"/>
                    <a:pt x="256" y="393"/>
                  </a:cubicBezTo>
                  <a:cubicBezTo>
                    <a:pt x="256" y="394"/>
                    <a:pt x="254" y="393"/>
                    <a:pt x="254" y="393"/>
                  </a:cubicBezTo>
                  <a:cubicBezTo>
                    <a:pt x="249" y="391"/>
                    <a:pt x="257" y="392"/>
                    <a:pt x="257" y="390"/>
                  </a:cubicBezTo>
                  <a:cubicBezTo>
                    <a:pt x="253" y="390"/>
                    <a:pt x="252" y="387"/>
                    <a:pt x="249" y="389"/>
                  </a:cubicBezTo>
                  <a:cubicBezTo>
                    <a:pt x="248" y="388"/>
                    <a:pt x="248" y="387"/>
                    <a:pt x="248" y="387"/>
                  </a:cubicBezTo>
                  <a:cubicBezTo>
                    <a:pt x="250" y="388"/>
                    <a:pt x="250" y="386"/>
                    <a:pt x="252" y="387"/>
                  </a:cubicBezTo>
                  <a:cubicBezTo>
                    <a:pt x="252" y="386"/>
                    <a:pt x="252" y="386"/>
                    <a:pt x="252" y="386"/>
                  </a:cubicBezTo>
                  <a:cubicBezTo>
                    <a:pt x="254" y="388"/>
                    <a:pt x="254" y="388"/>
                    <a:pt x="254" y="388"/>
                  </a:cubicBezTo>
                  <a:cubicBezTo>
                    <a:pt x="256" y="387"/>
                    <a:pt x="257" y="385"/>
                    <a:pt x="258" y="386"/>
                  </a:cubicBezTo>
                  <a:cubicBezTo>
                    <a:pt x="257" y="385"/>
                    <a:pt x="256" y="386"/>
                    <a:pt x="256" y="385"/>
                  </a:cubicBezTo>
                  <a:cubicBezTo>
                    <a:pt x="257" y="385"/>
                    <a:pt x="258" y="385"/>
                    <a:pt x="258" y="384"/>
                  </a:cubicBezTo>
                  <a:cubicBezTo>
                    <a:pt x="257" y="385"/>
                    <a:pt x="255" y="384"/>
                    <a:pt x="254" y="383"/>
                  </a:cubicBezTo>
                  <a:cubicBezTo>
                    <a:pt x="255" y="382"/>
                    <a:pt x="257" y="382"/>
                    <a:pt x="257" y="382"/>
                  </a:cubicBezTo>
                  <a:cubicBezTo>
                    <a:pt x="259" y="383"/>
                    <a:pt x="259" y="383"/>
                    <a:pt x="259" y="383"/>
                  </a:cubicBezTo>
                  <a:cubicBezTo>
                    <a:pt x="257" y="382"/>
                    <a:pt x="260" y="383"/>
                    <a:pt x="259" y="382"/>
                  </a:cubicBezTo>
                  <a:cubicBezTo>
                    <a:pt x="258" y="381"/>
                    <a:pt x="256" y="381"/>
                    <a:pt x="255" y="380"/>
                  </a:cubicBezTo>
                  <a:cubicBezTo>
                    <a:pt x="254" y="380"/>
                    <a:pt x="256" y="379"/>
                    <a:pt x="256" y="379"/>
                  </a:cubicBezTo>
                  <a:cubicBezTo>
                    <a:pt x="257" y="380"/>
                    <a:pt x="257" y="380"/>
                    <a:pt x="257" y="380"/>
                  </a:cubicBezTo>
                  <a:cubicBezTo>
                    <a:pt x="256" y="379"/>
                    <a:pt x="260" y="380"/>
                    <a:pt x="259" y="379"/>
                  </a:cubicBezTo>
                  <a:cubicBezTo>
                    <a:pt x="258" y="378"/>
                    <a:pt x="258" y="378"/>
                    <a:pt x="258" y="378"/>
                  </a:cubicBezTo>
                  <a:cubicBezTo>
                    <a:pt x="258" y="378"/>
                    <a:pt x="259" y="378"/>
                    <a:pt x="259" y="378"/>
                  </a:cubicBezTo>
                  <a:cubicBezTo>
                    <a:pt x="258" y="378"/>
                    <a:pt x="258" y="377"/>
                    <a:pt x="258" y="377"/>
                  </a:cubicBezTo>
                  <a:cubicBezTo>
                    <a:pt x="259" y="377"/>
                    <a:pt x="259" y="377"/>
                    <a:pt x="259" y="377"/>
                  </a:cubicBezTo>
                  <a:cubicBezTo>
                    <a:pt x="258" y="376"/>
                    <a:pt x="256" y="375"/>
                    <a:pt x="258" y="375"/>
                  </a:cubicBezTo>
                  <a:cubicBezTo>
                    <a:pt x="256" y="375"/>
                    <a:pt x="258" y="376"/>
                    <a:pt x="257" y="376"/>
                  </a:cubicBezTo>
                  <a:cubicBezTo>
                    <a:pt x="255" y="377"/>
                    <a:pt x="255" y="375"/>
                    <a:pt x="255" y="375"/>
                  </a:cubicBezTo>
                  <a:cubicBezTo>
                    <a:pt x="258" y="375"/>
                    <a:pt x="255" y="374"/>
                    <a:pt x="255" y="373"/>
                  </a:cubicBezTo>
                  <a:cubicBezTo>
                    <a:pt x="256" y="373"/>
                    <a:pt x="257" y="372"/>
                    <a:pt x="258" y="372"/>
                  </a:cubicBezTo>
                  <a:cubicBezTo>
                    <a:pt x="256" y="372"/>
                    <a:pt x="256" y="372"/>
                    <a:pt x="256" y="372"/>
                  </a:cubicBezTo>
                  <a:cubicBezTo>
                    <a:pt x="259" y="372"/>
                    <a:pt x="255" y="370"/>
                    <a:pt x="256" y="370"/>
                  </a:cubicBezTo>
                  <a:cubicBezTo>
                    <a:pt x="257" y="370"/>
                    <a:pt x="259" y="370"/>
                    <a:pt x="259" y="370"/>
                  </a:cubicBezTo>
                  <a:cubicBezTo>
                    <a:pt x="257" y="370"/>
                    <a:pt x="256" y="368"/>
                    <a:pt x="254" y="368"/>
                  </a:cubicBezTo>
                  <a:cubicBezTo>
                    <a:pt x="255" y="367"/>
                    <a:pt x="258" y="369"/>
                    <a:pt x="260" y="369"/>
                  </a:cubicBezTo>
                  <a:cubicBezTo>
                    <a:pt x="258" y="368"/>
                    <a:pt x="261" y="367"/>
                    <a:pt x="258" y="366"/>
                  </a:cubicBezTo>
                  <a:cubicBezTo>
                    <a:pt x="257" y="367"/>
                    <a:pt x="257" y="366"/>
                    <a:pt x="256" y="366"/>
                  </a:cubicBezTo>
                  <a:cubicBezTo>
                    <a:pt x="256" y="365"/>
                    <a:pt x="257" y="366"/>
                    <a:pt x="258" y="365"/>
                  </a:cubicBezTo>
                  <a:cubicBezTo>
                    <a:pt x="258" y="365"/>
                    <a:pt x="256" y="364"/>
                    <a:pt x="255" y="365"/>
                  </a:cubicBezTo>
                  <a:cubicBezTo>
                    <a:pt x="255" y="364"/>
                    <a:pt x="253" y="363"/>
                    <a:pt x="255" y="362"/>
                  </a:cubicBezTo>
                  <a:cubicBezTo>
                    <a:pt x="256" y="362"/>
                    <a:pt x="255" y="364"/>
                    <a:pt x="257" y="363"/>
                  </a:cubicBezTo>
                  <a:cubicBezTo>
                    <a:pt x="257" y="362"/>
                    <a:pt x="253" y="362"/>
                    <a:pt x="252" y="360"/>
                  </a:cubicBezTo>
                  <a:cubicBezTo>
                    <a:pt x="251" y="361"/>
                    <a:pt x="248" y="360"/>
                    <a:pt x="248" y="359"/>
                  </a:cubicBezTo>
                  <a:cubicBezTo>
                    <a:pt x="249" y="357"/>
                    <a:pt x="248" y="360"/>
                    <a:pt x="251" y="360"/>
                  </a:cubicBezTo>
                  <a:cubicBezTo>
                    <a:pt x="250" y="359"/>
                    <a:pt x="250" y="359"/>
                    <a:pt x="250" y="359"/>
                  </a:cubicBezTo>
                  <a:cubicBezTo>
                    <a:pt x="254" y="358"/>
                    <a:pt x="255" y="362"/>
                    <a:pt x="257" y="361"/>
                  </a:cubicBezTo>
                  <a:cubicBezTo>
                    <a:pt x="257" y="360"/>
                    <a:pt x="257" y="360"/>
                    <a:pt x="257" y="360"/>
                  </a:cubicBezTo>
                  <a:cubicBezTo>
                    <a:pt x="257" y="360"/>
                    <a:pt x="259" y="361"/>
                    <a:pt x="260" y="361"/>
                  </a:cubicBezTo>
                  <a:cubicBezTo>
                    <a:pt x="258" y="360"/>
                    <a:pt x="259" y="359"/>
                    <a:pt x="259" y="359"/>
                  </a:cubicBezTo>
                  <a:cubicBezTo>
                    <a:pt x="257" y="358"/>
                    <a:pt x="259" y="359"/>
                    <a:pt x="258" y="359"/>
                  </a:cubicBezTo>
                  <a:cubicBezTo>
                    <a:pt x="258" y="358"/>
                    <a:pt x="255" y="357"/>
                    <a:pt x="256" y="356"/>
                  </a:cubicBezTo>
                  <a:cubicBezTo>
                    <a:pt x="257" y="357"/>
                    <a:pt x="259" y="356"/>
                    <a:pt x="259" y="357"/>
                  </a:cubicBezTo>
                  <a:cubicBezTo>
                    <a:pt x="260" y="356"/>
                    <a:pt x="257" y="356"/>
                    <a:pt x="259" y="356"/>
                  </a:cubicBezTo>
                  <a:cubicBezTo>
                    <a:pt x="260" y="356"/>
                    <a:pt x="260" y="356"/>
                    <a:pt x="260" y="356"/>
                  </a:cubicBezTo>
                  <a:cubicBezTo>
                    <a:pt x="260" y="353"/>
                    <a:pt x="261" y="349"/>
                    <a:pt x="257" y="345"/>
                  </a:cubicBezTo>
                  <a:cubicBezTo>
                    <a:pt x="259" y="345"/>
                    <a:pt x="260" y="344"/>
                    <a:pt x="261" y="343"/>
                  </a:cubicBezTo>
                  <a:cubicBezTo>
                    <a:pt x="261" y="343"/>
                    <a:pt x="260" y="343"/>
                    <a:pt x="260" y="342"/>
                  </a:cubicBezTo>
                  <a:cubicBezTo>
                    <a:pt x="262" y="342"/>
                    <a:pt x="262" y="342"/>
                    <a:pt x="262" y="342"/>
                  </a:cubicBezTo>
                  <a:cubicBezTo>
                    <a:pt x="263" y="341"/>
                    <a:pt x="262" y="340"/>
                    <a:pt x="261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4" y="338"/>
                    <a:pt x="261" y="338"/>
                    <a:pt x="261" y="337"/>
                  </a:cubicBezTo>
                  <a:cubicBezTo>
                    <a:pt x="263" y="337"/>
                    <a:pt x="263" y="337"/>
                    <a:pt x="263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6"/>
                    <a:pt x="262" y="335"/>
                    <a:pt x="264" y="336"/>
                  </a:cubicBezTo>
                  <a:cubicBezTo>
                    <a:pt x="263" y="335"/>
                    <a:pt x="263" y="335"/>
                    <a:pt x="262" y="335"/>
                  </a:cubicBezTo>
                  <a:cubicBezTo>
                    <a:pt x="264" y="335"/>
                    <a:pt x="264" y="332"/>
                    <a:pt x="264" y="331"/>
                  </a:cubicBezTo>
                  <a:cubicBezTo>
                    <a:pt x="263" y="331"/>
                    <a:pt x="263" y="331"/>
                    <a:pt x="261" y="330"/>
                  </a:cubicBezTo>
                  <a:cubicBezTo>
                    <a:pt x="259" y="329"/>
                    <a:pt x="262" y="330"/>
                    <a:pt x="261" y="329"/>
                  </a:cubicBezTo>
                  <a:cubicBezTo>
                    <a:pt x="262" y="329"/>
                    <a:pt x="263" y="329"/>
                    <a:pt x="263" y="330"/>
                  </a:cubicBezTo>
                  <a:cubicBezTo>
                    <a:pt x="266" y="329"/>
                    <a:pt x="266" y="326"/>
                    <a:pt x="268" y="325"/>
                  </a:cubicBezTo>
                  <a:cubicBezTo>
                    <a:pt x="267" y="324"/>
                    <a:pt x="267" y="324"/>
                    <a:pt x="267" y="324"/>
                  </a:cubicBezTo>
                  <a:cubicBezTo>
                    <a:pt x="270" y="323"/>
                    <a:pt x="268" y="321"/>
                    <a:pt x="270" y="320"/>
                  </a:cubicBezTo>
                  <a:cubicBezTo>
                    <a:pt x="269" y="320"/>
                    <a:pt x="267" y="318"/>
                    <a:pt x="268" y="317"/>
                  </a:cubicBezTo>
                  <a:cubicBezTo>
                    <a:pt x="266" y="315"/>
                    <a:pt x="270" y="318"/>
                    <a:pt x="271" y="318"/>
                  </a:cubicBezTo>
                  <a:cubicBezTo>
                    <a:pt x="271" y="317"/>
                    <a:pt x="271" y="316"/>
                    <a:pt x="271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1" y="315"/>
                    <a:pt x="271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ubicBezTo>
                    <a:pt x="273" y="314"/>
                    <a:pt x="274" y="314"/>
                    <a:pt x="274" y="313"/>
                  </a:cubicBezTo>
                  <a:cubicBezTo>
                    <a:pt x="274" y="311"/>
                    <a:pt x="275" y="312"/>
                    <a:pt x="274" y="310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5" y="309"/>
                    <a:pt x="275" y="309"/>
                    <a:pt x="275" y="309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7" y="311"/>
                    <a:pt x="275" y="310"/>
                    <a:pt x="275" y="309"/>
                  </a:cubicBezTo>
                  <a:cubicBezTo>
                    <a:pt x="274" y="308"/>
                    <a:pt x="275" y="309"/>
                    <a:pt x="276" y="309"/>
                  </a:cubicBezTo>
                  <a:cubicBezTo>
                    <a:pt x="277" y="310"/>
                    <a:pt x="276" y="309"/>
                    <a:pt x="276" y="309"/>
                  </a:cubicBezTo>
                  <a:cubicBezTo>
                    <a:pt x="276" y="310"/>
                    <a:pt x="276" y="309"/>
                    <a:pt x="277" y="310"/>
                  </a:cubicBezTo>
                  <a:cubicBezTo>
                    <a:pt x="277" y="310"/>
                    <a:pt x="276" y="308"/>
                    <a:pt x="276" y="308"/>
                  </a:cubicBezTo>
                  <a:cubicBezTo>
                    <a:pt x="277" y="308"/>
                    <a:pt x="277" y="307"/>
                    <a:pt x="278" y="308"/>
                  </a:cubicBezTo>
                  <a:cubicBezTo>
                    <a:pt x="278" y="307"/>
                    <a:pt x="279" y="307"/>
                    <a:pt x="278" y="306"/>
                  </a:cubicBezTo>
                  <a:cubicBezTo>
                    <a:pt x="278" y="306"/>
                    <a:pt x="277" y="307"/>
                    <a:pt x="276" y="306"/>
                  </a:cubicBezTo>
                  <a:cubicBezTo>
                    <a:pt x="276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5"/>
                    <a:pt x="278" y="305"/>
                    <a:pt x="277" y="304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8" y="304"/>
                    <a:pt x="279" y="303"/>
                    <a:pt x="279" y="303"/>
                  </a:cubicBezTo>
                  <a:cubicBezTo>
                    <a:pt x="280" y="304"/>
                    <a:pt x="281" y="306"/>
                    <a:pt x="282" y="306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3" y="304"/>
                    <a:pt x="283" y="304"/>
                  </a:cubicBezTo>
                  <a:cubicBezTo>
                    <a:pt x="285" y="304"/>
                    <a:pt x="282" y="299"/>
                    <a:pt x="284" y="300"/>
                  </a:cubicBezTo>
                  <a:cubicBezTo>
                    <a:pt x="285" y="302"/>
                    <a:pt x="285" y="302"/>
                    <a:pt x="286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5" y="300"/>
                    <a:pt x="286" y="302"/>
                    <a:pt x="285" y="301"/>
                  </a:cubicBezTo>
                  <a:cubicBezTo>
                    <a:pt x="285" y="300"/>
                    <a:pt x="285" y="300"/>
                    <a:pt x="285" y="300"/>
                  </a:cubicBezTo>
                  <a:cubicBezTo>
                    <a:pt x="288" y="303"/>
                    <a:pt x="290" y="299"/>
                    <a:pt x="293" y="300"/>
                  </a:cubicBezTo>
                  <a:cubicBezTo>
                    <a:pt x="292" y="298"/>
                    <a:pt x="294" y="299"/>
                    <a:pt x="294" y="298"/>
                  </a:cubicBezTo>
                  <a:cubicBezTo>
                    <a:pt x="294" y="300"/>
                    <a:pt x="295" y="297"/>
                    <a:pt x="296" y="298"/>
                  </a:cubicBezTo>
                  <a:cubicBezTo>
                    <a:pt x="295" y="296"/>
                    <a:pt x="295" y="296"/>
                    <a:pt x="295" y="296"/>
                  </a:cubicBezTo>
                  <a:cubicBezTo>
                    <a:pt x="296" y="297"/>
                    <a:pt x="295" y="291"/>
                    <a:pt x="297" y="294"/>
                  </a:cubicBezTo>
                  <a:cubicBezTo>
                    <a:pt x="298" y="295"/>
                    <a:pt x="298" y="296"/>
                    <a:pt x="297" y="296"/>
                  </a:cubicBezTo>
                  <a:cubicBezTo>
                    <a:pt x="299" y="299"/>
                    <a:pt x="300" y="293"/>
                    <a:pt x="301" y="296"/>
                  </a:cubicBezTo>
                  <a:cubicBezTo>
                    <a:pt x="301" y="295"/>
                    <a:pt x="300" y="294"/>
                    <a:pt x="301" y="292"/>
                  </a:cubicBezTo>
                  <a:cubicBezTo>
                    <a:pt x="302" y="293"/>
                    <a:pt x="304" y="294"/>
                    <a:pt x="304" y="294"/>
                  </a:cubicBezTo>
                  <a:cubicBezTo>
                    <a:pt x="304" y="294"/>
                    <a:pt x="304" y="293"/>
                    <a:pt x="305" y="294"/>
                  </a:cubicBezTo>
                  <a:cubicBezTo>
                    <a:pt x="305" y="294"/>
                    <a:pt x="305" y="294"/>
                    <a:pt x="305" y="295"/>
                  </a:cubicBezTo>
                  <a:cubicBezTo>
                    <a:pt x="306" y="295"/>
                    <a:pt x="307" y="294"/>
                    <a:pt x="308" y="293"/>
                  </a:cubicBezTo>
                  <a:cubicBezTo>
                    <a:pt x="309" y="294"/>
                    <a:pt x="310" y="293"/>
                    <a:pt x="312" y="293"/>
                  </a:cubicBezTo>
                  <a:cubicBezTo>
                    <a:pt x="312" y="291"/>
                    <a:pt x="315" y="293"/>
                    <a:pt x="314" y="290"/>
                  </a:cubicBezTo>
                  <a:cubicBezTo>
                    <a:pt x="314" y="291"/>
                    <a:pt x="314" y="291"/>
                    <a:pt x="314" y="291"/>
                  </a:cubicBezTo>
                  <a:cubicBezTo>
                    <a:pt x="314" y="290"/>
                    <a:pt x="314" y="288"/>
                    <a:pt x="315" y="288"/>
                  </a:cubicBezTo>
                  <a:cubicBezTo>
                    <a:pt x="315" y="290"/>
                    <a:pt x="315" y="290"/>
                    <a:pt x="315" y="290"/>
                  </a:cubicBezTo>
                  <a:cubicBezTo>
                    <a:pt x="316" y="292"/>
                    <a:pt x="317" y="290"/>
                    <a:pt x="318" y="291"/>
                  </a:cubicBezTo>
                  <a:cubicBezTo>
                    <a:pt x="316" y="289"/>
                    <a:pt x="318" y="291"/>
                    <a:pt x="318" y="289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9" y="287"/>
                    <a:pt x="318" y="287"/>
                    <a:pt x="319" y="286"/>
                  </a:cubicBezTo>
                  <a:cubicBezTo>
                    <a:pt x="320" y="286"/>
                    <a:pt x="321" y="288"/>
                    <a:pt x="320" y="288"/>
                  </a:cubicBezTo>
                  <a:cubicBezTo>
                    <a:pt x="321" y="289"/>
                    <a:pt x="322" y="288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5" y="289"/>
                    <a:pt x="325" y="289"/>
                    <a:pt x="325" y="289"/>
                  </a:cubicBezTo>
                  <a:cubicBezTo>
                    <a:pt x="325" y="289"/>
                    <a:pt x="326" y="286"/>
                    <a:pt x="326" y="286"/>
                  </a:cubicBezTo>
                  <a:cubicBezTo>
                    <a:pt x="328" y="286"/>
                    <a:pt x="331" y="283"/>
                    <a:pt x="332" y="281"/>
                  </a:cubicBezTo>
                  <a:cubicBezTo>
                    <a:pt x="332" y="282"/>
                    <a:pt x="332" y="282"/>
                    <a:pt x="332" y="282"/>
                  </a:cubicBezTo>
                  <a:cubicBezTo>
                    <a:pt x="332" y="281"/>
                    <a:pt x="332" y="279"/>
                    <a:pt x="333" y="280"/>
                  </a:cubicBezTo>
                  <a:cubicBezTo>
                    <a:pt x="333" y="279"/>
                    <a:pt x="334" y="280"/>
                    <a:pt x="335" y="280"/>
                  </a:cubicBezTo>
                  <a:cubicBezTo>
                    <a:pt x="335" y="280"/>
                    <a:pt x="334" y="279"/>
                    <a:pt x="334" y="279"/>
                  </a:cubicBezTo>
                  <a:cubicBezTo>
                    <a:pt x="337" y="279"/>
                    <a:pt x="337" y="275"/>
                    <a:pt x="339" y="274"/>
                  </a:cubicBezTo>
                  <a:cubicBezTo>
                    <a:pt x="339" y="274"/>
                    <a:pt x="340" y="275"/>
                    <a:pt x="340" y="276"/>
                  </a:cubicBezTo>
                  <a:cubicBezTo>
                    <a:pt x="341" y="274"/>
                    <a:pt x="341" y="272"/>
                    <a:pt x="341" y="270"/>
                  </a:cubicBezTo>
                  <a:cubicBezTo>
                    <a:pt x="341" y="270"/>
                    <a:pt x="342" y="270"/>
                    <a:pt x="342" y="271"/>
                  </a:cubicBezTo>
                  <a:cubicBezTo>
                    <a:pt x="342" y="270"/>
                    <a:pt x="343" y="269"/>
                    <a:pt x="342" y="267"/>
                  </a:cubicBezTo>
                  <a:cubicBezTo>
                    <a:pt x="341" y="268"/>
                    <a:pt x="343" y="268"/>
                    <a:pt x="342" y="268"/>
                  </a:cubicBezTo>
                  <a:cubicBezTo>
                    <a:pt x="341" y="268"/>
                    <a:pt x="340" y="266"/>
                    <a:pt x="341" y="266"/>
                  </a:cubicBezTo>
                  <a:cubicBezTo>
                    <a:pt x="341" y="266"/>
                    <a:pt x="341" y="266"/>
                    <a:pt x="341" y="266"/>
                  </a:cubicBezTo>
                  <a:cubicBezTo>
                    <a:pt x="342" y="265"/>
                    <a:pt x="341" y="265"/>
                    <a:pt x="342" y="263"/>
                  </a:cubicBezTo>
                  <a:cubicBezTo>
                    <a:pt x="343" y="263"/>
                    <a:pt x="342" y="264"/>
                    <a:pt x="343" y="264"/>
                  </a:cubicBezTo>
                  <a:cubicBezTo>
                    <a:pt x="345" y="265"/>
                    <a:pt x="345" y="262"/>
                    <a:pt x="346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0"/>
                    <a:pt x="346" y="261"/>
                    <a:pt x="346" y="260"/>
                  </a:cubicBezTo>
                  <a:cubicBezTo>
                    <a:pt x="342" y="256"/>
                    <a:pt x="342" y="256"/>
                    <a:pt x="342" y="256"/>
                  </a:cubicBezTo>
                  <a:cubicBezTo>
                    <a:pt x="342" y="257"/>
                    <a:pt x="344" y="256"/>
                    <a:pt x="345" y="257"/>
                  </a:cubicBezTo>
                  <a:cubicBezTo>
                    <a:pt x="346" y="255"/>
                    <a:pt x="342" y="254"/>
                    <a:pt x="341" y="253"/>
                  </a:cubicBezTo>
                  <a:cubicBezTo>
                    <a:pt x="342" y="252"/>
                    <a:pt x="341" y="250"/>
                    <a:pt x="341" y="250"/>
                  </a:cubicBezTo>
                  <a:cubicBezTo>
                    <a:pt x="342" y="250"/>
                    <a:pt x="341" y="250"/>
                    <a:pt x="342" y="250"/>
                  </a:cubicBezTo>
                  <a:cubicBezTo>
                    <a:pt x="343" y="250"/>
                    <a:pt x="343" y="250"/>
                    <a:pt x="343" y="250"/>
                  </a:cubicBezTo>
                  <a:cubicBezTo>
                    <a:pt x="343" y="251"/>
                    <a:pt x="346" y="250"/>
                    <a:pt x="347" y="251"/>
                  </a:cubicBezTo>
                  <a:cubicBezTo>
                    <a:pt x="346" y="249"/>
                    <a:pt x="347" y="247"/>
                    <a:pt x="347" y="246"/>
                  </a:cubicBezTo>
                  <a:cubicBezTo>
                    <a:pt x="345" y="247"/>
                    <a:pt x="346" y="244"/>
                    <a:pt x="343" y="244"/>
                  </a:cubicBezTo>
                  <a:cubicBezTo>
                    <a:pt x="343" y="242"/>
                    <a:pt x="346" y="243"/>
                    <a:pt x="346" y="242"/>
                  </a:cubicBezTo>
                  <a:cubicBezTo>
                    <a:pt x="345" y="240"/>
                    <a:pt x="346" y="239"/>
                    <a:pt x="345" y="237"/>
                  </a:cubicBezTo>
                  <a:cubicBezTo>
                    <a:pt x="346" y="237"/>
                    <a:pt x="346" y="237"/>
                    <a:pt x="346" y="237"/>
                  </a:cubicBezTo>
                  <a:cubicBezTo>
                    <a:pt x="345" y="236"/>
                    <a:pt x="346" y="233"/>
                    <a:pt x="344" y="232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1"/>
                    <a:pt x="342" y="232"/>
                    <a:pt x="343" y="230"/>
                  </a:cubicBezTo>
                  <a:cubicBezTo>
                    <a:pt x="345" y="231"/>
                    <a:pt x="345" y="231"/>
                    <a:pt x="345" y="231"/>
                  </a:cubicBezTo>
                  <a:cubicBezTo>
                    <a:pt x="343" y="230"/>
                    <a:pt x="346" y="229"/>
                    <a:pt x="344" y="227"/>
                  </a:cubicBezTo>
                  <a:cubicBezTo>
                    <a:pt x="344" y="227"/>
                    <a:pt x="345" y="227"/>
                    <a:pt x="345" y="228"/>
                  </a:cubicBezTo>
                  <a:cubicBezTo>
                    <a:pt x="344" y="226"/>
                    <a:pt x="345" y="225"/>
                    <a:pt x="343" y="224"/>
                  </a:cubicBezTo>
                  <a:cubicBezTo>
                    <a:pt x="344" y="224"/>
                    <a:pt x="345" y="224"/>
                    <a:pt x="345" y="225"/>
                  </a:cubicBezTo>
                  <a:cubicBezTo>
                    <a:pt x="346" y="224"/>
                    <a:pt x="343" y="223"/>
                    <a:pt x="344" y="222"/>
                  </a:cubicBezTo>
                  <a:cubicBezTo>
                    <a:pt x="344" y="222"/>
                    <a:pt x="345" y="222"/>
                    <a:pt x="346" y="222"/>
                  </a:cubicBezTo>
                  <a:cubicBezTo>
                    <a:pt x="344" y="221"/>
                    <a:pt x="345" y="219"/>
                    <a:pt x="344" y="219"/>
                  </a:cubicBezTo>
                  <a:cubicBezTo>
                    <a:pt x="345" y="219"/>
                    <a:pt x="346" y="218"/>
                    <a:pt x="347" y="218"/>
                  </a:cubicBezTo>
                  <a:cubicBezTo>
                    <a:pt x="348" y="213"/>
                    <a:pt x="351" y="208"/>
                    <a:pt x="353" y="202"/>
                  </a:cubicBezTo>
                  <a:cubicBezTo>
                    <a:pt x="355" y="203"/>
                    <a:pt x="353" y="204"/>
                    <a:pt x="355" y="204"/>
                  </a:cubicBezTo>
                  <a:cubicBezTo>
                    <a:pt x="353" y="203"/>
                    <a:pt x="355" y="203"/>
                    <a:pt x="355" y="202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1"/>
                    <a:pt x="357" y="202"/>
                    <a:pt x="357" y="201"/>
                  </a:cubicBezTo>
                  <a:cubicBezTo>
                    <a:pt x="357" y="200"/>
                    <a:pt x="357" y="200"/>
                    <a:pt x="357" y="200"/>
                  </a:cubicBezTo>
                  <a:cubicBezTo>
                    <a:pt x="356" y="199"/>
                    <a:pt x="360" y="201"/>
                    <a:pt x="358" y="199"/>
                  </a:cubicBezTo>
                  <a:cubicBezTo>
                    <a:pt x="360" y="200"/>
                    <a:pt x="360" y="200"/>
                    <a:pt x="360" y="200"/>
                  </a:cubicBezTo>
                  <a:cubicBezTo>
                    <a:pt x="359" y="197"/>
                    <a:pt x="361" y="199"/>
                    <a:pt x="361" y="197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8"/>
                    <a:pt x="362" y="194"/>
                    <a:pt x="363" y="195"/>
                  </a:cubicBezTo>
                  <a:cubicBezTo>
                    <a:pt x="364" y="194"/>
                    <a:pt x="365" y="193"/>
                    <a:pt x="364" y="191"/>
                  </a:cubicBezTo>
                  <a:cubicBezTo>
                    <a:pt x="365" y="193"/>
                    <a:pt x="365" y="193"/>
                    <a:pt x="365" y="193"/>
                  </a:cubicBezTo>
                  <a:cubicBezTo>
                    <a:pt x="366" y="192"/>
                    <a:pt x="368" y="191"/>
                    <a:pt x="369" y="190"/>
                  </a:cubicBezTo>
                  <a:cubicBezTo>
                    <a:pt x="374" y="190"/>
                    <a:pt x="379" y="190"/>
                    <a:pt x="383" y="191"/>
                  </a:cubicBezTo>
                  <a:cubicBezTo>
                    <a:pt x="386" y="192"/>
                    <a:pt x="388" y="193"/>
                    <a:pt x="390" y="194"/>
                  </a:cubicBezTo>
                  <a:cubicBezTo>
                    <a:pt x="389" y="196"/>
                    <a:pt x="388" y="198"/>
                    <a:pt x="388" y="200"/>
                  </a:cubicBezTo>
                  <a:cubicBezTo>
                    <a:pt x="387" y="201"/>
                    <a:pt x="386" y="199"/>
                    <a:pt x="386" y="199"/>
                  </a:cubicBezTo>
                  <a:cubicBezTo>
                    <a:pt x="384" y="205"/>
                    <a:pt x="377" y="203"/>
                    <a:pt x="373" y="209"/>
                  </a:cubicBezTo>
                  <a:cubicBezTo>
                    <a:pt x="369" y="210"/>
                    <a:pt x="365" y="215"/>
                    <a:pt x="365" y="215"/>
                  </a:cubicBezTo>
                  <a:cubicBezTo>
                    <a:pt x="382" y="216"/>
                    <a:pt x="389" y="211"/>
                    <a:pt x="399" y="205"/>
                  </a:cubicBezTo>
                  <a:cubicBezTo>
                    <a:pt x="401" y="203"/>
                    <a:pt x="402" y="201"/>
                    <a:pt x="403" y="198"/>
                  </a:cubicBezTo>
                  <a:cubicBezTo>
                    <a:pt x="405" y="199"/>
                    <a:pt x="406" y="199"/>
                    <a:pt x="406" y="198"/>
                  </a:cubicBezTo>
                  <a:cubicBezTo>
                    <a:pt x="405" y="197"/>
                    <a:pt x="404" y="197"/>
                    <a:pt x="404" y="196"/>
                  </a:cubicBezTo>
                  <a:cubicBezTo>
                    <a:pt x="404" y="194"/>
                    <a:pt x="405" y="191"/>
                    <a:pt x="406" y="188"/>
                  </a:cubicBezTo>
                  <a:cubicBezTo>
                    <a:pt x="398" y="164"/>
                    <a:pt x="382" y="170"/>
                    <a:pt x="375" y="170"/>
                  </a:cubicBezTo>
                  <a:cubicBezTo>
                    <a:pt x="367" y="172"/>
                    <a:pt x="361" y="175"/>
                    <a:pt x="356" y="179"/>
                  </a:cubicBezTo>
                  <a:cubicBezTo>
                    <a:pt x="356" y="179"/>
                    <a:pt x="356" y="179"/>
                    <a:pt x="357" y="180"/>
                  </a:cubicBezTo>
                  <a:cubicBezTo>
                    <a:pt x="354" y="179"/>
                    <a:pt x="351" y="179"/>
                    <a:pt x="349" y="179"/>
                  </a:cubicBezTo>
                  <a:cubicBezTo>
                    <a:pt x="332" y="177"/>
                    <a:pt x="315" y="175"/>
                    <a:pt x="313" y="163"/>
                  </a:cubicBezTo>
                  <a:cubicBezTo>
                    <a:pt x="308" y="154"/>
                    <a:pt x="303" y="139"/>
                    <a:pt x="301" y="128"/>
                  </a:cubicBezTo>
                  <a:cubicBezTo>
                    <a:pt x="300" y="124"/>
                    <a:pt x="300" y="121"/>
                    <a:pt x="299" y="117"/>
                  </a:cubicBezTo>
                  <a:cubicBezTo>
                    <a:pt x="323" y="112"/>
                    <a:pt x="296" y="118"/>
                    <a:pt x="307" y="115"/>
                  </a:cubicBezTo>
                  <a:cubicBezTo>
                    <a:pt x="307" y="115"/>
                    <a:pt x="307" y="115"/>
                    <a:pt x="307" y="115"/>
                  </a:cubicBezTo>
                  <a:cubicBezTo>
                    <a:pt x="307" y="114"/>
                    <a:pt x="307" y="114"/>
                    <a:pt x="307" y="114"/>
                  </a:cubicBezTo>
                  <a:cubicBezTo>
                    <a:pt x="306" y="113"/>
                    <a:pt x="306" y="113"/>
                    <a:pt x="306" y="11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3" y="103"/>
                    <a:pt x="304" y="96"/>
                    <a:pt x="292" y="85"/>
                  </a:cubicBezTo>
                  <a:cubicBezTo>
                    <a:pt x="277" y="75"/>
                    <a:pt x="266" y="83"/>
                    <a:pt x="261" y="92"/>
                  </a:cubicBezTo>
                  <a:cubicBezTo>
                    <a:pt x="260" y="93"/>
                    <a:pt x="259" y="94"/>
                    <a:pt x="258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5" y="97"/>
                    <a:pt x="253" y="98"/>
                    <a:pt x="251" y="102"/>
                  </a:cubicBezTo>
                  <a:cubicBezTo>
                    <a:pt x="251" y="102"/>
                    <a:pt x="251" y="102"/>
                    <a:pt x="251" y="102"/>
                  </a:cubicBezTo>
                  <a:cubicBezTo>
                    <a:pt x="251" y="106"/>
                    <a:pt x="245" y="110"/>
                    <a:pt x="247" y="113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6" y="120"/>
                    <a:pt x="243" y="122"/>
                    <a:pt x="245" y="127"/>
                  </a:cubicBezTo>
                  <a:cubicBezTo>
                    <a:pt x="244" y="126"/>
                    <a:pt x="244" y="126"/>
                    <a:pt x="244" y="126"/>
                  </a:cubicBezTo>
                  <a:cubicBezTo>
                    <a:pt x="243" y="133"/>
                    <a:pt x="248" y="140"/>
                    <a:pt x="246" y="142"/>
                  </a:cubicBezTo>
                  <a:cubicBezTo>
                    <a:pt x="246" y="144"/>
                    <a:pt x="246" y="145"/>
                    <a:pt x="247" y="147"/>
                  </a:cubicBezTo>
                  <a:cubicBezTo>
                    <a:pt x="241" y="158"/>
                    <a:pt x="234" y="167"/>
                    <a:pt x="228" y="171"/>
                  </a:cubicBezTo>
                  <a:cubicBezTo>
                    <a:pt x="228" y="169"/>
                    <a:pt x="226" y="166"/>
                    <a:pt x="223" y="162"/>
                  </a:cubicBezTo>
                  <a:cubicBezTo>
                    <a:pt x="223" y="162"/>
                    <a:pt x="223" y="162"/>
                    <a:pt x="224" y="162"/>
                  </a:cubicBezTo>
                  <a:cubicBezTo>
                    <a:pt x="224" y="162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0"/>
                  </a:cubicBezTo>
                  <a:cubicBezTo>
                    <a:pt x="228" y="153"/>
                    <a:pt x="228" y="143"/>
                    <a:pt x="231" y="134"/>
                  </a:cubicBezTo>
                  <a:cubicBezTo>
                    <a:pt x="231" y="134"/>
                    <a:pt x="232" y="136"/>
                    <a:pt x="232" y="137"/>
                  </a:cubicBezTo>
                  <a:cubicBezTo>
                    <a:pt x="233" y="129"/>
                    <a:pt x="233" y="121"/>
                    <a:pt x="230" y="115"/>
                  </a:cubicBezTo>
                  <a:cubicBezTo>
                    <a:pt x="231" y="115"/>
                    <a:pt x="231" y="115"/>
                    <a:pt x="232" y="117"/>
                  </a:cubicBezTo>
                  <a:cubicBezTo>
                    <a:pt x="231" y="111"/>
                    <a:pt x="229" y="105"/>
                    <a:pt x="227" y="103"/>
                  </a:cubicBezTo>
                  <a:cubicBezTo>
                    <a:pt x="227" y="107"/>
                    <a:pt x="228" y="103"/>
                    <a:pt x="228" y="106"/>
                  </a:cubicBezTo>
                  <a:cubicBezTo>
                    <a:pt x="228" y="110"/>
                    <a:pt x="225" y="104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0" y="96"/>
                    <a:pt x="218" y="95"/>
                    <a:pt x="213" y="96"/>
                  </a:cubicBezTo>
                  <a:cubicBezTo>
                    <a:pt x="209" y="95"/>
                    <a:pt x="216" y="95"/>
                    <a:pt x="214" y="94"/>
                  </a:cubicBezTo>
                  <a:cubicBezTo>
                    <a:pt x="211" y="90"/>
                    <a:pt x="201" y="99"/>
                    <a:pt x="201" y="100"/>
                  </a:cubicBezTo>
                  <a:cubicBezTo>
                    <a:pt x="200" y="102"/>
                    <a:pt x="199" y="104"/>
                    <a:pt x="200" y="104"/>
                  </a:cubicBezTo>
                  <a:cubicBezTo>
                    <a:pt x="198" y="108"/>
                    <a:pt x="198" y="105"/>
                    <a:pt x="197" y="108"/>
                  </a:cubicBezTo>
                  <a:cubicBezTo>
                    <a:pt x="196" y="112"/>
                    <a:pt x="197" y="116"/>
                    <a:pt x="199" y="120"/>
                  </a:cubicBezTo>
                  <a:cubicBezTo>
                    <a:pt x="198" y="119"/>
                    <a:pt x="196" y="123"/>
                    <a:pt x="195" y="120"/>
                  </a:cubicBezTo>
                  <a:cubicBezTo>
                    <a:pt x="196" y="129"/>
                    <a:pt x="200" y="133"/>
                    <a:pt x="202" y="137"/>
                  </a:cubicBezTo>
                  <a:cubicBezTo>
                    <a:pt x="202" y="140"/>
                    <a:pt x="205" y="147"/>
                    <a:pt x="207" y="149"/>
                  </a:cubicBezTo>
                  <a:cubicBezTo>
                    <a:pt x="206" y="151"/>
                    <a:pt x="206" y="147"/>
                    <a:pt x="205" y="147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2" y="146"/>
                    <a:pt x="203" y="153"/>
                    <a:pt x="201" y="150"/>
                  </a:cubicBezTo>
                  <a:cubicBezTo>
                    <a:pt x="202" y="153"/>
                    <a:pt x="204" y="158"/>
                    <a:pt x="206" y="163"/>
                  </a:cubicBezTo>
                  <a:cubicBezTo>
                    <a:pt x="203" y="170"/>
                    <a:pt x="201" y="172"/>
                    <a:pt x="194" y="178"/>
                  </a:cubicBezTo>
                  <a:cubicBezTo>
                    <a:pt x="195" y="178"/>
                    <a:pt x="192" y="180"/>
                    <a:pt x="194" y="181"/>
                  </a:cubicBezTo>
                  <a:cubicBezTo>
                    <a:pt x="194" y="183"/>
                    <a:pt x="192" y="183"/>
                    <a:pt x="191" y="183"/>
                  </a:cubicBezTo>
                  <a:cubicBezTo>
                    <a:pt x="192" y="182"/>
                    <a:pt x="193" y="182"/>
                    <a:pt x="192" y="176"/>
                  </a:cubicBezTo>
                  <a:cubicBezTo>
                    <a:pt x="186" y="156"/>
                    <a:pt x="180" y="130"/>
                    <a:pt x="179" y="108"/>
                  </a:cubicBezTo>
                  <a:cubicBezTo>
                    <a:pt x="179" y="110"/>
                    <a:pt x="178" y="110"/>
                    <a:pt x="178" y="108"/>
                  </a:cubicBezTo>
                  <a:cubicBezTo>
                    <a:pt x="181" y="106"/>
                    <a:pt x="176" y="101"/>
                    <a:pt x="177" y="97"/>
                  </a:cubicBezTo>
                  <a:cubicBezTo>
                    <a:pt x="178" y="97"/>
                    <a:pt x="178" y="99"/>
                    <a:pt x="178" y="100"/>
                  </a:cubicBezTo>
                  <a:cubicBezTo>
                    <a:pt x="179" y="89"/>
                    <a:pt x="176" y="81"/>
                    <a:pt x="177" y="71"/>
                  </a:cubicBezTo>
                  <a:cubicBezTo>
                    <a:pt x="175" y="62"/>
                    <a:pt x="178" y="51"/>
                    <a:pt x="176" y="45"/>
                  </a:cubicBezTo>
                  <a:cubicBezTo>
                    <a:pt x="177" y="46"/>
                    <a:pt x="176" y="41"/>
                    <a:pt x="177" y="39"/>
                  </a:cubicBezTo>
                  <a:cubicBezTo>
                    <a:pt x="176" y="36"/>
                    <a:pt x="176" y="34"/>
                    <a:pt x="176" y="31"/>
                  </a:cubicBezTo>
                  <a:cubicBezTo>
                    <a:pt x="176" y="30"/>
                    <a:pt x="176" y="29"/>
                    <a:pt x="176" y="28"/>
                  </a:cubicBezTo>
                  <a:cubicBezTo>
                    <a:pt x="176" y="27"/>
                    <a:pt x="176" y="27"/>
                    <a:pt x="176" y="27"/>
                  </a:cubicBezTo>
                  <a:cubicBezTo>
                    <a:pt x="176" y="23"/>
                    <a:pt x="177" y="18"/>
                    <a:pt x="176" y="14"/>
                  </a:cubicBezTo>
                  <a:cubicBezTo>
                    <a:pt x="176" y="13"/>
                    <a:pt x="175" y="2"/>
                    <a:pt x="174" y="1"/>
                  </a:cubicBezTo>
                  <a:cubicBezTo>
                    <a:pt x="173" y="0"/>
                    <a:pt x="172" y="6"/>
                    <a:pt x="170" y="6"/>
                  </a:cubicBezTo>
                  <a:cubicBezTo>
                    <a:pt x="162" y="5"/>
                    <a:pt x="168" y="10"/>
                    <a:pt x="161" y="11"/>
                  </a:cubicBezTo>
                  <a:cubicBezTo>
                    <a:pt x="157" y="12"/>
                    <a:pt x="156" y="13"/>
                    <a:pt x="154" y="16"/>
                  </a:cubicBezTo>
                  <a:cubicBezTo>
                    <a:pt x="155" y="20"/>
                    <a:pt x="155" y="24"/>
                    <a:pt x="155" y="28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6" y="75"/>
                    <a:pt x="154" y="84"/>
                    <a:pt x="153" y="92"/>
                  </a:cubicBezTo>
                  <a:cubicBezTo>
                    <a:pt x="148" y="91"/>
                    <a:pt x="142" y="91"/>
                    <a:pt x="139" y="94"/>
                  </a:cubicBezTo>
                  <a:cubicBezTo>
                    <a:pt x="137" y="95"/>
                    <a:pt x="135" y="96"/>
                    <a:pt x="134" y="98"/>
                  </a:cubicBezTo>
                  <a:cubicBezTo>
                    <a:pt x="125" y="103"/>
                    <a:pt x="119" y="113"/>
                    <a:pt x="119" y="118"/>
                  </a:cubicBezTo>
                  <a:cubicBezTo>
                    <a:pt x="118" y="121"/>
                    <a:pt x="118" y="124"/>
                    <a:pt x="118" y="127"/>
                  </a:cubicBezTo>
                  <a:cubicBezTo>
                    <a:pt x="115" y="132"/>
                    <a:pt x="113" y="140"/>
                    <a:pt x="112" y="144"/>
                  </a:cubicBezTo>
                  <a:cubicBezTo>
                    <a:pt x="111" y="152"/>
                    <a:pt x="111" y="155"/>
                    <a:pt x="111" y="160"/>
                  </a:cubicBezTo>
                  <a:cubicBezTo>
                    <a:pt x="111" y="163"/>
                    <a:pt x="109" y="164"/>
                    <a:pt x="108" y="165"/>
                  </a:cubicBezTo>
                  <a:cubicBezTo>
                    <a:pt x="105" y="174"/>
                    <a:pt x="100" y="181"/>
                    <a:pt x="100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8" y="195"/>
                    <a:pt x="93" y="208"/>
                    <a:pt x="88" y="208"/>
                  </a:cubicBezTo>
                  <a:cubicBezTo>
                    <a:pt x="88" y="210"/>
                    <a:pt x="83" y="208"/>
                    <a:pt x="85" y="211"/>
                  </a:cubicBezTo>
                  <a:cubicBezTo>
                    <a:pt x="82" y="210"/>
                    <a:pt x="85" y="209"/>
                    <a:pt x="82" y="208"/>
                  </a:cubicBezTo>
                  <a:cubicBezTo>
                    <a:pt x="83" y="209"/>
                    <a:pt x="84" y="208"/>
                    <a:pt x="85" y="208"/>
                  </a:cubicBezTo>
                  <a:cubicBezTo>
                    <a:pt x="78" y="200"/>
                    <a:pt x="79" y="178"/>
                    <a:pt x="79" y="161"/>
                  </a:cubicBezTo>
                  <a:cubicBezTo>
                    <a:pt x="81" y="156"/>
                    <a:pt x="80" y="144"/>
                    <a:pt x="81" y="13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2" y="131"/>
                    <a:pt x="82" y="131"/>
                    <a:pt x="83" y="131"/>
                  </a:cubicBezTo>
                  <a:cubicBezTo>
                    <a:pt x="83" y="131"/>
                    <a:pt x="83" y="130"/>
                    <a:pt x="83" y="13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2" y="128"/>
                    <a:pt x="82" y="128"/>
                    <a:pt x="81" y="128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2" y="128"/>
                    <a:pt x="82" y="128"/>
                    <a:pt x="83" y="128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2" y="127"/>
                    <a:pt x="81" y="12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62" y="125"/>
                    <a:pt x="75" y="126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66" y="126"/>
                    <a:pt x="63" y="126"/>
                    <a:pt x="69" y="126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0" y="127"/>
                    <a:pt x="70" y="127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7"/>
                    <a:pt x="70" y="127"/>
                    <a:pt x="69" y="127"/>
                  </a:cubicBezTo>
                  <a:cubicBezTo>
                    <a:pt x="69" y="129"/>
                    <a:pt x="69" y="131"/>
                    <a:pt x="71" y="129"/>
                  </a:cubicBezTo>
                  <a:cubicBezTo>
                    <a:pt x="71" y="129"/>
                    <a:pt x="71" y="129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0" y="132"/>
                    <a:pt x="70" y="134"/>
                    <a:pt x="70" y="136"/>
                  </a:cubicBezTo>
                  <a:cubicBezTo>
                    <a:pt x="70" y="138"/>
                    <a:pt x="70" y="139"/>
                    <a:pt x="70" y="140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9" y="144"/>
                    <a:pt x="69" y="147"/>
                    <a:pt x="68" y="151"/>
                  </a:cubicBezTo>
                  <a:cubicBezTo>
                    <a:pt x="68" y="151"/>
                    <a:pt x="67" y="151"/>
                    <a:pt x="67" y="152"/>
                  </a:cubicBezTo>
                  <a:cubicBezTo>
                    <a:pt x="67" y="153"/>
                    <a:pt x="67" y="155"/>
                    <a:pt x="67" y="156"/>
                  </a:cubicBezTo>
                  <a:cubicBezTo>
                    <a:pt x="67" y="160"/>
                    <a:pt x="66" y="164"/>
                    <a:pt x="64" y="168"/>
                  </a:cubicBezTo>
                  <a:cubicBezTo>
                    <a:pt x="64" y="168"/>
                    <a:pt x="64" y="169"/>
                    <a:pt x="64" y="169"/>
                  </a:cubicBezTo>
                  <a:cubicBezTo>
                    <a:pt x="63" y="164"/>
                    <a:pt x="64" y="157"/>
                    <a:pt x="65" y="155"/>
                  </a:cubicBezTo>
                  <a:cubicBezTo>
                    <a:pt x="63" y="149"/>
                    <a:pt x="64" y="160"/>
                    <a:pt x="62" y="159"/>
                  </a:cubicBezTo>
                  <a:cubicBezTo>
                    <a:pt x="62" y="163"/>
                    <a:pt x="62" y="166"/>
                    <a:pt x="63" y="171"/>
                  </a:cubicBezTo>
                  <a:cubicBezTo>
                    <a:pt x="62" y="174"/>
                    <a:pt x="63" y="175"/>
                    <a:pt x="61" y="179"/>
                  </a:cubicBezTo>
                  <a:cubicBezTo>
                    <a:pt x="60" y="178"/>
                    <a:pt x="60" y="178"/>
                    <a:pt x="60" y="178"/>
                  </a:cubicBezTo>
                  <a:cubicBezTo>
                    <a:pt x="58" y="183"/>
                    <a:pt x="58" y="185"/>
                    <a:pt x="58" y="188"/>
                  </a:cubicBezTo>
                  <a:cubicBezTo>
                    <a:pt x="54" y="190"/>
                    <a:pt x="55" y="191"/>
                    <a:pt x="51" y="193"/>
                  </a:cubicBezTo>
                  <a:cubicBezTo>
                    <a:pt x="54" y="190"/>
                    <a:pt x="55" y="186"/>
                    <a:pt x="55" y="183"/>
                  </a:cubicBezTo>
                  <a:cubicBezTo>
                    <a:pt x="51" y="187"/>
                    <a:pt x="48" y="194"/>
                    <a:pt x="43" y="194"/>
                  </a:cubicBezTo>
                  <a:cubicBezTo>
                    <a:pt x="38" y="196"/>
                    <a:pt x="35" y="199"/>
                    <a:pt x="35" y="201"/>
                  </a:cubicBezTo>
                  <a:cubicBezTo>
                    <a:pt x="36" y="200"/>
                    <a:pt x="31" y="201"/>
                    <a:pt x="34" y="199"/>
                  </a:cubicBezTo>
                  <a:cubicBezTo>
                    <a:pt x="32" y="200"/>
                    <a:pt x="30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8" y="201"/>
                    <a:pt x="28" y="200"/>
                    <a:pt x="28" y="199"/>
                  </a:cubicBezTo>
                  <a:cubicBezTo>
                    <a:pt x="26" y="197"/>
                    <a:pt x="23" y="193"/>
                    <a:pt x="19" y="196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16" y="196"/>
                    <a:pt x="12" y="198"/>
                    <a:pt x="9" y="198"/>
                  </a:cubicBezTo>
                  <a:cubicBezTo>
                    <a:pt x="9" y="200"/>
                    <a:pt x="8" y="202"/>
                    <a:pt x="10" y="203"/>
                  </a:cubicBezTo>
                  <a:cubicBezTo>
                    <a:pt x="9" y="204"/>
                    <a:pt x="7" y="201"/>
                    <a:pt x="8" y="203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" y="206"/>
                    <a:pt x="3" y="212"/>
                    <a:pt x="3" y="217"/>
                  </a:cubicBezTo>
                  <a:cubicBezTo>
                    <a:pt x="0" y="218"/>
                    <a:pt x="3" y="221"/>
                    <a:pt x="2" y="224"/>
                  </a:cubicBezTo>
                  <a:cubicBezTo>
                    <a:pt x="3" y="226"/>
                    <a:pt x="2" y="229"/>
                    <a:pt x="5" y="229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2"/>
                    <a:pt x="4" y="235"/>
                    <a:pt x="5" y="237"/>
                  </a:cubicBezTo>
                  <a:cubicBezTo>
                    <a:pt x="5" y="239"/>
                    <a:pt x="7" y="238"/>
                    <a:pt x="8" y="239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8" y="241"/>
                    <a:pt x="10" y="240"/>
                    <a:pt x="12" y="240"/>
                  </a:cubicBezTo>
                  <a:cubicBezTo>
                    <a:pt x="12" y="241"/>
                    <a:pt x="12" y="241"/>
                    <a:pt x="12" y="242"/>
                  </a:cubicBezTo>
                  <a:cubicBezTo>
                    <a:pt x="11" y="242"/>
                    <a:pt x="9" y="242"/>
                    <a:pt x="7" y="242"/>
                  </a:cubicBezTo>
                  <a:cubicBezTo>
                    <a:pt x="8" y="244"/>
                    <a:pt x="11" y="244"/>
                    <a:pt x="10" y="246"/>
                  </a:cubicBezTo>
                  <a:cubicBezTo>
                    <a:pt x="11" y="247"/>
                    <a:pt x="12" y="248"/>
                    <a:pt x="14" y="247"/>
                  </a:cubicBezTo>
                  <a:cubicBezTo>
                    <a:pt x="13" y="247"/>
                    <a:pt x="14" y="248"/>
                    <a:pt x="13" y="248"/>
                  </a:cubicBezTo>
                  <a:cubicBezTo>
                    <a:pt x="13" y="249"/>
                    <a:pt x="14" y="249"/>
                    <a:pt x="1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6" y="248"/>
                    <a:pt x="17" y="249"/>
                    <a:pt x="18" y="247"/>
                  </a:cubicBezTo>
                  <a:cubicBezTo>
                    <a:pt x="17" y="247"/>
                    <a:pt x="17" y="247"/>
                    <a:pt x="17" y="246"/>
                  </a:cubicBezTo>
                  <a:cubicBezTo>
                    <a:pt x="18" y="246"/>
                    <a:pt x="19" y="246"/>
                    <a:pt x="19" y="248"/>
                  </a:cubicBezTo>
                  <a:cubicBezTo>
                    <a:pt x="18" y="249"/>
                    <a:pt x="16" y="249"/>
                    <a:pt x="17" y="250"/>
                  </a:cubicBezTo>
                  <a:cubicBezTo>
                    <a:pt x="18" y="250"/>
                    <a:pt x="20" y="249"/>
                    <a:pt x="21" y="248"/>
                  </a:cubicBezTo>
                  <a:cubicBezTo>
                    <a:pt x="20" y="249"/>
                    <a:pt x="19" y="248"/>
                    <a:pt x="20" y="246"/>
                  </a:cubicBezTo>
                  <a:cubicBezTo>
                    <a:pt x="19" y="247"/>
                    <a:pt x="19" y="247"/>
                    <a:pt x="19" y="247"/>
                  </a:cubicBezTo>
                  <a:cubicBezTo>
                    <a:pt x="20" y="246"/>
                    <a:pt x="20" y="246"/>
                    <a:pt x="20" y="246"/>
                  </a:cubicBezTo>
                  <a:cubicBezTo>
                    <a:pt x="18" y="245"/>
                    <a:pt x="19" y="243"/>
                    <a:pt x="17" y="243"/>
                  </a:cubicBezTo>
                  <a:cubicBezTo>
                    <a:pt x="16" y="245"/>
                    <a:pt x="16" y="245"/>
                    <a:pt x="16" y="245"/>
                  </a:cubicBezTo>
                  <a:cubicBezTo>
                    <a:pt x="15" y="244"/>
                    <a:pt x="13" y="244"/>
                    <a:pt x="13" y="243"/>
                  </a:cubicBezTo>
                  <a:cubicBezTo>
                    <a:pt x="14" y="243"/>
                    <a:pt x="15" y="242"/>
                    <a:pt x="15" y="241"/>
                  </a:cubicBezTo>
                  <a:cubicBezTo>
                    <a:pt x="15" y="241"/>
                    <a:pt x="14" y="241"/>
                    <a:pt x="15" y="241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4" y="242"/>
                    <a:pt x="15" y="238"/>
                    <a:pt x="14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15" y="236"/>
                    <a:pt x="13" y="239"/>
                    <a:pt x="13" y="238"/>
                  </a:cubicBezTo>
                  <a:cubicBezTo>
                    <a:pt x="13" y="237"/>
                    <a:pt x="15" y="237"/>
                    <a:pt x="16" y="235"/>
                  </a:cubicBezTo>
                  <a:cubicBezTo>
                    <a:pt x="15" y="234"/>
                    <a:pt x="12" y="233"/>
                    <a:pt x="14" y="230"/>
                  </a:cubicBezTo>
                  <a:cubicBezTo>
                    <a:pt x="13" y="229"/>
                    <a:pt x="12" y="228"/>
                    <a:pt x="11" y="227"/>
                  </a:cubicBezTo>
                  <a:cubicBezTo>
                    <a:pt x="10" y="226"/>
                    <a:pt x="13" y="227"/>
                    <a:pt x="12" y="226"/>
                  </a:cubicBezTo>
                  <a:cubicBezTo>
                    <a:pt x="13" y="226"/>
                    <a:pt x="14" y="225"/>
                    <a:pt x="15" y="225"/>
                  </a:cubicBezTo>
                  <a:cubicBezTo>
                    <a:pt x="14" y="225"/>
                    <a:pt x="15" y="223"/>
                    <a:pt x="12" y="224"/>
                  </a:cubicBezTo>
                  <a:cubicBezTo>
                    <a:pt x="13" y="222"/>
                    <a:pt x="13" y="221"/>
                    <a:pt x="13" y="219"/>
                  </a:cubicBezTo>
                  <a:cubicBezTo>
                    <a:pt x="13" y="219"/>
                    <a:pt x="14" y="219"/>
                    <a:pt x="15" y="219"/>
                  </a:cubicBezTo>
                  <a:cubicBezTo>
                    <a:pt x="14" y="218"/>
                    <a:pt x="12" y="217"/>
                    <a:pt x="13" y="216"/>
                  </a:cubicBezTo>
                  <a:cubicBezTo>
                    <a:pt x="12" y="215"/>
                    <a:pt x="12" y="216"/>
                    <a:pt x="10" y="215"/>
                  </a:cubicBezTo>
                  <a:cubicBezTo>
                    <a:pt x="10" y="215"/>
                    <a:pt x="9" y="215"/>
                    <a:pt x="9" y="214"/>
                  </a:cubicBezTo>
                  <a:cubicBezTo>
                    <a:pt x="11" y="214"/>
                    <a:pt x="14" y="215"/>
                    <a:pt x="14" y="214"/>
                  </a:cubicBezTo>
                  <a:cubicBezTo>
                    <a:pt x="17" y="215"/>
                    <a:pt x="13" y="216"/>
                    <a:pt x="16" y="216"/>
                  </a:cubicBezTo>
                  <a:cubicBezTo>
                    <a:pt x="18" y="216"/>
                    <a:pt x="18" y="218"/>
                    <a:pt x="17" y="219"/>
                  </a:cubicBezTo>
                  <a:cubicBezTo>
                    <a:pt x="19" y="220"/>
                    <a:pt x="17" y="218"/>
                    <a:pt x="19" y="218"/>
                  </a:cubicBezTo>
                  <a:cubicBezTo>
                    <a:pt x="19" y="217"/>
                    <a:pt x="18" y="217"/>
                    <a:pt x="18" y="216"/>
                  </a:cubicBezTo>
                  <a:cubicBezTo>
                    <a:pt x="18" y="216"/>
                    <a:pt x="17" y="216"/>
                    <a:pt x="17" y="216"/>
                  </a:cubicBezTo>
                  <a:cubicBezTo>
                    <a:pt x="17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5"/>
                    <a:pt x="17" y="215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6"/>
                    <a:pt x="16" y="215"/>
                    <a:pt x="16" y="215"/>
                  </a:cubicBezTo>
                  <a:cubicBezTo>
                    <a:pt x="14" y="214"/>
                    <a:pt x="17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4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8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2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8" y="213"/>
                  </a:cubicBezTo>
                  <a:cubicBezTo>
                    <a:pt x="19" y="213"/>
                    <a:pt x="19" y="213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9" y="213"/>
                    <a:pt x="19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9" y="216"/>
                    <a:pt x="18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6"/>
                    <a:pt x="19" y="216"/>
                  </a:cubicBezTo>
                  <a:cubicBezTo>
                    <a:pt x="19" y="216"/>
                    <a:pt x="19" y="216"/>
                    <a:pt x="19" y="215"/>
                  </a:cubicBezTo>
                  <a:cubicBezTo>
                    <a:pt x="19" y="216"/>
                    <a:pt x="19" y="216"/>
                    <a:pt x="19" y="216"/>
                  </a:cubicBezTo>
                  <a:cubicBezTo>
                    <a:pt x="19" y="215"/>
                    <a:pt x="20" y="217"/>
                    <a:pt x="20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20" y="215"/>
                    <a:pt x="18" y="215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3"/>
                  </a:cubicBezTo>
                  <a:cubicBezTo>
                    <a:pt x="19" y="213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20" y="214"/>
                    <a:pt x="20" y="214"/>
                  </a:cubicBezTo>
                  <a:cubicBezTo>
                    <a:pt x="20" y="214"/>
                    <a:pt x="19" y="214"/>
                    <a:pt x="20" y="21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7"/>
                    <a:pt x="20" y="217"/>
                    <a:pt x="20" y="217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0" y="218"/>
                    <a:pt x="23" y="217"/>
                    <a:pt x="22" y="218"/>
                  </a:cubicBezTo>
                  <a:cubicBezTo>
                    <a:pt x="21" y="218"/>
                    <a:pt x="20" y="219"/>
                    <a:pt x="20" y="219"/>
                  </a:cubicBezTo>
                  <a:cubicBezTo>
                    <a:pt x="22" y="218"/>
                    <a:pt x="23" y="219"/>
                    <a:pt x="25" y="218"/>
                  </a:cubicBezTo>
                  <a:cubicBezTo>
                    <a:pt x="24" y="219"/>
                    <a:pt x="21" y="219"/>
                    <a:pt x="20" y="220"/>
                  </a:cubicBezTo>
                  <a:cubicBezTo>
                    <a:pt x="22" y="220"/>
                    <a:pt x="19" y="222"/>
                    <a:pt x="22" y="221"/>
                  </a:cubicBezTo>
                  <a:cubicBezTo>
                    <a:pt x="22" y="220"/>
                    <a:pt x="23" y="221"/>
                    <a:pt x="25" y="220"/>
                  </a:cubicBezTo>
                  <a:cubicBezTo>
                    <a:pt x="25" y="222"/>
                    <a:pt x="23" y="221"/>
                    <a:pt x="23" y="222"/>
                  </a:cubicBezTo>
                  <a:cubicBezTo>
                    <a:pt x="23" y="222"/>
                    <a:pt x="25" y="222"/>
                    <a:pt x="26" y="221"/>
                  </a:cubicBezTo>
                  <a:cubicBezTo>
                    <a:pt x="26" y="222"/>
                    <a:pt x="28" y="222"/>
                    <a:pt x="27" y="223"/>
                  </a:cubicBezTo>
                  <a:cubicBezTo>
                    <a:pt x="25" y="224"/>
                    <a:pt x="26" y="222"/>
                    <a:pt x="25" y="223"/>
                  </a:cubicBezTo>
                  <a:cubicBezTo>
                    <a:pt x="25" y="224"/>
                    <a:pt x="29" y="222"/>
                    <a:pt x="30" y="224"/>
                  </a:cubicBezTo>
                  <a:cubicBezTo>
                    <a:pt x="31" y="223"/>
                    <a:pt x="34" y="223"/>
                    <a:pt x="35" y="224"/>
                  </a:cubicBezTo>
                  <a:cubicBezTo>
                    <a:pt x="35" y="226"/>
                    <a:pt x="34" y="223"/>
                    <a:pt x="32" y="224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30" y="227"/>
                    <a:pt x="27" y="224"/>
                    <a:pt x="25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6"/>
                    <a:pt x="24" y="226"/>
                    <a:pt x="23" y="227"/>
                  </a:cubicBezTo>
                  <a:cubicBezTo>
                    <a:pt x="25" y="226"/>
                    <a:pt x="24" y="228"/>
                    <a:pt x="25" y="228"/>
                  </a:cubicBezTo>
                  <a:cubicBezTo>
                    <a:pt x="26" y="228"/>
                    <a:pt x="24" y="228"/>
                    <a:pt x="25" y="228"/>
                  </a:cubicBezTo>
                  <a:cubicBezTo>
                    <a:pt x="26" y="228"/>
                    <a:pt x="29" y="228"/>
                    <a:pt x="28" y="230"/>
                  </a:cubicBezTo>
                  <a:cubicBezTo>
                    <a:pt x="27" y="229"/>
                    <a:pt x="26" y="230"/>
                    <a:pt x="25" y="230"/>
                  </a:cubicBezTo>
                  <a:cubicBezTo>
                    <a:pt x="24" y="231"/>
                    <a:pt x="27" y="230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3"/>
                    <a:pt x="26" y="241"/>
                    <a:pt x="32" y="242"/>
                  </a:cubicBezTo>
                  <a:cubicBezTo>
                    <a:pt x="31" y="243"/>
                    <a:pt x="31" y="245"/>
                    <a:pt x="30" y="247"/>
                  </a:cubicBezTo>
                  <a:cubicBezTo>
                    <a:pt x="31" y="246"/>
                    <a:pt x="32" y="246"/>
                    <a:pt x="33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3" y="251"/>
                    <a:pt x="34" y="251"/>
                  </a:cubicBezTo>
                  <a:cubicBezTo>
                    <a:pt x="33" y="252"/>
                    <a:pt x="33" y="252"/>
                    <a:pt x="33" y="252"/>
                  </a:cubicBezTo>
                  <a:cubicBezTo>
                    <a:pt x="32" y="254"/>
                    <a:pt x="34" y="253"/>
                    <a:pt x="35" y="253"/>
                  </a:cubicBezTo>
                  <a:cubicBezTo>
                    <a:pt x="34" y="254"/>
                    <a:pt x="34" y="254"/>
                    <a:pt x="34" y="254"/>
                  </a:cubicBezTo>
                  <a:cubicBezTo>
                    <a:pt x="35" y="254"/>
                    <a:pt x="35" y="254"/>
                    <a:pt x="35" y="254"/>
                  </a:cubicBezTo>
                  <a:cubicBezTo>
                    <a:pt x="36" y="255"/>
                    <a:pt x="36" y="256"/>
                    <a:pt x="34" y="257"/>
                  </a:cubicBezTo>
                  <a:cubicBezTo>
                    <a:pt x="35" y="257"/>
                    <a:pt x="35" y="257"/>
                    <a:pt x="36" y="256"/>
                  </a:cubicBezTo>
                  <a:cubicBezTo>
                    <a:pt x="35" y="258"/>
                    <a:pt x="36" y="261"/>
                    <a:pt x="38" y="262"/>
                  </a:cubicBezTo>
                  <a:cubicBezTo>
                    <a:pt x="38" y="261"/>
                    <a:pt x="39" y="261"/>
                    <a:pt x="40" y="260"/>
                  </a:cubicBezTo>
                  <a:cubicBezTo>
                    <a:pt x="42" y="259"/>
                    <a:pt x="40" y="260"/>
                    <a:pt x="41" y="260"/>
                  </a:cubicBezTo>
                  <a:cubicBezTo>
                    <a:pt x="41" y="261"/>
                    <a:pt x="40" y="262"/>
                    <a:pt x="39" y="262"/>
                  </a:cubicBezTo>
                  <a:cubicBezTo>
                    <a:pt x="38" y="265"/>
                    <a:pt x="42" y="267"/>
                    <a:pt x="44" y="270"/>
                  </a:cubicBezTo>
                  <a:cubicBezTo>
                    <a:pt x="44" y="270"/>
                    <a:pt x="44" y="270"/>
                    <a:pt x="45" y="270"/>
                  </a:cubicBezTo>
                  <a:cubicBezTo>
                    <a:pt x="44" y="273"/>
                    <a:pt x="48" y="273"/>
                    <a:pt x="48" y="276"/>
                  </a:cubicBezTo>
                  <a:cubicBezTo>
                    <a:pt x="49" y="275"/>
                    <a:pt x="51" y="273"/>
                    <a:pt x="52" y="274"/>
                  </a:cubicBezTo>
                  <a:cubicBezTo>
                    <a:pt x="54" y="274"/>
                    <a:pt x="50" y="276"/>
                    <a:pt x="50" y="279"/>
                  </a:cubicBezTo>
                  <a:cubicBezTo>
                    <a:pt x="51" y="278"/>
                    <a:pt x="52" y="279"/>
                    <a:pt x="53" y="279"/>
                  </a:cubicBezTo>
                  <a:cubicBezTo>
                    <a:pt x="52" y="280"/>
                    <a:pt x="52" y="280"/>
                    <a:pt x="52" y="280"/>
                  </a:cubicBezTo>
                  <a:cubicBezTo>
                    <a:pt x="54" y="279"/>
                    <a:pt x="55" y="280"/>
                    <a:pt x="55" y="281"/>
                  </a:cubicBezTo>
                  <a:cubicBezTo>
                    <a:pt x="55" y="281"/>
                    <a:pt x="55" y="281"/>
                    <a:pt x="55" y="281"/>
                  </a:cubicBezTo>
                  <a:cubicBezTo>
                    <a:pt x="55" y="282"/>
                    <a:pt x="55" y="283"/>
                    <a:pt x="56" y="284"/>
                  </a:cubicBezTo>
                  <a:cubicBezTo>
                    <a:pt x="57" y="282"/>
                    <a:pt x="58" y="284"/>
                    <a:pt x="59" y="283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0" y="283"/>
                    <a:pt x="60" y="283"/>
                    <a:pt x="60" y="283"/>
                  </a:cubicBezTo>
                  <a:cubicBezTo>
                    <a:pt x="61" y="285"/>
                    <a:pt x="61" y="285"/>
                    <a:pt x="61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60" y="287"/>
                    <a:pt x="60" y="285"/>
                    <a:pt x="62" y="284"/>
                  </a:cubicBezTo>
                  <a:cubicBezTo>
                    <a:pt x="63" y="284"/>
                    <a:pt x="62" y="285"/>
                    <a:pt x="62" y="286"/>
                  </a:cubicBezTo>
                  <a:cubicBezTo>
                    <a:pt x="62" y="287"/>
                    <a:pt x="62" y="285"/>
                    <a:pt x="61" y="285"/>
                  </a:cubicBezTo>
                  <a:cubicBezTo>
                    <a:pt x="60" y="286"/>
                    <a:pt x="62" y="286"/>
                    <a:pt x="61" y="287"/>
                  </a:cubicBezTo>
                  <a:cubicBezTo>
                    <a:pt x="62" y="287"/>
                    <a:pt x="63" y="286"/>
                    <a:pt x="63" y="286"/>
                  </a:cubicBezTo>
                  <a:cubicBezTo>
                    <a:pt x="64" y="287"/>
                    <a:pt x="65" y="287"/>
                    <a:pt x="65" y="289"/>
                  </a:cubicBezTo>
                  <a:cubicBezTo>
                    <a:pt x="65" y="288"/>
                    <a:pt x="66" y="289"/>
                    <a:pt x="67" y="288"/>
                  </a:cubicBezTo>
                  <a:cubicBezTo>
                    <a:pt x="66" y="288"/>
                    <a:pt x="66" y="287"/>
                    <a:pt x="66" y="286"/>
                  </a:cubicBezTo>
                  <a:cubicBezTo>
                    <a:pt x="67" y="286"/>
                    <a:pt x="68" y="286"/>
                    <a:pt x="68" y="287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68" y="287"/>
                    <a:pt x="69" y="288"/>
                    <a:pt x="69" y="286"/>
                  </a:cubicBezTo>
                  <a:cubicBezTo>
                    <a:pt x="69" y="289"/>
                    <a:pt x="69" y="289"/>
                    <a:pt x="69" y="289"/>
                  </a:cubicBezTo>
                  <a:cubicBezTo>
                    <a:pt x="70" y="288"/>
                    <a:pt x="71" y="288"/>
                    <a:pt x="72" y="288"/>
                  </a:cubicBezTo>
                  <a:cubicBezTo>
                    <a:pt x="71" y="290"/>
                    <a:pt x="69" y="291"/>
                    <a:pt x="71" y="292"/>
                  </a:cubicBezTo>
                  <a:cubicBezTo>
                    <a:pt x="73" y="291"/>
                    <a:pt x="73" y="291"/>
                    <a:pt x="73" y="291"/>
                  </a:cubicBezTo>
                  <a:cubicBezTo>
                    <a:pt x="74" y="291"/>
                    <a:pt x="74" y="292"/>
                    <a:pt x="74" y="293"/>
                  </a:cubicBezTo>
                  <a:cubicBezTo>
                    <a:pt x="76" y="294"/>
                    <a:pt x="77" y="289"/>
                    <a:pt x="79" y="291"/>
                  </a:cubicBezTo>
                  <a:cubicBezTo>
                    <a:pt x="78" y="293"/>
                    <a:pt x="78" y="293"/>
                    <a:pt x="79" y="294"/>
                  </a:cubicBezTo>
                  <a:cubicBezTo>
                    <a:pt x="79" y="293"/>
                    <a:pt x="79" y="293"/>
                    <a:pt x="80" y="293"/>
                  </a:cubicBezTo>
                  <a:cubicBezTo>
                    <a:pt x="80" y="292"/>
                    <a:pt x="79" y="294"/>
                    <a:pt x="79" y="293"/>
                  </a:cubicBezTo>
                  <a:cubicBezTo>
                    <a:pt x="79" y="291"/>
                    <a:pt x="80" y="292"/>
                    <a:pt x="80" y="292"/>
                  </a:cubicBezTo>
                  <a:cubicBezTo>
                    <a:pt x="81" y="296"/>
                    <a:pt x="86" y="294"/>
                    <a:pt x="88" y="296"/>
                  </a:cubicBezTo>
                  <a:cubicBezTo>
                    <a:pt x="88" y="294"/>
                    <a:pt x="90" y="295"/>
                    <a:pt x="90" y="295"/>
                  </a:cubicBezTo>
                  <a:cubicBezTo>
                    <a:pt x="90" y="297"/>
                    <a:pt x="92" y="294"/>
                    <a:pt x="93" y="296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94" y="295"/>
                    <a:pt x="95" y="290"/>
                    <a:pt x="96" y="293"/>
                  </a:cubicBezTo>
                  <a:cubicBezTo>
                    <a:pt x="97" y="293"/>
                    <a:pt x="96" y="294"/>
                    <a:pt x="95" y="295"/>
                  </a:cubicBezTo>
                  <a:cubicBezTo>
                    <a:pt x="96" y="298"/>
                    <a:pt x="99" y="293"/>
                    <a:pt x="100" y="296"/>
                  </a:cubicBezTo>
                  <a:cubicBezTo>
                    <a:pt x="100" y="295"/>
                    <a:pt x="99" y="293"/>
                    <a:pt x="101" y="292"/>
                  </a:cubicBezTo>
                  <a:cubicBezTo>
                    <a:pt x="101" y="294"/>
                    <a:pt x="103" y="295"/>
                    <a:pt x="103" y="295"/>
                  </a:cubicBezTo>
                  <a:cubicBezTo>
                    <a:pt x="104" y="295"/>
                    <a:pt x="104" y="294"/>
                    <a:pt x="105" y="295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5" y="297"/>
                    <a:pt x="106" y="296"/>
                    <a:pt x="107" y="295"/>
                  </a:cubicBezTo>
                  <a:cubicBezTo>
                    <a:pt x="108" y="297"/>
                    <a:pt x="110" y="296"/>
                    <a:pt x="111" y="297"/>
                  </a:cubicBezTo>
                  <a:cubicBezTo>
                    <a:pt x="112" y="295"/>
                    <a:pt x="113" y="299"/>
                    <a:pt x="113" y="295"/>
                  </a:cubicBezTo>
                  <a:cubicBezTo>
                    <a:pt x="114" y="296"/>
                    <a:pt x="114" y="296"/>
                    <a:pt x="114" y="296"/>
                  </a:cubicBezTo>
                  <a:cubicBezTo>
                    <a:pt x="114" y="296"/>
                    <a:pt x="115" y="294"/>
                    <a:pt x="115" y="294"/>
                  </a:cubicBezTo>
                  <a:cubicBezTo>
                    <a:pt x="115" y="296"/>
                    <a:pt x="115" y="296"/>
                    <a:pt x="115" y="296"/>
                  </a:cubicBezTo>
                  <a:cubicBezTo>
                    <a:pt x="114" y="298"/>
                    <a:pt x="117" y="296"/>
                    <a:pt x="117" y="298"/>
                  </a:cubicBezTo>
                  <a:cubicBezTo>
                    <a:pt x="116" y="296"/>
                    <a:pt x="117" y="298"/>
                    <a:pt x="118" y="296"/>
                  </a:cubicBezTo>
                  <a:cubicBezTo>
                    <a:pt x="118" y="296"/>
                    <a:pt x="118" y="296"/>
                    <a:pt x="118" y="296"/>
                  </a:cubicBezTo>
                  <a:cubicBezTo>
                    <a:pt x="120" y="296"/>
                    <a:pt x="119" y="295"/>
                    <a:pt x="120" y="295"/>
                  </a:cubicBezTo>
                  <a:cubicBezTo>
                    <a:pt x="121" y="295"/>
                    <a:pt x="120" y="297"/>
                    <a:pt x="120" y="297"/>
                  </a:cubicBezTo>
                  <a:cubicBezTo>
                    <a:pt x="120" y="298"/>
                    <a:pt x="121" y="298"/>
                    <a:pt x="122" y="297"/>
                  </a:cubicBezTo>
                  <a:cubicBezTo>
                    <a:pt x="122" y="298"/>
                    <a:pt x="122" y="298"/>
                    <a:pt x="123" y="298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298"/>
                    <a:pt x="124" y="298"/>
                    <a:pt x="124" y="299"/>
                  </a:cubicBezTo>
                  <a:cubicBezTo>
                    <a:pt x="123" y="300"/>
                    <a:pt x="123" y="300"/>
                    <a:pt x="123" y="300"/>
                  </a:cubicBezTo>
                  <a:cubicBezTo>
                    <a:pt x="124" y="300"/>
                    <a:pt x="125" y="299"/>
                    <a:pt x="125" y="298"/>
                  </a:cubicBezTo>
                  <a:cubicBezTo>
                    <a:pt x="127" y="300"/>
                    <a:pt x="131" y="300"/>
                    <a:pt x="132" y="300"/>
                  </a:cubicBezTo>
                  <a:cubicBezTo>
                    <a:pt x="131" y="299"/>
                    <a:pt x="131" y="301"/>
                    <a:pt x="131" y="300"/>
                  </a:cubicBezTo>
                  <a:cubicBezTo>
                    <a:pt x="132" y="300"/>
                    <a:pt x="133" y="299"/>
                    <a:pt x="133" y="300"/>
                  </a:cubicBezTo>
                  <a:cubicBezTo>
                    <a:pt x="134" y="300"/>
                    <a:pt x="133" y="301"/>
                    <a:pt x="134" y="302"/>
                  </a:cubicBezTo>
                  <a:cubicBezTo>
                    <a:pt x="133" y="302"/>
                    <a:pt x="135" y="300"/>
                    <a:pt x="134" y="300"/>
                  </a:cubicBezTo>
                  <a:cubicBezTo>
                    <a:pt x="134" y="303"/>
                    <a:pt x="138" y="301"/>
                    <a:pt x="139" y="304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9" y="305"/>
                    <a:pt x="141" y="305"/>
                    <a:pt x="143" y="304"/>
                  </a:cubicBezTo>
                  <a:cubicBezTo>
                    <a:pt x="142" y="305"/>
                    <a:pt x="142" y="305"/>
                    <a:pt x="141" y="305"/>
                  </a:cubicBezTo>
                  <a:cubicBezTo>
                    <a:pt x="142" y="306"/>
                    <a:pt x="143" y="307"/>
                    <a:pt x="144" y="306"/>
                  </a:cubicBezTo>
                  <a:cubicBezTo>
                    <a:pt x="145" y="305"/>
                    <a:pt x="144" y="307"/>
                    <a:pt x="144" y="306"/>
                  </a:cubicBezTo>
                  <a:cubicBezTo>
                    <a:pt x="144" y="305"/>
                    <a:pt x="146" y="305"/>
                    <a:pt x="14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7" y="307"/>
                    <a:pt x="147" y="306"/>
                    <a:pt x="148" y="307"/>
                  </a:cubicBezTo>
                  <a:cubicBezTo>
                    <a:pt x="148" y="308"/>
                    <a:pt x="147" y="307"/>
                    <a:pt x="147" y="308"/>
                  </a:cubicBezTo>
                  <a:cubicBezTo>
                    <a:pt x="145" y="310"/>
                    <a:pt x="147" y="311"/>
                    <a:pt x="147" y="311"/>
                  </a:cubicBezTo>
                  <a:cubicBezTo>
                    <a:pt x="149" y="311"/>
                    <a:pt x="149" y="311"/>
                    <a:pt x="149" y="311"/>
                  </a:cubicBezTo>
                  <a:cubicBezTo>
                    <a:pt x="150" y="311"/>
                    <a:pt x="148" y="312"/>
                    <a:pt x="148" y="312"/>
                  </a:cubicBezTo>
                  <a:cubicBezTo>
                    <a:pt x="154" y="312"/>
                    <a:pt x="154" y="312"/>
                    <a:pt x="154" y="312"/>
                  </a:cubicBezTo>
                  <a:cubicBezTo>
                    <a:pt x="153" y="312"/>
                    <a:pt x="152" y="314"/>
                    <a:pt x="151" y="314"/>
                  </a:cubicBezTo>
                  <a:cubicBezTo>
                    <a:pt x="152" y="315"/>
                    <a:pt x="155" y="315"/>
                    <a:pt x="157" y="315"/>
                  </a:cubicBezTo>
                  <a:cubicBezTo>
                    <a:pt x="157" y="316"/>
                    <a:pt x="158" y="317"/>
                    <a:pt x="159" y="318"/>
                  </a:cubicBezTo>
                  <a:cubicBezTo>
                    <a:pt x="158" y="319"/>
                    <a:pt x="159" y="317"/>
                    <a:pt x="158" y="318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6" y="318"/>
                    <a:pt x="154" y="320"/>
                    <a:pt x="153" y="320"/>
                  </a:cubicBezTo>
                  <a:cubicBezTo>
                    <a:pt x="155" y="320"/>
                    <a:pt x="154" y="323"/>
                    <a:pt x="154" y="325"/>
                  </a:cubicBezTo>
                  <a:cubicBezTo>
                    <a:pt x="157" y="323"/>
                    <a:pt x="156" y="326"/>
                    <a:pt x="159" y="325"/>
                  </a:cubicBezTo>
                  <a:cubicBezTo>
                    <a:pt x="160" y="327"/>
                    <a:pt x="157" y="327"/>
                    <a:pt x="156" y="328"/>
                  </a:cubicBezTo>
                  <a:cubicBezTo>
                    <a:pt x="158" y="329"/>
                    <a:pt x="158" y="331"/>
                    <a:pt x="158" y="333"/>
                  </a:cubicBezTo>
                  <a:cubicBezTo>
                    <a:pt x="158" y="333"/>
                    <a:pt x="158" y="333"/>
                    <a:pt x="158" y="333"/>
                  </a:cubicBezTo>
                  <a:cubicBezTo>
                    <a:pt x="159" y="334"/>
                    <a:pt x="158" y="337"/>
                    <a:pt x="161" y="338"/>
                  </a:cubicBezTo>
                  <a:cubicBezTo>
                    <a:pt x="160" y="338"/>
                    <a:pt x="160" y="338"/>
                    <a:pt x="159" y="338"/>
                  </a:cubicBezTo>
                  <a:cubicBezTo>
                    <a:pt x="159" y="340"/>
                    <a:pt x="163" y="338"/>
                    <a:pt x="162" y="340"/>
                  </a:cubicBezTo>
                  <a:cubicBezTo>
                    <a:pt x="160" y="339"/>
                    <a:pt x="160" y="339"/>
                    <a:pt x="160" y="339"/>
                  </a:cubicBezTo>
                  <a:cubicBezTo>
                    <a:pt x="162" y="340"/>
                    <a:pt x="160" y="342"/>
                    <a:pt x="162" y="343"/>
                  </a:cubicBezTo>
                  <a:cubicBezTo>
                    <a:pt x="161" y="343"/>
                    <a:pt x="161" y="343"/>
                    <a:pt x="160" y="343"/>
                  </a:cubicBezTo>
                  <a:cubicBezTo>
                    <a:pt x="161" y="344"/>
                    <a:pt x="161" y="345"/>
                    <a:pt x="163" y="346"/>
                  </a:cubicBezTo>
                  <a:cubicBezTo>
                    <a:pt x="162" y="347"/>
                    <a:pt x="161" y="346"/>
                    <a:pt x="160" y="346"/>
                  </a:cubicBezTo>
                  <a:cubicBezTo>
                    <a:pt x="160" y="347"/>
                    <a:pt x="163" y="347"/>
                    <a:pt x="162" y="348"/>
                  </a:cubicBezTo>
                  <a:cubicBezTo>
                    <a:pt x="162" y="349"/>
                    <a:pt x="161" y="349"/>
                    <a:pt x="161" y="349"/>
                  </a:cubicBezTo>
                  <a:cubicBezTo>
                    <a:pt x="162" y="350"/>
                    <a:pt x="162" y="351"/>
                    <a:pt x="163" y="352"/>
                  </a:cubicBezTo>
                  <a:cubicBezTo>
                    <a:pt x="162" y="352"/>
                    <a:pt x="162" y="353"/>
                    <a:pt x="161" y="353"/>
                  </a:cubicBezTo>
                  <a:cubicBezTo>
                    <a:pt x="161" y="360"/>
                    <a:pt x="162" y="366"/>
                    <a:pt x="164" y="372"/>
                  </a:cubicBezTo>
                  <a:cubicBezTo>
                    <a:pt x="161" y="374"/>
                    <a:pt x="162" y="371"/>
                    <a:pt x="161" y="372"/>
                  </a:cubicBezTo>
                  <a:cubicBezTo>
                    <a:pt x="163" y="372"/>
                    <a:pt x="161" y="373"/>
                    <a:pt x="162" y="375"/>
                  </a:cubicBezTo>
                  <a:cubicBezTo>
                    <a:pt x="162" y="375"/>
                    <a:pt x="162" y="375"/>
                    <a:pt x="162" y="375"/>
                  </a:cubicBezTo>
                  <a:cubicBezTo>
                    <a:pt x="162" y="376"/>
                    <a:pt x="161" y="376"/>
                    <a:pt x="162" y="377"/>
                  </a:cubicBezTo>
                  <a:cubicBezTo>
                    <a:pt x="162" y="377"/>
                    <a:pt x="162" y="377"/>
                    <a:pt x="162" y="377"/>
                  </a:cubicBezTo>
                  <a:cubicBezTo>
                    <a:pt x="164" y="378"/>
                    <a:pt x="159" y="379"/>
                    <a:pt x="162" y="379"/>
                  </a:cubicBezTo>
                  <a:cubicBezTo>
                    <a:pt x="161" y="380"/>
                    <a:pt x="161" y="380"/>
                    <a:pt x="161" y="380"/>
                  </a:cubicBezTo>
                  <a:cubicBezTo>
                    <a:pt x="163" y="381"/>
                    <a:pt x="160" y="382"/>
                    <a:pt x="162" y="383"/>
                  </a:cubicBezTo>
                  <a:cubicBezTo>
                    <a:pt x="162" y="383"/>
                    <a:pt x="162" y="383"/>
                    <a:pt x="162" y="383"/>
                  </a:cubicBezTo>
                  <a:cubicBezTo>
                    <a:pt x="161" y="384"/>
                    <a:pt x="165" y="386"/>
                    <a:pt x="163" y="386"/>
                  </a:cubicBezTo>
                  <a:cubicBezTo>
                    <a:pt x="163" y="388"/>
                    <a:pt x="164" y="389"/>
                    <a:pt x="166" y="389"/>
                  </a:cubicBezTo>
                  <a:cubicBezTo>
                    <a:pt x="165" y="390"/>
                    <a:pt x="164" y="389"/>
                    <a:pt x="163" y="389"/>
                  </a:cubicBezTo>
                  <a:cubicBezTo>
                    <a:pt x="164" y="394"/>
                    <a:pt x="164" y="400"/>
                    <a:pt x="167" y="404"/>
                  </a:cubicBezTo>
                  <a:cubicBezTo>
                    <a:pt x="166" y="404"/>
                    <a:pt x="166" y="404"/>
                    <a:pt x="165" y="404"/>
                  </a:cubicBezTo>
                  <a:cubicBezTo>
                    <a:pt x="168" y="406"/>
                    <a:pt x="163" y="409"/>
                    <a:pt x="168" y="411"/>
                  </a:cubicBezTo>
                  <a:cubicBezTo>
                    <a:pt x="170" y="412"/>
                    <a:pt x="170" y="412"/>
                    <a:pt x="170" y="412"/>
                  </a:cubicBezTo>
                  <a:cubicBezTo>
                    <a:pt x="169" y="412"/>
                    <a:pt x="168" y="412"/>
                    <a:pt x="167" y="413"/>
                  </a:cubicBezTo>
                  <a:cubicBezTo>
                    <a:pt x="168" y="413"/>
                    <a:pt x="167" y="415"/>
                    <a:pt x="169" y="416"/>
                  </a:cubicBezTo>
                  <a:cubicBezTo>
                    <a:pt x="168" y="416"/>
                    <a:pt x="168" y="416"/>
                    <a:pt x="168" y="416"/>
                  </a:cubicBezTo>
                  <a:cubicBezTo>
                    <a:pt x="167" y="417"/>
                    <a:pt x="170" y="418"/>
                    <a:pt x="169" y="419"/>
                  </a:cubicBezTo>
                  <a:cubicBezTo>
                    <a:pt x="169" y="419"/>
                    <a:pt x="169" y="419"/>
                    <a:pt x="169" y="419"/>
                  </a:cubicBezTo>
                  <a:cubicBezTo>
                    <a:pt x="166" y="425"/>
                    <a:pt x="163" y="434"/>
                    <a:pt x="168" y="438"/>
                  </a:cubicBezTo>
                  <a:cubicBezTo>
                    <a:pt x="169" y="440"/>
                    <a:pt x="166" y="439"/>
                    <a:pt x="166" y="440"/>
                  </a:cubicBezTo>
                  <a:cubicBezTo>
                    <a:pt x="170" y="444"/>
                    <a:pt x="167" y="452"/>
                    <a:pt x="173" y="453"/>
                  </a:cubicBezTo>
                  <a:cubicBezTo>
                    <a:pt x="173" y="454"/>
                    <a:pt x="173" y="454"/>
                    <a:pt x="173" y="455"/>
                  </a:cubicBezTo>
                  <a:cubicBezTo>
                    <a:pt x="173" y="455"/>
                    <a:pt x="173" y="456"/>
                    <a:pt x="174" y="456"/>
                  </a:cubicBezTo>
                  <a:cubicBezTo>
                    <a:pt x="171" y="457"/>
                    <a:pt x="174" y="460"/>
                    <a:pt x="172" y="462"/>
                  </a:cubicBezTo>
                  <a:cubicBezTo>
                    <a:pt x="175" y="462"/>
                    <a:pt x="174" y="463"/>
                    <a:pt x="174" y="464"/>
                  </a:cubicBezTo>
                  <a:cubicBezTo>
                    <a:pt x="174" y="464"/>
                    <a:pt x="173" y="464"/>
                    <a:pt x="173" y="464"/>
                  </a:cubicBezTo>
                  <a:cubicBezTo>
                    <a:pt x="173" y="466"/>
                    <a:pt x="173" y="466"/>
                    <a:pt x="172" y="468"/>
                  </a:cubicBezTo>
                  <a:cubicBezTo>
                    <a:pt x="172" y="469"/>
                    <a:pt x="174" y="469"/>
                    <a:pt x="173" y="470"/>
                  </a:cubicBezTo>
                  <a:cubicBezTo>
                    <a:pt x="171" y="471"/>
                    <a:pt x="173" y="472"/>
                    <a:pt x="172" y="473"/>
                  </a:cubicBezTo>
                  <a:cubicBezTo>
                    <a:pt x="174" y="473"/>
                    <a:pt x="175" y="474"/>
                    <a:pt x="175" y="475"/>
                  </a:cubicBezTo>
                  <a:cubicBezTo>
                    <a:pt x="172" y="475"/>
                    <a:pt x="172" y="475"/>
                    <a:pt x="172" y="475"/>
                  </a:cubicBezTo>
                  <a:cubicBezTo>
                    <a:pt x="174" y="477"/>
                    <a:pt x="170" y="481"/>
                    <a:pt x="174" y="485"/>
                  </a:cubicBezTo>
                  <a:cubicBezTo>
                    <a:pt x="172" y="485"/>
                    <a:pt x="172" y="485"/>
                    <a:pt x="172" y="485"/>
                  </a:cubicBezTo>
                  <a:cubicBezTo>
                    <a:pt x="174" y="488"/>
                    <a:pt x="173" y="491"/>
                    <a:pt x="176" y="494"/>
                  </a:cubicBezTo>
                  <a:cubicBezTo>
                    <a:pt x="175" y="495"/>
                    <a:pt x="175" y="496"/>
                    <a:pt x="175" y="497"/>
                  </a:cubicBezTo>
                  <a:cubicBezTo>
                    <a:pt x="176" y="498"/>
                    <a:pt x="176" y="499"/>
                    <a:pt x="178" y="499"/>
                  </a:cubicBezTo>
                  <a:cubicBezTo>
                    <a:pt x="178" y="500"/>
                    <a:pt x="177" y="500"/>
                    <a:pt x="177" y="500"/>
                  </a:cubicBezTo>
                  <a:cubicBezTo>
                    <a:pt x="176" y="501"/>
                    <a:pt x="174" y="504"/>
                    <a:pt x="177" y="504"/>
                  </a:cubicBezTo>
                  <a:cubicBezTo>
                    <a:pt x="175" y="505"/>
                    <a:pt x="175" y="505"/>
                    <a:pt x="175" y="505"/>
                  </a:cubicBezTo>
                  <a:cubicBezTo>
                    <a:pt x="177" y="506"/>
                    <a:pt x="179" y="507"/>
                    <a:pt x="177" y="508"/>
                  </a:cubicBezTo>
                  <a:cubicBezTo>
                    <a:pt x="178" y="509"/>
                    <a:pt x="179" y="510"/>
                    <a:pt x="181" y="509"/>
                  </a:cubicBezTo>
                  <a:cubicBezTo>
                    <a:pt x="181" y="510"/>
                    <a:pt x="178" y="510"/>
                    <a:pt x="180" y="510"/>
                  </a:cubicBezTo>
                  <a:cubicBezTo>
                    <a:pt x="178" y="510"/>
                    <a:pt x="178" y="510"/>
                    <a:pt x="178" y="510"/>
                  </a:cubicBezTo>
                  <a:cubicBezTo>
                    <a:pt x="177" y="513"/>
                    <a:pt x="179" y="515"/>
                    <a:pt x="180" y="518"/>
                  </a:cubicBezTo>
                  <a:cubicBezTo>
                    <a:pt x="178" y="519"/>
                    <a:pt x="181" y="520"/>
                    <a:pt x="179" y="522"/>
                  </a:cubicBezTo>
                  <a:cubicBezTo>
                    <a:pt x="181" y="523"/>
                    <a:pt x="179" y="525"/>
                    <a:pt x="182" y="525"/>
                  </a:cubicBezTo>
                  <a:cubicBezTo>
                    <a:pt x="181" y="525"/>
                    <a:pt x="181" y="525"/>
                    <a:pt x="181" y="525"/>
                  </a:cubicBezTo>
                  <a:cubicBezTo>
                    <a:pt x="181" y="526"/>
                    <a:pt x="181" y="528"/>
                    <a:pt x="180" y="530"/>
                  </a:cubicBezTo>
                  <a:cubicBezTo>
                    <a:pt x="180" y="531"/>
                    <a:pt x="182" y="530"/>
                    <a:pt x="183" y="531"/>
                  </a:cubicBezTo>
                  <a:cubicBezTo>
                    <a:pt x="182" y="531"/>
                    <a:pt x="182" y="531"/>
                    <a:pt x="182" y="531"/>
                  </a:cubicBezTo>
                  <a:cubicBezTo>
                    <a:pt x="183" y="532"/>
                    <a:pt x="185" y="532"/>
                    <a:pt x="186" y="532"/>
                  </a:cubicBezTo>
                  <a:cubicBezTo>
                    <a:pt x="185" y="533"/>
                    <a:pt x="186" y="533"/>
                    <a:pt x="185" y="533"/>
                  </a:cubicBezTo>
                  <a:cubicBezTo>
                    <a:pt x="185" y="533"/>
                    <a:pt x="183" y="533"/>
                    <a:pt x="181" y="532"/>
                  </a:cubicBezTo>
                  <a:cubicBezTo>
                    <a:pt x="181" y="534"/>
                    <a:pt x="184" y="534"/>
                    <a:pt x="182" y="535"/>
                  </a:cubicBezTo>
                  <a:cubicBezTo>
                    <a:pt x="182" y="536"/>
                    <a:pt x="182" y="536"/>
                    <a:pt x="184" y="536"/>
                  </a:cubicBezTo>
                  <a:cubicBezTo>
                    <a:pt x="184" y="536"/>
                    <a:pt x="183" y="537"/>
                    <a:pt x="182" y="537"/>
                  </a:cubicBezTo>
                  <a:cubicBezTo>
                    <a:pt x="183" y="537"/>
                    <a:pt x="183" y="538"/>
                    <a:pt x="184" y="538"/>
                  </a:cubicBezTo>
                  <a:cubicBezTo>
                    <a:pt x="184" y="538"/>
                    <a:pt x="184" y="537"/>
                    <a:pt x="184" y="537"/>
                  </a:cubicBezTo>
                  <a:cubicBezTo>
                    <a:pt x="185" y="537"/>
                    <a:pt x="185" y="538"/>
                    <a:pt x="187" y="538"/>
                  </a:cubicBezTo>
                  <a:cubicBezTo>
                    <a:pt x="187" y="537"/>
                    <a:pt x="186" y="537"/>
                    <a:pt x="186" y="537"/>
                  </a:cubicBezTo>
                  <a:cubicBezTo>
                    <a:pt x="188" y="537"/>
                    <a:pt x="188" y="538"/>
                    <a:pt x="187" y="538"/>
                  </a:cubicBezTo>
                  <a:cubicBezTo>
                    <a:pt x="186" y="539"/>
                    <a:pt x="185" y="538"/>
                    <a:pt x="184" y="539"/>
                  </a:cubicBezTo>
                  <a:cubicBezTo>
                    <a:pt x="188" y="540"/>
                    <a:pt x="188" y="540"/>
                    <a:pt x="188" y="540"/>
                  </a:cubicBezTo>
                  <a:cubicBezTo>
                    <a:pt x="186" y="540"/>
                    <a:pt x="187" y="539"/>
                    <a:pt x="189" y="539"/>
                  </a:cubicBezTo>
                  <a:cubicBezTo>
                    <a:pt x="188" y="538"/>
                    <a:pt x="188" y="538"/>
                    <a:pt x="188" y="538"/>
                  </a:cubicBezTo>
                  <a:cubicBezTo>
                    <a:pt x="189" y="538"/>
                    <a:pt x="189" y="538"/>
                    <a:pt x="189" y="538"/>
                  </a:cubicBezTo>
                  <a:cubicBezTo>
                    <a:pt x="189" y="537"/>
                    <a:pt x="190" y="536"/>
                    <a:pt x="189" y="535"/>
                  </a:cubicBezTo>
                  <a:cubicBezTo>
                    <a:pt x="187" y="536"/>
                    <a:pt x="187" y="536"/>
                    <a:pt x="187" y="536"/>
                  </a:cubicBezTo>
                  <a:cubicBezTo>
                    <a:pt x="187" y="535"/>
                    <a:pt x="185" y="535"/>
                    <a:pt x="187" y="534"/>
                  </a:cubicBezTo>
                  <a:cubicBezTo>
                    <a:pt x="187" y="534"/>
                    <a:pt x="188" y="534"/>
                    <a:pt x="189" y="534"/>
                  </a:cubicBezTo>
                  <a:cubicBezTo>
                    <a:pt x="189" y="534"/>
                    <a:pt x="188" y="533"/>
                    <a:pt x="188" y="533"/>
                  </a:cubicBezTo>
                  <a:cubicBezTo>
                    <a:pt x="191" y="533"/>
                    <a:pt x="191" y="533"/>
                    <a:pt x="191" y="533"/>
                  </a:cubicBezTo>
                  <a:cubicBezTo>
                    <a:pt x="187" y="533"/>
                    <a:pt x="189" y="532"/>
                    <a:pt x="189" y="531"/>
                  </a:cubicBezTo>
                  <a:cubicBezTo>
                    <a:pt x="189" y="531"/>
                    <a:pt x="189" y="531"/>
                    <a:pt x="189" y="531"/>
                  </a:cubicBezTo>
                  <a:cubicBezTo>
                    <a:pt x="190" y="530"/>
                    <a:pt x="188" y="532"/>
                    <a:pt x="188" y="531"/>
                  </a:cubicBezTo>
                  <a:cubicBezTo>
                    <a:pt x="188" y="530"/>
                    <a:pt x="191" y="530"/>
                    <a:pt x="192" y="530"/>
                  </a:cubicBezTo>
                  <a:cubicBezTo>
                    <a:pt x="191" y="529"/>
                    <a:pt x="189" y="527"/>
                    <a:pt x="191" y="526"/>
                  </a:cubicBezTo>
                  <a:cubicBezTo>
                    <a:pt x="190" y="525"/>
                    <a:pt x="189" y="524"/>
                    <a:pt x="188" y="524"/>
                  </a:cubicBezTo>
                  <a:cubicBezTo>
                    <a:pt x="188" y="523"/>
                    <a:pt x="191" y="523"/>
                    <a:pt x="190" y="523"/>
                  </a:cubicBezTo>
                  <a:cubicBezTo>
                    <a:pt x="190" y="523"/>
                    <a:pt x="191" y="522"/>
                    <a:pt x="192" y="522"/>
                  </a:cubicBezTo>
                  <a:cubicBezTo>
                    <a:pt x="191" y="522"/>
                    <a:pt x="192" y="521"/>
                    <a:pt x="190" y="522"/>
                  </a:cubicBezTo>
                  <a:cubicBezTo>
                    <a:pt x="190" y="520"/>
                    <a:pt x="191" y="519"/>
                    <a:pt x="190" y="518"/>
                  </a:cubicBezTo>
                  <a:cubicBezTo>
                    <a:pt x="190" y="518"/>
                    <a:pt x="192" y="518"/>
                    <a:pt x="193" y="518"/>
                  </a:cubicBezTo>
                  <a:cubicBezTo>
                    <a:pt x="191" y="517"/>
                    <a:pt x="190" y="516"/>
                    <a:pt x="190" y="515"/>
                  </a:cubicBezTo>
                  <a:cubicBezTo>
                    <a:pt x="189" y="515"/>
                    <a:pt x="189" y="516"/>
                    <a:pt x="187" y="516"/>
                  </a:cubicBezTo>
                  <a:cubicBezTo>
                    <a:pt x="187" y="516"/>
                    <a:pt x="186" y="516"/>
                    <a:pt x="186" y="515"/>
                  </a:cubicBezTo>
                  <a:cubicBezTo>
                    <a:pt x="188" y="515"/>
                    <a:pt x="191" y="515"/>
                    <a:pt x="191" y="514"/>
                  </a:cubicBezTo>
                  <a:cubicBezTo>
                    <a:pt x="193" y="514"/>
                    <a:pt x="190" y="515"/>
                    <a:pt x="193" y="515"/>
                  </a:cubicBezTo>
                  <a:cubicBezTo>
                    <a:pt x="195" y="515"/>
                    <a:pt x="196" y="517"/>
                    <a:pt x="194" y="517"/>
                  </a:cubicBezTo>
                  <a:cubicBezTo>
                    <a:pt x="197" y="518"/>
                    <a:pt x="195" y="516"/>
                    <a:pt x="197" y="516"/>
                  </a:cubicBezTo>
                  <a:cubicBezTo>
                    <a:pt x="197" y="516"/>
                    <a:pt x="195" y="515"/>
                    <a:pt x="195" y="514"/>
                  </a:cubicBezTo>
                  <a:cubicBezTo>
                    <a:pt x="194" y="514"/>
                    <a:pt x="194" y="515"/>
                    <a:pt x="193" y="514"/>
                  </a:cubicBezTo>
                  <a:cubicBezTo>
                    <a:pt x="190" y="514"/>
                    <a:pt x="194" y="513"/>
                    <a:pt x="194" y="513"/>
                  </a:cubicBezTo>
                  <a:cubicBezTo>
                    <a:pt x="195" y="513"/>
                    <a:pt x="195" y="513"/>
                    <a:pt x="195" y="513"/>
                  </a:cubicBezTo>
                  <a:cubicBezTo>
                    <a:pt x="196" y="512"/>
                    <a:pt x="194" y="512"/>
                    <a:pt x="194" y="511"/>
                  </a:cubicBezTo>
                  <a:cubicBezTo>
                    <a:pt x="197" y="511"/>
                    <a:pt x="195" y="513"/>
                    <a:pt x="197" y="513"/>
                  </a:cubicBezTo>
                  <a:cubicBezTo>
                    <a:pt x="199" y="512"/>
                    <a:pt x="199" y="512"/>
                    <a:pt x="199" y="512"/>
                  </a:cubicBezTo>
                  <a:cubicBezTo>
                    <a:pt x="199" y="511"/>
                    <a:pt x="196" y="512"/>
                    <a:pt x="197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0"/>
                    <a:pt x="197" y="510"/>
                    <a:pt x="197" y="510"/>
                  </a:cubicBezTo>
                  <a:cubicBezTo>
                    <a:pt x="196" y="510"/>
                    <a:pt x="194" y="510"/>
                    <a:pt x="195" y="511"/>
                  </a:cubicBezTo>
                  <a:cubicBezTo>
                    <a:pt x="191" y="511"/>
                    <a:pt x="194" y="511"/>
                    <a:pt x="193" y="510"/>
                  </a:cubicBezTo>
                  <a:cubicBezTo>
                    <a:pt x="192" y="509"/>
                    <a:pt x="194" y="510"/>
                    <a:pt x="192" y="510"/>
                  </a:cubicBezTo>
                  <a:cubicBezTo>
                    <a:pt x="190" y="510"/>
                    <a:pt x="190" y="510"/>
                    <a:pt x="190" y="509"/>
                  </a:cubicBezTo>
                  <a:cubicBezTo>
                    <a:pt x="190" y="508"/>
                    <a:pt x="192" y="509"/>
                    <a:pt x="193" y="508"/>
                  </a:cubicBezTo>
                  <a:cubicBezTo>
                    <a:pt x="193" y="508"/>
                    <a:pt x="193" y="509"/>
                    <a:pt x="192" y="509"/>
                  </a:cubicBezTo>
                  <a:cubicBezTo>
                    <a:pt x="194" y="510"/>
                    <a:pt x="196" y="508"/>
                    <a:pt x="197" y="509"/>
                  </a:cubicBezTo>
                  <a:cubicBezTo>
                    <a:pt x="198" y="508"/>
                    <a:pt x="196" y="508"/>
                    <a:pt x="196" y="508"/>
                  </a:cubicBezTo>
                  <a:cubicBezTo>
                    <a:pt x="195" y="508"/>
                    <a:pt x="194" y="508"/>
                    <a:pt x="193" y="508"/>
                  </a:cubicBezTo>
                  <a:cubicBezTo>
                    <a:pt x="188" y="507"/>
                    <a:pt x="197" y="507"/>
                    <a:pt x="196" y="506"/>
                  </a:cubicBezTo>
                  <a:cubicBezTo>
                    <a:pt x="193" y="506"/>
                    <a:pt x="191" y="504"/>
                    <a:pt x="188" y="506"/>
                  </a:cubicBezTo>
                  <a:cubicBezTo>
                    <a:pt x="187" y="505"/>
                    <a:pt x="187" y="505"/>
                    <a:pt x="187" y="505"/>
                  </a:cubicBezTo>
                  <a:cubicBezTo>
                    <a:pt x="189" y="505"/>
                    <a:pt x="189" y="504"/>
                    <a:pt x="191" y="504"/>
                  </a:cubicBezTo>
                  <a:cubicBezTo>
                    <a:pt x="191" y="504"/>
                    <a:pt x="191" y="504"/>
                    <a:pt x="191" y="504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195" y="504"/>
                    <a:pt x="196" y="503"/>
                    <a:pt x="197" y="503"/>
                  </a:cubicBezTo>
                  <a:cubicBezTo>
                    <a:pt x="196" y="502"/>
                    <a:pt x="195" y="503"/>
                    <a:pt x="194" y="502"/>
                  </a:cubicBezTo>
                  <a:cubicBezTo>
                    <a:pt x="195" y="502"/>
                    <a:pt x="195" y="502"/>
                    <a:pt x="196" y="502"/>
                  </a:cubicBezTo>
                  <a:cubicBezTo>
                    <a:pt x="195" y="502"/>
                    <a:pt x="193" y="503"/>
                    <a:pt x="193" y="502"/>
                  </a:cubicBezTo>
                  <a:cubicBezTo>
                    <a:pt x="193" y="501"/>
                    <a:pt x="195" y="500"/>
                    <a:pt x="195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5" y="501"/>
                    <a:pt x="198" y="501"/>
                    <a:pt x="197" y="500"/>
                  </a:cubicBezTo>
                  <a:cubicBezTo>
                    <a:pt x="196" y="500"/>
                    <a:pt x="194" y="500"/>
                    <a:pt x="193" y="500"/>
                  </a:cubicBezTo>
                  <a:cubicBezTo>
                    <a:pt x="192" y="499"/>
                    <a:pt x="194" y="499"/>
                    <a:pt x="193" y="499"/>
                  </a:cubicBezTo>
                  <a:cubicBezTo>
                    <a:pt x="195" y="500"/>
                    <a:pt x="195" y="500"/>
                    <a:pt x="195" y="500"/>
                  </a:cubicBezTo>
                  <a:cubicBezTo>
                    <a:pt x="194" y="499"/>
                    <a:pt x="198" y="499"/>
                    <a:pt x="197" y="498"/>
                  </a:cubicBezTo>
                  <a:cubicBezTo>
                    <a:pt x="195" y="498"/>
                    <a:pt x="195" y="498"/>
                    <a:pt x="195" y="498"/>
                  </a:cubicBezTo>
                  <a:cubicBezTo>
                    <a:pt x="196" y="498"/>
                    <a:pt x="196" y="498"/>
                    <a:pt x="197" y="498"/>
                  </a:cubicBezTo>
                  <a:cubicBezTo>
                    <a:pt x="196" y="498"/>
                    <a:pt x="196" y="497"/>
                    <a:pt x="196" y="497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3" y="496"/>
                    <a:pt x="196" y="496"/>
                  </a:cubicBezTo>
                  <a:cubicBezTo>
                    <a:pt x="193" y="496"/>
                    <a:pt x="196" y="496"/>
                    <a:pt x="194" y="497"/>
                  </a:cubicBezTo>
                  <a:cubicBezTo>
                    <a:pt x="192" y="497"/>
                    <a:pt x="193" y="496"/>
                    <a:pt x="192" y="496"/>
                  </a:cubicBezTo>
                  <a:cubicBezTo>
                    <a:pt x="195" y="496"/>
                    <a:pt x="192" y="495"/>
                    <a:pt x="192" y="495"/>
                  </a:cubicBezTo>
                  <a:cubicBezTo>
                    <a:pt x="193" y="494"/>
                    <a:pt x="194" y="494"/>
                    <a:pt x="194" y="494"/>
                  </a:cubicBezTo>
                  <a:cubicBezTo>
                    <a:pt x="193" y="494"/>
                    <a:pt x="193" y="494"/>
                    <a:pt x="193" y="494"/>
                  </a:cubicBezTo>
                  <a:cubicBezTo>
                    <a:pt x="196" y="493"/>
                    <a:pt x="192" y="493"/>
                    <a:pt x="193" y="492"/>
                  </a:cubicBezTo>
                  <a:cubicBezTo>
                    <a:pt x="194" y="492"/>
                    <a:pt x="195" y="492"/>
                    <a:pt x="196" y="492"/>
                  </a:cubicBezTo>
                  <a:cubicBezTo>
                    <a:pt x="193" y="493"/>
                    <a:pt x="193" y="491"/>
                    <a:pt x="191" y="491"/>
                  </a:cubicBezTo>
                  <a:cubicBezTo>
                    <a:pt x="192" y="490"/>
                    <a:pt x="194" y="492"/>
                    <a:pt x="196" y="491"/>
                  </a:cubicBezTo>
                  <a:cubicBezTo>
                    <a:pt x="194" y="491"/>
                    <a:pt x="197" y="490"/>
                    <a:pt x="195" y="490"/>
                  </a:cubicBezTo>
                  <a:cubicBezTo>
                    <a:pt x="194" y="491"/>
                    <a:pt x="193" y="490"/>
                    <a:pt x="192" y="490"/>
                  </a:cubicBezTo>
                  <a:cubicBezTo>
                    <a:pt x="192" y="489"/>
                    <a:pt x="193" y="490"/>
                    <a:pt x="194" y="489"/>
                  </a:cubicBezTo>
                  <a:cubicBezTo>
                    <a:pt x="193" y="489"/>
                    <a:pt x="191" y="488"/>
                    <a:pt x="191" y="489"/>
                  </a:cubicBezTo>
                  <a:cubicBezTo>
                    <a:pt x="191" y="488"/>
                    <a:pt x="189" y="488"/>
                    <a:pt x="190" y="487"/>
                  </a:cubicBezTo>
                  <a:cubicBezTo>
                    <a:pt x="192" y="487"/>
                    <a:pt x="191" y="488"/>
                    <a:pt x="192" y="488"/>
                  </a:cubicBezTo>
                  <a:cubicBezTo>
                    <a:pt x="192" y="487"/>
                    <a:pt x="188" y="488"/>
                    <a:pt x="187" y="487"/>
                  </a:cubicBezTo>
                  <a:cubicBezTo>
                    <a:pt x="187" y="487"/>
                    <a:pt x="184" y="487"/>
                    <a:pt x="183" y="486"/>
                  </a:cubicBezTo>
                  <a:cubicBezTo>
                    <a:pt x="183" y="485"/>
                    <a:pt x="184" y="487"/>
                    <a:pt x="186" y="486"/>
                  </a:cubicBezTo>
                  <a:cubicBezTo>
                    <a:pt x="185" y="486"/>
                    <a:pt x="185" y="486"/>
                    <a:pt x="185" y="486"/>
                  </a:cubicBezTo>
                  <a:cubicBezTo>
                    <a:pt x="188" y="485"/>
                    <a:pt x="190" y="487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3" y="486"/>
                    <a:pt x="194" y="485"/>
                    <a:pt x="194" y="484"/>
                  </a:cubicBezTo>
                  <a:cubicBezTo>
                    <a:pt x="192" y="484"/>
                    <a:pt x="194" y="485"/>
                    <a:pt x="193" y="485"/>
                  </a:cubicBezTo>
                  <a:cubicBezTo>
                    <a:pt x="192" y="484"/>
                    <a:pt x="190" y="484"/>
                    <a:pt x="191" y="483"/>
                  </a:cubicBezTo>
                  <a:cubicBezTo>
                    <a:pt x="192" y="484"/>
                    <a:pt x="193" y="483"/>
                    <a:pt x="194" y="483"/>
                  </a:cubicBezTo>
                  <a:cubicBezTo>
                    <a:pt x="195" y="483"/>
                    <a:pt x="192" y="483"/>
                    <a:pt x="193" y="48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4" y="480"/>
                    <a:pt x="194" y="478"/>
                    <a:pt x="190" y="476"/>
                  </a:cubicBezTo>
                  <a:cubicBezTo>
                    <a:pt x="191" y="475"/>
                    <a:pt x="191" y="475"/>
                    <a:pt x="193" y="474"/>
                  </a:cubicBezTo>
                  <a:cubicBezTo>
                    <a:pt x="192" y="474"/>
                    <a:pt x="191" y="474"/>
                    <a:pt x="191" y="473"/>
                  </a:cubicBezTo>
                  <a:cubicBezTo>
                    <a:pt x="193" y="473"/>
                    <a:pt x="193" y="473"/>
                    <a:pt x="193" y="473"/>
                  </a:cubicBezTo>
                  <a:cubicBezTo>
                    <a:pt x="194" y="472"/>
                    <a:pt x="192" y="472"/>
                    <a:pt x="191" y="471"/>
                  </a:cubicBezTo>
                  <a:cubicBezTo>
                    <a:pt x="193" y="471"/>
                    <a:pt x="193" y="471"/>
                    <a:pt x="193" y="471"/>
                  </a:cubicBezTo>
                  <a:cubicBezTo>
                    <a:pt x="194" y="471"/>
                    <a:pt x="192" y="470"/>
                    <a:pt x="191" y="470"/>
                  </a:cubicBezTo>
                  <a:cubicBezTo>
                    <a:pt x="193" y="470"/>
                    <a:pt x="193" y="470"/>
                    <a:pt x="193" y="470"/>
                  </a:cubicBezTo>
                  <a:cubicBezTo>
                    <a:pt x="191" y="470"/>
                    <a:pt x="191" y="470"/>
                    <a:pt x="191" y="470"/>
                  </a:cubicBezTo>
                  <a:cubicBezTo>
                    <a:pt x="191" y="469"/>
                    <a:pt x="191" y="468"/>
                    <a:pt x="193" y="469"/>
                  </a:cubicBezTo>
                  <a:cubicBezTo>
                    <a:pt x="193" y="469"/>
                    <a:pt x="192" y="468"/>
                    <a:pt x="192" y="468"/>
                  </a:cubicBezTo>
                  <a:cubicBezTo>
                    <a:pt x="193" y="468"/>
                    <a:pt x="193" y="467"/>
                    <a:pt x="193" y="466"/>
                  </a:cubicBezTo>
                  <a:cubicBezTo>
                    <a:pt x="192" y="466"/>
                    <a:pt x="191" y="466"/>
                    <a:pt x="190" y="466"/>
                  </a:cubicBezTo>
                  <a:cubicBezTo>
                    <a:pt x="188" y="465"/>
                    <a:pt x="190" y="466"/>
                    <a:pt x="189" y="465"/>
                  </a:cubicBezTo>
                  <a:cubicBezTo>
                    <a:pt x="190" y="465"/>
                    <a:pt x="191" y="465"/>
                    <a:pt x="192" y="465"/>
                  </a:cubicBezTo>
                  <a:cubicBezTo>
                    <a:pt x="195" y="465"/>
                    <a:pt x="192" y="462"/>
                    <a:pt x="193" y="461"/>
                  </a:cubicBezTo>
                  <a:cubicBezTo>
                    <a:pt x="192" y="460"/>
                    <a:pt x="192" y="460"/>
                    <a:pt x="192" y="460"/>
                  </a:cubicBezTo>
                  <a:cubicBezTo>
                    <a:pt x="195" y="460"/>
                    <a:pt x="193" y="459"/>
                    <a:pt x="194" y="458"/>
                  </a:cubicBezTo>
                  <a:cubicBezTo>
                    <a:pt x="193" y="458"/>
                    <a:pt x="191" y="457"/>
                    <a:pt x="191" y="456"/>
                  </a:cubicBezTo>
                  <a:cubicBezTo>
                    <a:pt x="189" y="455"/>
                    <a:pt x="193" y="457"/>
                    <a:pt x="195" y="457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5"/>
                    <a:pt x="193" y="454"/>
                    <a:pt x="194" y="454"/>
                  </a:cubicBezTo>
                  <a:cubicBezTo>
                    <a:pt x="194" y="454"/>
                    <a:pt x="194" y="454"/>
                    <a:pt x="194" y="454"/>
                  </a:cubicBezTo>
                  <a:cubicBezTo>
                    <a:pt x="195" y="454"/>
                    <a:pt x="196" y="455"/>
                    <a:pt x="196" y="454"/>
                  </a:cubicBezTo>
                  <a:cubicBezTo>
                    <a:pt x="194" y="453"/>
                    <a:pt x="196" y="453"/>
                    <a:pt x="194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4" y="451"/>
                    <a:pt x="194" y="451"/>
                    <a:pt x="194" y="451"/>
                  </a:cubicBezTo>
                  <a:cubicBezTo>
                    <a:pt x="195" y="451"/>
                    <a:pt x="195" y="451"/>
                    <a:pt x="195" y="451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7" y="452"/>
                    <a:pt x="195" y="452"/>
                    <a:pt x="194" y="451"/>
                  </a:cubicBezTo>
                  <a:cubicBezTo>
                    <a:pt x="193" y="450"/>
                    <a:pt x="195" y="450"/>
                    <a:pt x="195" y="451"/>
                  </a:cubicBezTo>
                  <a:cubicBezTo>
                    <a:pt x="196" y="451"/>
                    <a:pt x="195" y="451"/>
                    <a:pt x="195" y="451"/>
                  </a:cubicBezTo>
                  <a:cubicBezTo>
                    <a:pt x="196" y="452"/>
                    <a:pt x="196" y="451"/>
                    <a:pt x="196" y="452"/>
                  </a:cubicBezTo>
                  <a:cubicBezTo>
                    <a:pt x="196" y="451"/>
                    <a:pt x="195" y="450"/>
                    <a:pt x="195" y="450"/>
                  </a:cubicBezTo>
                  <a:cubicBezTo>
                    <a:pt x="195" y="451"/>
                    <a:pt x="196" y="450"/>
                    <a:pt x="197" y="451"/>
                  </a:cubicBezTo>
                  <a:cubicBezTo>
                    <a:pt x="196" y="450"/>
                    <a:pt x="197" y="450"/>
                    <a:pt x="196" y="450"/>
                  </a:cubicBezTo>
                  <a:cubicBezTo>
                    <a:pt x="196" y="450"/>
                    <a:pt x="195" y="449"/>
                    <a:pt x="194" y="449"/>
                  </a:cubicBezTo>
                  <a:cubicBezTo>
                    <a:pt x="194" y="448"/>
                    <a:pt x="194" y="448"/>
                    <a:pt x="195" y="448"/>
                  </a:cubicBezTo>
                  <a:cubicBezTo>
                    <a:pt x="195" y="449"/>
                    <a:pt x="195" y="449"/>
                    <a:pt x="195" y="449"/>
                  </a:cubicBezTo>
                  <a:cubicBezTo>
                    <a:pt x="195" y="448"/>
                    <a:pt x="196" y="448"/>
                    <a:pt x="194" y="447"/>
                  </a:cubicBezTo>
                  <a:cubicBezTo>
                    <a:pt x="196" y="449"/>
                    <a:pt x="196" y="449"/>
                    <a:pt x="196" y="449"/>
                  </a:cubicBezTo>
                  <a:cubicBezTo>
                    <a:pt x="196" y="448"/>
                    <a:pt x="196" y="448"/>
                    <a:pt x="196" y="447"/>
                  </a:cubicBezTo>
                  <a:cubicBezTo>
                    <a:pt x="197" y="448"/>
                    <a:pt x="198" y="450"/>
                    <a:pt x="199" y="450"/>
                  </a:cubicBezTo>
                  <a:cubicBezTo>
                    <a:pt x="198" y="448"/>
                    <a:pt x="198" y="448"/>
                    <a:pt x="198" y="448"/>
                  </a:cubicBezTo>
                  <a:cubicBezTo>
                    <a:pt x="199" y="448"/>
                    <a:pt x="199" y="448"/>
                    <a:pt x="199" y="449"/>
                  </a:cubicBezTo>
                  <a:cubicBezTo>
                    <a:pt x="200" y="449"/>
                    <a:pt x="198" y="444"/>
                    <a:pt x="199" y="445"/>
                  </a:cubicBezTo>
                  <a:cubicBezTo>
                    <a:pt x="200" y="447"/>
                    <a:pt x="200" y="447"/>
                    <a:pt x="201" y="447"/>
                  </a:cubicBezTo>
                  <a:cubicBezTo>
                    <a:pt x="200" y="446"/>
                    <a:pt x="200" y="446"/>
                    <a:pt x="200" y="446"/>
                  </a:cubicBezTo>
                  <a:cubicBezTo>
                    <a:pt x="200" y="446"/>
                    <a:pt x="201" y="448"/>
                    <a:pt x="200" y="447"/>
                  </a:cubicBezTo>
                  <a:cubicBezTo>
                    <a:pt x="199" y="446"/>
                    <a:pt x="200" y="446"/>
                    <a:pt x="200" y="445"/>
                  </a:cubicBezTo>
                  <a:cubicBezTo>
                    <a:pt x="200" y="446"/>
                    <a:pt x="201" y="447"/>
                    <a:pt x="202" y="447"/>
                  </a:cubicBezTo>
                  <a:cubicBezTo>
                    <a:pt x="202" y="447"/>
                    <a:pt x="202" y="447"/>
                    <a:pt x="202" y="447"/>
                  </a:cubicBezTo>
                  <a:cubicBezTo>
                    <a:pt x="205" y="449"/>
                    <a:pt x="200" y="450"/>
                    <a:pt x="204" y="454"/>
                  </a:cubicBezTo>
                  <a:cubicBezTo>
                    <a:pt x="205" y="456"/>
                    <a:pt x="206" y="463"/>
                    <a:pt x="206" y="463"/>
                  </a:cubicBezTo>
                  <a:cubicBezTo>
                    <a:pt x="214" y="451"/>
                    <a:pt x="212" y="449"/>
                    <a:pt x="214" y="446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6"/>
                    <a:pt x="214" y="446"/>
                    <a:pt x="214" y="446"/>
                  </a:cubicBezTo>
                  <a:cubicBezTo>
                    <a:pt x="214" y="446"/>
                    <a:pt x="215" y="446"/>
                    <a:pt x="215" y="446"/>
                  </a:cubicBezTo>
                  <a:cubicBezTo>
                    <a:pt x="215" y="446"/>
                    <a:pt x="215" y="447"/>
                    <a:pt x="216" y="445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5"/>
                    <a:pt x="217" y="443"/>
                    <a:pt x="217" y="443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7"/>
                    <a:pt x="217" y="446"/>
                    <a:pt x="217" y="447"/>
                  </a:cubicBezTo>
                  <a:cubicBezTo>
                    <a:pt x="217" y="445"/>
                    <a:pt x="217" y="447"/>
                    <a:pt x="218" y="445"/>
                  </a:cubicBezTo>
                  <a:cubicBezTo>
                    <a:pt x="218" y="445"/>
                    <a:pt x="218" y="445"/>
                    <a:pt x="218" y="445"/>
                  </a:cubicBezTo>
                  <a:cubicBezTo>
                    <a:pt x="219" y="445"/>
                    <a:pt x="219" y="444"/>
                    <a:pt x="220" y="444"/>
                  </a:cubicBezTo>
                  <a:cubicBezTo>
                    <a:pt x="220" y="444"/>
                    <a:pt x="219" y="446"/>
                    <a:pt x="219" y="446"/>
                  </a:cubicBezTo>
                  <a:cubicBezTo>
                    <a:pt x="219" y="447"/>
                    <a:pt x="219" y="447"/>
                    <a:pt x="220" y="447"/>
                  </a:cubicBezTo>
                  <a:cubicBezTo>
                    <a:pt x="220" y="447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6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8"/>
                  </a:cubicBezTo>
                  <a:cubicBezTo>
                    <a:pt x="220" y="449"/>
                    <a:pt x="220" y="449"/>
                    <a:pt x="220" y="449"/>
                  </a:cubicBezTo>
                  <a:cubicBezTo>
                    <a:pt x="220" y="449"/>
                    <a:pt x="221" y="448"/>
                    <a:pt x="221" y="447"/>
                  </a:cubicBezTo>
                  <a:cubicBezTo>
                    <a:pt x="222" y="449"/>
                    <a:pt x="224" y="448"/>
                    <a:pt x="225" y="448"/>
                  </a:cubicBezTo>
                  <a:cubicBezTo>
                    <a:pt x="225" y="448"/>
                    <a:pt x="224" y="449"/>
                    <a:pt x="225" y="449"/>
                  </a:cubicBezTo>
                  <a:cubicBezTo>
                    <a:pt x="225" y="449"/>
                    <a:pt x="226" y="448"/>
                    <a:pt x="226" y="449"/>
                  </a:cubicBezTo>
                  <a:cubicBezTo>
                    <a:pt x="226" y="448"/>
                    <a:pt x="225" y="450"/>
                    <a:pt x="225" y="450"/>
                  </a:cubicBezTo>
                  <a:cubicBezTo>
                    <a:pt x="225" y="451"/>
                    <a:pt x="226" y="449"/>
                    <a:pt x="226" y="449"/>
                  </a:cubicBezTo>
                  <a:cubicBezTo>
                    <a:pt x="225" y="452"/>
                    <a:pt x="229" y="450"/>
                    <a:pt x="229" y="452"/>
                  </a:cubicBezTo>
                  <a:cubicBezTo>
                    <a:pt x="229" y="451"/>
                    <a:pt x="228" y="452"/>
                    <a:pt x="227" y="452"/>
                  </a:cubicBezTo>
                  <a:cubicBezTo>
                    <a:pt x="228" y="452"/>
                    <a:pt x="229" y="452"/>
                    <a:pt x="232" y="452"/>
                  </a:cubicBezTo>
                  <a:cubicBezTo>
                    <a:pt x="230" y="453"/>
                    <a:pt x="230" y="453"/>
                    <a:pt x="230" y="453"/>
                  </a:cubicBezTo>
                  <a:cubicBezTo>
                    <a:pt x="230" y="453"/>
                    <a:pt x="231" y="453"/>
                    <a:pt x="232" y="453"/>
                  </a:cubicBezTo>
                  <a:cubicBezTo>
                    <a:pt x="233" y="452"/>
                    <a:pt x="234" y="452"/>
                    <a:pt x="234" y="452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5" y="453"/>
                    <a:pt x="235" y="452"/>
                    <a:pt x="236" y="453"/>
                  </a:cubicBezTo>
                  <a:cubicBezTo>
                    <a:pt x="235" y="454"/>
                    <a:pt x="235" y="453"/>
                    <a:pt x="234" y="454"/>
                  </a:cubicBezTo>
                  <a:cubicBezTo>
                    <a:pt x="232" y="455"/>
                    <a:pt x="233" y="456"/>
                    <a:pt x="233" y="456"/>
                  </a:cubicBezTo>
                  <a:cubicBezTo>
                    <a:pt x="235" y="456"/>
                    <a:pt x="235" y="456"/>
                    <a:pt x="235" y="456"/>
                  </a:cubicBezTo>
                  <a:cubicBezTo>
                    <a:pt x="236" y="456"/>
                    <a:pt x="234" y="457"/>
                    <a:pt x="234" y="457"/>
                  </a:cubicBezTo>
                  <a:cubicBezTo>
                    <a:pt x="239" y="456"/>
                    <a:pt x="239" y="456"/>
                    <a:pt x="239" y="456"/>
                  </a:cubicBezTo>
                  <a:cubicBezTo>
                    <a:pt x="238" y="456"/>
                    <a:pt x="237" y="458"/>
                    <a:pt x="236" y="457"/>
                  </a:cubicBezTo>
                  <a:cubicBezTo>
                    <a:pt x="237" y="458"/>
                    <a:pt x="240" y="458"/>
                    <a:pt x="241" y="458"/>
                  </a:cubicBezTo>
                  <a:cubicBezTo>
                    <a:pt x="241" y="459"/>
                    <a:pt x="243" y="459"/>
                    <a:pt x="243" y="460"/>
                  </a:cubicBezTo>
                  <a:cubicBezTo>
                    <a:pt x="242" y="460"/>
                    <a:pt x="243" y="459"/>
                    <a:pt x="242" y="460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0"/>
                    <a:pt x="238" y="461"/>
                    <a:pt x="237" y="461"/>
                  </a:cubicBezTo>
                  <a:cubicBezTo>
                    <a:pt x="238" y="462"/>
                    <a:pt x="238" y="463"/>
                    <a:pt x="237" y="464"/>
                  </a:cubicBezTo>
                  <a:cubicBezTo>
                    <a:pt x="240" y="463"/>
                    <a:pt x="239" y="465"/>
                    <a:pt x="242" y="465"/>
                  </a:cubicBezTo>
                  <a:cubicBezTo>
                    <a:pt x="242" y="466"/>
                    <a:pt x="240" y="466"/>
                    <a:pt x="239" y="466"/>
                  </a:cubicBezTo>
                  <a:cubicBezTo>
                    <a:pt x="240" y="467"/>
                    <a:pt x="240" y="468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70"/>
                    <a:pt x="240" y="472"/>
                    <a:pt x="242" y="472"/>
                  </a:cubicBezTo>
                  <a:cubicBezTo>
                    <a:pt x="241" y="472"/>
                    <a:pt x="241" y="472"/>
                    <a:pt x="241" y="472"/>
                  </a:cubicBezTo>
                  <a:cubicBezTo>
                    <a:pt x="240" y="473"/>
                    <a:pt x="244" y="472"/>
                    <a:pt x="243" y="474"/>
                  </a:cubicBezTo>
                  <a:cubicBezTo>
                    <a:pt x="242" y="473"/>
                    <a:pt x="242" y="473"/>
                    <a:pt x="242" y="473"/>
                  </a:cubicBezTo>
                  <a:cubicBezTo>
                    <a:pt x="243" y="474"/>
                    <a:pt x="241" y="475"/>
                    <a:pt x="243" y="476"/>
                  </a:cubicBezTo>
                  <a:cubicBezTo>
                    <a:pt x="242" y="476"/>
                    <a:pt x="242" y="476"/>
                    <a:pt x="241" y="475"/>
                  </a:cubicBezTo>
                  <a:cubicBezTo>
                    <a:pt x="242" y="476"/>
                    <a:pt x="242" y="477"/>
                    <a:pt x="243" y="478"/>
                  </a:cubicBezTo>
                  <a:cubicBezTo>
                    <a:pt x="241" y="478"/>
                    <a:pt x="241" y="478"/>
                    <a:pt x="241" y="478"/>
                  </a:cubicBezTo>
                  <a:cubicBezTo>
                    <a:pt x="240" y="478"/>
                    <a:pt x="244" y="478"/>
                    <a:pt x="243" y="479"/>
                  </a:cubicBezTo>
                  <a:cubicBezTo>
                    <a:pt x="243" y="479"/>
                    <a:pt x="242" y="480"/>
                    <a:pt x="242" y="480"/>
                  </a:cubicBezTo>
                  <a:cubicBezTo>
                    <a:pt x="243" y="480"/>
                    <a:pt x="243" y="481"/>
                    <a:pt x="243" y="481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1" y="486"/>
                    <a:pt x="241" y="490"/>
                    <a:pt x="243" y="494"/>
                  </a:cubicBezTo>
                  <a:cubicBezTo>
                    <a:pt x="240" y="494"/>
                    <a:pt x="241" y="493"/>
                    <a:pt x="240" y="493"/>
                  </a:cubicBezTo>
                  <a:cubicBezTo>
                    <a:pt x="242" y="493"/>
                    <a:pt x="240" y="494"/>
                    <a:pt x="241" y="495"/>
                  </a:cubicBezTo>
                  <a:cubicBezTo>
                    <a:pt x="241" y="495"/>
                    <a:pt x="241" y="495"/>
                    <a:pt x="241" y="495"/>
                  </a:cubicBezTo>
                  <a:cubicBezTo>
                    <a:pt x="241" y="496"/>
                    <a:pt x="240" y="496"/>
                    <a:pt x="240" y="497"/>
                  </a:cubicBezTo>
                  <a:cubicBezTo>
                    <a:pt x="241" y="497"/>
                    <a:pt x="241" y="497"/>
                    <a:pt x="241" y="497"/>
                  </a:cubicBezTo>
                  <a:cubicBezTo>
                    <a:pt x="242" y="497"/>
                    <a:pt x="238" y="498"/>
                    <a:pt x="241" y="498"/>
                  </a:cubicBezTo>
                  <a:cubicBezTo>
                    <a:pt x="239" y="499"/>
                    <a:pt x="239" y="499"/>
                    <a:pt x="239" y="499"/>
                  </a:cubicBezTo>
                  <a:cubicBezTo>
                    <a:pt x="242" y="499"/>
                    <a:pt x="238" y="499"/>
                    <a:pt x="240" y="500"/>
                  </a:cubicBezTo>
                  <a:cubicBezTo>
                    <a:pt x="240" y="500"/>
                    <a:pt x="240" y="500"/>
                    <a:pt x="240" y="500"/>
                  </a:cubicBezTo>
                  <a:cubicBezTo>
                    <a:pt x="239" y="501"/>
                    <a:pt x="243" y="502"/>
                    <a:pt x="241" y="502"/>
                  </a:cubicBezTo>
                  <a:cubicBezTo>
                    <a:pt x="241" y="503"/>
                    <a:pt x="242" y="504"/>
                    <a:pt x="244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7"/>
                    <a:pt x="241" y="511"/>
                    <a:pt x="244" y="513"/>
                  </a:cubicBezTo>
                  <a:cubicBezTo>
                    <a:pt x="243" y="513"/>
                    <a:pt x="243" y="513"/>
                    <a:pt x="243" y="513"/>
                  </a:cubicBezTo>
                  <a:cubicBezTo>
                    <a:pt x="245" y="515"/>
                    <a:pt x="241" y="517"/>
                    <a:pt x="245" y="518"/>
                  </a:cubicBezTo>
                  <a:cubicBezTo>
                    <a:pt x="247" y="518"/>
                    <a:pt x="247" y="518"/>
                    <a:pt x="247" y="518"/>
                  </a:cubicBezTo>
                  <a:cubicBezTo>
                    <a:pt x="244" y="519"/>
                    <a:pt x="244" y="519"/>
                    <a:pt x="244" y="519"/>
                  </a:cubicBezTo>
                  <a:cubicBezTo>
                    <a:pt x="246" y="519"/>
                    <a:pt x="245" y="520"/>
                    <a:pt x="247" y="521"/>
                  </a:cubicBezTo>
                  <a:cubicBezTo>
                    <a:pt x="245" y="521"/>
                    <a:pt x="245" y="521"/>
                    <a:pt x="245" y="521"/>
                  </a:cubicBezTo>
                  <a:cubicBezTo>
                    <a:pt x="245" y="521"/>
                    <a:pt x="247" y="522"/>
                    <a:pt x="247" y="523"/>
                  </a:cubicBezTo>
                  <a:cubicBezTo>
                    <a:pt x="246" y="523"/>
                    <a:pt x="246" y="523"/>
                    <a:pt x="246" y="523"/>
                  </a:cubicBezTo>
                  <a:cubicBezTo>
                    <a:pt x="243" y="527"/>
                    <a:pt x="241" y="532"/>
                    <a:pt x="246" y="534"/>
                  </a:cubicBezTo>
                  <a:cubicBezTo>
                    <a:pt x="247" y="535"/>
                    <a:pt x="243" y="535"/>
                    <a:pt x="244" y="536"/>
                  </a:cubicBezTo>
                  <a:cubicBezTo>
                    <a:pt x="247" y="538"/>
                    <a:pt x="245" y="541"/>
                    <a:pt x="247" y="543"/>
                  </a:cubicBezTo>
                  <a:cubicBezTo>
                    <a:pt x="246" y="546"/>
                    <a:pt x="244" y="545"/>
                    <a:pt x="243" y="548"/>
                  </a:cubicBezTo>
                  <a:cubicBezTo>
                    <a:pt x="243" y="547"/>
                    <a:pt x="243" y="547"/>
                    <a:pt x="243" y="547"/>
                  </a:cubicBezTo>
                  <a:cubicBezTo>
                    <a:pt x="242" y="549"/>
                    <a:pt x="241" y="547"/>
                    <a:pt x="240" y="546"/>
                  </a:cubicBezTo>
                  <a:cubicBezTo>
                    <a:pt x="240" y="547"/>
                    <a:pt x="239" y="547"/>
                    <a:pt x="240" y="549"/>
                  </a:cubicBezTo>
                  <a:cubicBezTo>
                    <a:pt x="239" y="550"/>
                    <a:pt x="238" y="546"/>
                    <a:pt x="238" y="547"/>
                  </a:cubicBezTo>
                  <a:cubicBezTo>
                    <a:pt x="238" y="546"/>
                    <a:pt x="238" y="548"/>
                    <a:pt x="238" y="548"/>
                  </a:cubicBezTo>
                  <a:cubicBezTo>
                    <a:pt x="236" y="550"/>
                    <a:pt x="238" y="546"/>
                    <a:pt x="235" y="545"/>
                  </a:cubicBezTo>
                  <a:cubicBezTo>
                    <a:pt x="232" y="546"/>
                    <a:pt x="228" y="548"/>
                    <a:pt x="225" y="547"/>
                  </a:cubicBezTo>
                  <a:cubicBezTo>
                    <a:pt x="225" y="547"/>
                    <a:pt x="225" y="549"/>
                    <a:pt x="225" y="549"/>
                  </a:cubicBezTo>
                  <a:cubicBezTo>
                    <a:pt x="224" y="546"/>
                    <a:pt x="224" y="550"/>
                    <a:pt x="223" y="549"/>
                  </a:cubicBezTo>
                  <a:cubicBezTo>
                    <a:pt x="223" y="548"/>
                    <a:pt x="223" y="548"/>
                    <a:pt x="223" y="547"/>
                  </a:cubicBezTo>
                  <a:cubicBezTo>
                    <a:pt x="222" y="546"/>
                    <a:pt x="220" y="548"/>
                    <a:pt x="219" y="547"/>
                  </a:cubicBezTo>
                  <a:cubicBezTo>
                    <a:pt x="218" y="549"/>
                    <a:pt x="216" y="546"/>
                    <a:pt x="215" y="548"/>
                  </a:cubicBezTo>
                  <a:cubicBezTo>
                    <a:pt x="215" y="546"/>
                    <a:pt x="214" y="547"/>
                    <a:pt x="214" y="546"/>
                  </a:cubicBezTo>
                  <a:cubicBezTo>
                    <a:pt x="213" y="550"/>
                    <a:pt x="211" y="545"/>
                    <a:pt x="210" y="547"/>
                  </a:cubicBezTo>
                  <a:cubicBezTo>
                    <a:pt x="210" y="547"/>
                    <a:pt x="210" y="547"/>
                    <a:pt x="210" y="547"/>
                  </a:cubicBezTo>
                  <a:cubicBezTo>
                    <a:pt x="206" y="547"/>
                    <a:pt x="202" y="547"/>
                    <a:pt x="198" y="549"/>
                  </a:cubicBezTo>
                  <a:cubicBezTo>
                    <a:pt x="195" y="549"/>
                    <a:pt x="193" y="546"/>
                    <a:pt x="190" y="547"/>
                  </a:cubicBezTo>
                  <a:cubicBezTo>
                    <a:pt x="190" y="548"/>
                    <a:pt x="190" y="549"/>
                    <a:pt x="190" y="549"/>
                  </a:cubicBezTo>
                  <a:cubicBezTo>
                    <a:pt x="189" y="549"/>
                    <a:pt x="190" y="548"/>
                    <a:pt x="190" y="547"/>
                  </a:cubicBezTo>
                  <a:cubicBezTo>
                    <a:pt x="188" y="549"/>
                    <a:pt x="187" y="547"/>
                    <a:pt x="185" y="547"/>
                  </a:cubicBezTo>
                  <a:cubicBezTo>
                    <a:pt x="185" y="548"/>
                    <a:pt x="184" y="548"/>
                    <a:pt x="185" y="549"/>
                  </a:cubicBezTo>
                  <a:cubicBezTo>
                    <a:pt x="183" y="546"/>
                    <a:pt x="181" y="550"/>
                    <a:pt x="179" y="548"/>
                  </a:cubicBezTo>
                  <a:cubicBezTo>
                    <a:pt x="179" y="552"/>
                    <a:pt x="178" y="550"/>
                    <a:pt x="177" y="551"/>
                  </a:cubicBezTo>
                  <a:cubicBezTo>
                    <a:pt x="177" y="551"/>
                    <a:pt x="177" y="550"/>
                    <a:pt x="177" y="549"/>
                  </a:cubicBezTo>
                  <a:cubicBezTo>
                    <a:pt x="175" y="550"/>
                    <a:pt x="175" y="550"/>
                    <a:pt x="173" y="549"/>
                  </a:cubicBezTo>
                  <a:cubicBezTo>
                    <a:pt x="172" y="549"/>
                    <a:pt x="172" y="551"/>
                    <a:pt x="171" y="551"/>
                  </a:cubicBezTo>
                  <a:cubicBezTo>
                    <a:pt x="171" y="548"/>
                    <a:pt x="170" y="550"/>
                    <a:pt x="169" y="550"/>
                  </a:cubicBezTo>
                  <a:cubicBezTo>
                    <a:pt x="169" y="552"/>
                    <a:pt x="168" y="553"/>
                    <a:pt x="167" y="552"/>
                  </a:cubicBezTo>
                  <a:cubicBezTo>
                    <a:pt x="168" y="549"/>
                    <a:pt x="168" y="549"/>
                    <a:pt x="168" y="549"/>
                  </a:cubicBezTo>
                  <a:cubicBezTo>
                    <a:pt x="165" y="551"/>
                    <a:pt x="162" y="548"/>
                    <a:pt x="159" y="551"/>
                  </a:cubicBezTo>
                  <a:cubicBezTo>
                    <a:pt x="159" y="549"/>
                    <a:pt x="159" y="549"/>
                    <a:pt x="159" y="549"/>
                  </a:cubicBezTo>
                  <a:cubicBezTo>
                    <a:pt x="156" y="550"/>
                    <a:pt x="154" y="548"/>
                    <a:pt x="151" y="549"/>
                  </a:cubicBezTo>
                  <a:cubicBezTo>
                    <a:pt x="150" y="548"/>
                    <a:pt x="150" y="547"/>
                    <a:pt x="149" y="547"/>
                  </a:cubicBezTo>
                  <a:cubicBezTo>
                    <a:pt x="148" y="548"/>
                    <a:pt x="148" y="548"/>
                    <a:pt x="146" y="549"/>
                  </a:cubicBezTo>
                  <a:cubicBezTo>
                    <a:pt x="146" y="549"/>
                    <a:pt x="146" y="548"/>
                    <a:pt x="147" y="547"/>
                  </a:cubicBezTo>
                  <a:cubicBezTo>
                    <a:pt x="146" y="546"/>
                    <a:pt x="147" y="544"/>
                    <a:pt x="145" y="545"/>
                  </a:cubicBezTo>
                  <a:cubicBezTo>
                    <a:pt x="146" y="545"/>
                    <a:pt x="146" y="545"/>
                    <a:pt x="146" y="545"/>
                  </a:cubicBezTo>
                  <a:cubicBezTo>
                    <a:pt x="145" y="545"/>
                    <a:pt x="143" y="545"/>
                    <a:pt x="144" y="544"/>
                  </a:cubicBezTo>
                  <a:cubicBezTo>
                    <a:pt x="143" y="544"/>
                    <a:pt x="142" y="543"/>
                    <a:pt x="140" y="544"/>
                  </a:cubicBezTo>
                  <a:cubicBezTo>
                    <a:pt x="140" y="543"/>
                    <a:pt x="143" y="543"/>
                    <a:pt x="141" y="543"/>
                  </a:cubicBezTo>
                  <a:cubicBezTo>
                    <a:pt x="143" y="543"/>
                    <a:pt x="143" y="543"/>
                    <a:pt x="143" y="543"/>
                  </a:cubicBezTo>
                  <a:cubicBezTo>
                    <a:pt x="143" y="541"/>
                    <a:pt x="142" y="539"/>
                    <a:pt x="142" y="537"/>
                  </a:cubicBezTo>
                  <a:cubicBezTo>
                    <a:pt x="145" y="537"/>
                    <a:pt x="142" y="534"/>
                    <a:pt x="144" y="534"/>
                  </a:cubicBezTo>
                  <a:cubicBezTo>
                    <a:pt x="143" y="533"/>
                    <a:pt x="146" y="532"/>
                    <a:pt x="143" y="530"/>
                  </a:cubicBezTo>
                  <a:cubicBezTo>
                    <a:pt x="144" y="531"/>
                    <a:pt x="144" y="531"/>
                    <a:pt x="144" y="531"/>
                  </a:cubicBezTo>
                  <a:cubicBezTo>
                    <a:pt x="145" y="530"/>
                    <a:pt x="146" y="528"/>
                    <a:pt x="147" y="527"/>
                  </a:cubicBezTo>
                  <a:cubicBezTo>
                    <a:pt x="148" y="527"/>
                    <a:pt x="146" y="526"/>
                    <a:pt x="146" y="525"/>
                  </a:cubicBezTo>
                  <a:cubicBezTo>
                    <a:pt x="147" y="525"/>
                    <a:pt x="147" y="525"/>
                    <a:pt x="147" y="525"/>
                  </a:cubicBezTo>
                  <a:cubicBezTo>
                    <a:pt x="147" y="524"/>
                    <a:pt x="145" y="523"/>
                    <a:pt x="145" y="522"/>
                  </a:cubicBezTo>
                  <a:cubicBezTo>
                    <a:pt x="146" y="522"/>
                    <a:pt x="145" y="521"/>
                    <a:pt x="146" y="521"/>
                  </a:cubicBezTo>
                  <a:cubicBezTo>
                    <a:pt x="146" y="522"/>
                    <a:pt x="147" y="523"/>
                    <a:pt x="149" y="525"/>
                  </a:cubicBezTo>
                  <a:cubicBezTo>
                    <a:pt x="150" y="525"/>
                    <a:pt x="147" y="522"/>
                    <a:pt x="149" y="523"/>
                  </a:cubicBezTo>
                  <a:cubicBezTo>
                    <a:pt x="150" y="522"/>
                    <a:pt x="150" y="521"/>
                    <a:pt x="149" y="520"/>
                  </a:cubicBezTo>
                  <a:cubicBezTo>
                    <a:pt x="149" y="521"/>
                    <a:pt x="150" y="520"/>
                    <a:pt x="150" y="521"/>
                  </a:cubicBezTo>
                  <a:cubicBezTo>
                    <a:pt x="151" y="521"/>
                    <a:pt x="151" y="520"/>
                    <a:pt x="151" y="520"/>
                  </a:cubicBezTo>
                  <a:cubicBezTo>
                    <a:pt x="150" y="520"/>
                    <a:pt x="150" y="520"/>
                    <a:pt x="150" y="520"/>
                  </a:cubicBezTo>
                  <a:cubicBezTo>
                    <a:pt x="149" y="519"/>
                    <a:pt x="150" y="518"/>
                    <a:pt x="148" y="517"/>
                  </a:cubicBezTo>
                  <a:cubicBezTo>
                    <a:pt x="148" y="517"/>
                    <a:pt x="149" y="518"/>
                    <a:pt x="148" y="518"/>
                  </a:cubicBezTo>
                  <a:cubicBezTo>
                    <a:pt x="147" y="517"/>
                    <a:pt x="148" y="516"/>
                    <a:pt x="149" y="516"/>
                  </a:cubicBezTo>
                  <a:cubicBezTo>
                    <a:pt x="150" y="517"/>
                    <a:pt x="150" y="519"/>
                    <a:pt x="151" y="519"/>
                  </a:cubicBezTo>
                  <a:cubicBezTo>
                    <a:pt x="150" y="515"/>
                    <a:pt x="150" y="515"/>
                    <a:pt x="150" y="515"/>
                  </a:cubicBezTo>
                  <a:cubicBezTo>
                    <a:pt x="150" y="516"/>
                    <a:pt x="149" y="516"/>
                    <a:pt x="148" y="515"/>
                  </a:cubicBezTo>
                  <a:cubicBezTo>
                    <a:pt x="148" y="516"/>
                    <a:pt x="148" y="516"/>
                    <a:pt x="148" y="516"/>
                  </a:cubicBezTo>
                  <a:cubicBezTo>
                    <a:pt x="147" y="515"/>
                    <a:pt x="147" y="515"/>
                    <a:pt x="147" y="515"/>
                  </a:cubicBezTo>
                  <a:cubicBezTo>
                    <a:pt x="147" y="516"/>
                    <a:pt x="145" y="516"/>
                    <a:pt x="145" y="517"/>
                  </a:cubicBezTo>
                  <a:cubicBezTo>
                    <a:pt x="147" y="518"/>
                    <a:pt x="147" y="518"/>
                    <a:pt x="147" y="518"/>
                  </a:cubicBezTo>
                  <a:cubicBezTo>
                    <a:pt x="146" y="519"/>
                    <a:pt x="147" y="521"/>
                    <a:pt x="146" y="520"/>
                  </a:cubicBezTo>
                  <a:cubicBezTo>
                    <a:pt x="145" y="519"/>
                    <a:pt x="145" y="519"/>
                    <a:pt x="144" y="519"/>
                  </a:cubicBezTo>
                  <a:cubicBezTo>
                    <a:pt x="144" y="519"/>
                    <a:pt x="144" y="519"/>
                    <a:pt x="144" y="519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5" y="520"/>
                    <a:pt x="142" y="520"/>
                    <a:pt x="142" y="521"/>
                  </a:cubicBezTo>
                  <a:cubicBezTo>
                    <a:pt x="142" y="520"/>
                    <a:pt x="142" y="520"/>
                    <a:pt x="142" y="520"/>
                  </a:cubicBezTo>
                  <a:cubicBezTo>
                    <a:pt x="140" y="521"/>
                    <a:pt x="143" y="521"/>
                    <a:pt x="143" y="522"/>
                  </a:cubicBezTo>
                  <a:cubicBezTo>
                    <a:pt x="142" y="522"/>
                    <a:pt x="140" y="520"/>
                    <a:pt x="139" y="520"/>
                  </a:cubicBezTo>
                  <a:cubicBezTo>
                    <a:pt x="138" y="521"/>
                    <a:pt x="139" y="524"/>
                    <a:pt x="137" y="524"/>
                  </a:cubicBezTo>
                  <a:cubicBezTo>
                    <a:pt x="136" y="525"/>
                    <a:pt x="137" y="526"/>
                    <a:pt x="137" y="528"/>
                  </a:cubicBezTo>
                  <a:cubicBezTo>
                    <a:pt x="137" y="529"/>
                    <a:pt x="135" y="527"/>
                    <a:pt x="136" y="528"/>
                  </a:cubicBezTo>
                  <a:cubicBezTo>
                    <a:pt x="135" y="527"/>
                    <a:pt x="134" y="527"/>
                    <a:pt x="133" y="527"/>
                  </a:cubicBezTo>
                  <a:cubicBezTo>
                    <a:pt x="134" y="527"/>
                    <a:pt x="132" y="528"/>
                    <a:pt x="135" y="529"/>
                  </a:cubicBezTo>
                  <a:cubicBezTo>
                    <a:pt x="133" y="529"/>
                    <a:pt x="132" y="532"/>
                    <a:pt x="133" y="533"/>
                  </a:cubicBezTo>
                  <a:cubicBezTo>
                    <a:pt x="133" y="533"/>
                    <a:pt x="131" y="532"/>
                    <a:pt x="130" y="532"/>
                  </a:cubicBezTo>
                  <a:cubicBezTo>
                    <a:pt x="131" y="534"/>
                    <a:pt x="132" y="535"/>
                    <a:pt x="131" y="536"/>
                  </a:cubicBezTo>
                  <a:cubicBezTo>
                    <a:pt x="133" y="537"/>
                    <a:pt x="133" y="536"/>
                    <a:pt x="135" y="537"/>
                  </a:cubicBezTo>
                  <a:cubicBezTo>
                    <a:pt x="135" y="537"/>
                    <a:pt x="136" y="537"/>
                    <a:pt x="136" y="537"/>
                  </a:cubicBezTo>
                  <a:cubicBezTo>
                    <a:pt x="134" y="537"/>
                    <a:pt x="131" y="537"/>
                    <a:pt x="131" y="538"/>
                  </a:cubicBezTo>
                  <a:cubicBezTo>
                    <a:pt x="128" y="538"/>
                    <a:pt x="132" y="536"/>
                    <a:pt x="129" y="536"/>
                  </a:cubicBezTo>
                  <a:cubicBezTo>
                    <a:pt x="126" y="535"/>
                    <a:pt x="127" y="533"/>
                    <a:pt x="128" y="533"/>
                  </a:cubicBezTo>
                  <a:cubicBezTo>
                    <a:pt x="126" y="531"/>
                    <a:pt x="128" y="533"/>
                    <a:pt x="126" y="533"/>
                  </a:cubicBezTo>
                  <a:cubicBezTo>
                    <a:pt x="126" y="534"/>
                    <a:pt x="127" y="535"/>
                    <a:pt x="127" y="536"/>
                  </a:cubicBezTo>
                  <a:cubicBezTo>
                    <a:pt x="128" y="537"/>
                    <a:pt x="128" y="536"/>
                    <a:pt x="129" y="537"/>
                  </a:cubicBezTo>
                  <a:cubicBezTo>
                    <a:pt x="131" y="539"/>
                    <a:pt x="127" y="539"/>
                    <a:pt x="127" y="539"/>
                  </a:cubicBezTo>
                  <a:cubicBezTo>
                    <a:pt x="126" y="538"/>
                    <a:pt x="126" y="538"/>
                    <a:pt x="126" y="538"/>
                  </a:cubicBezTo>
                  <a:cubicBezTo>
                    <a:pt x="125" y="539"/>
                    <a:pt x="127" y="540"/>
                    <a:pt x="127" y="541"/>
                  </a:cubicBezTo>
                  <a:cubicBezTo>
                    <a:pt x="124" y="541"/>
                    <a:pt x="126" y="539"/>
                    <a:pt x="124" y="538"/>
                  </a:cubicBezTo>
                  <a:cubicBezTo>
                    <a:pt x="122" y="539"/>
                    <a:pt x="122" y="539"/>
                    <a:pt x="122" y="539"/>
                  </a:cubicBezTo>
                  <a:cubicBezTo>
                    <a:pt x="122" y="542"/>
                    <a:pt x="125" y="540"/>
                    <a:pt x="124" y="542"/>
                  </a:cubicBezTo>
                  <a:cubicBezTo>
                    <a:pt x="123" y="542"/>
                    <a:pt x="123" y="542"/>
                    <a:pt x="123" y="542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5" y="543"/>
                    <a:pt x="127" y="543"/>
                    <a:pt x="126" y="542"/>
                  </a:cubicBezTo>
                  <a:cubicBezTo>
                    <a:pt x="130" y="542"/>
                    <a:pt x="127" y="543"/>
                    <a:pt x="128" y="544"/>
                  </a:cubicBezTo>
                  <a:cubicBezTo>
                    <a:pt x="130" y="545"/>
                    <a:pt x="127" y="544"/>
                    <a:pt x="129" y="543"/>
                  </a:cubicBezTo>
                  <a:cubicBezTo>
                    <a:pt x="131" y="543"/>
                    <a:pt x="131" y="544"/>
                    <a:pt x="131" y="545"/>
                  </a:cubicBezTo>
                  <a:cubicBezTo>
                    <a:pt x="132" y="546"/>
                    <a:pt x="130" y="546"/>
                    <a:pt x="129" y="547"/>
                  </a:cubicBezTo>
                  <a:cubicBezTo>
                    <a:pt x="128" y="546"/>
                    <a:pt x="128" y="545"/>
                    <a:pt x="129" y="545"/>
                  </a:cubicBezTo>
                  <a:cubicBezTo>
                    <a:pt x="127" y="544"/>
                    <a:pt x="125" y="547"/>
                    <a:pt x="124" y="546"/>
                  </a:cubicBezTo>
                  <a:cubicBezTo>
                    <a:pt x="123" y="548"/>
                    <a:pt x="125" y="547"/>
                    <a:pt x="126" y="548"/>
                  </a:cubicBezTo>
                  <a:cubicBezTo>
                    <a:pt x="126" y="547"/>
                    <a:pt x="128" y="547"/>
                    <a:pt x="128" y="547"/>
                  </a:cubicBezTo>
                  <a:cubicBezTo>
                    <a:pt x="133" y="548"/>
                    <a:pt x="125" y="549"/>
                    <a:pt x="127" y="551"/>
                  </a:cubicBezTo>
                  <a:cubicBezTo>
                    <a:pt x="130" y="550"/>
                    <a:pt x="132" y="552"/>
                    <a:pt x="134" y="549"/>
                  </a:cubicBezTo>
                  <a:cubicBezTo>
                    <a:pt x="135" y="549"/>
                    <a:pt x="136" y="550"/>
                    <a:pt x="136" y="550"/>
                  </a:cubicBezTo>
                  <a:cubicBezTo>
                    <a:pt x="134" y="551"/>
                    <a:pt x="135" y="552"/>
                    <a:pt x="133" y="552"/>
                  </a:cubicBezTo>
                  <a:cubicBezTo>
                    <a:pt x="133" y="553"/>
                    <a:pt x="133" y="553"/>
                    <a:pt x="133" y="553"/>
                  </a:cubicBezTo>
                  <a:cubicBezTo>
                    <a:pt x="130" y="553"/>
                    <a:pt x="130" y="553"/>
                    <a:pt x="130" y="553"/>
                  </a:cubicBezTo>
                  <a:cubicBezTo>
                    <a:pt x="130" y="554"/>
                    <a:pt x="129" y="557"/>
                    <a:pt x="129" y="558"/>
                  </a:cubicBezTo>
                  <a:cubicBezTo>
                    <a:pt x="130" y="558"/>
                    <a:pt x="130" y="556"/>
                    <a:pt x="131" y="557"/>
                  </a:cubicBezTo>
                  <a:cubicBezTo>
                    <a:pt x="130" y="557"/>
                    <a:pt x="130" y="559"/>
                    <a:pt x="131" y="559"/>
                  </a:cubicBezTo>
                  <a:cubicBezTo>
                    <a:pt x="130" y="558"/>
                    <a:pt x="133" y="557"/>
                    <a:pt x="134" y="557"/>
                  </a:cubicBezTo>
                  <a:cubicBezTo>
                    <a:pt x="134" y="558"/>
                    <a:pt x="134" y="560"/>
                    <a:pt x="133" y="560"/>
                  </a:cubicBezTo>
                  <a:cubicBezTo>
                    <a:pt x="131" y="561"/>
                    <a:pt x="131" y="561"/>
                    <a:pt x="131" y="561"/>
                  </a:cubicBezTo>
                  <a:cubicBezTo>
                    <a:pt x="133" y="560"/>
                    <a:pt x="131" y="562"/>
                    <a:pt x="132" y="562"/>
                  </a:cubicBezTo>
                  <a:cubicBezTo>
                    <a:pt x="133" y="561"/>
                    <a:pt x="135" y="560"/>
                    <a:pt x="136" y="559"/>
                  </a:cubicBezTo>
                  <a:cubicBezTo>
                    <a:pt x="137" y="559"/>
                    <a:pt x="136" y="561"/>
                    <a:pt x="137" y="561"/>
                  </a:cubicBezTo>
                  <a:cubicBezTo>
                    <a:pt x="135" y="561"/>
                    <a:pt x="135" y="561"/>
                    <a:pt x="135" y="561"/>
                  </a:cubicBezTo>
                  <a:cubicBezTo>
                    <a:pt x="136" y="562"/>
                    <a:pt x="133" y="564"/>
                    <a:pt x="135" y="564"/>
                  </a:cubicBezTo>
                  <a:cubicBezTo>
                    <a:pt x="136" y="563"/>
                    <a:pt x="136" y="563"/>
                    <a:pt x="136" y="563"/>
                  </a:cubicBezTo>
                  <a:cubicBezTo>
                    <a:pt x="136" y="564"/>
                    <a:pt x="136" y="564"/>
                    <a:pt x="135" y="564"/>
                  </a:cubicBezTo>
                  <a:close/>
                  <a:moveTo>
                    <a:pt x="181" y="303"/>
                  </a:move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lose/>
                  <a:moveTo>
                    <a:pt x="191" y="308"/>
                  </a:moveTo>
                  <a:cubicBezTo>
                    <a:pt x="190" y="307"/>
                    <a:pt x="190" y="306"/>
                    <a:pt x="190" y="306"/>
                  </a:cubicBezTo>
                  <a:cubicBezTo>
                    <a:pt x="191" y="308"/>
                    <a:pt x="191" y="308"/>
                    <a:pt x="191" y="308"/>
                  </a:cubicBezTo>
                  <a:cubicBezTo>
                    <a:pt x="191" y="308"/>
                    <a:pt x="191" y="308"/>
                    <a:pt x="191" y="308"/>
                  </a:cubicBezTo>
                  <a:close/>
                  <a:moveTo>
                    <a:pt x="199" y="323"/>
                  </a:moveTo>
                  <a:cubicBezTo>
                    <a:pt x="199" y="323"/>
                    <a:pt x="199" y="323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200" y="324"/>
                    <a:pt x="200" y="324"/>
                  </a:cubicBezTo>
                  <a:cubicBezTo>
                    <a:pt x="200" y="324"/>
                    <a:pt x="200" y="324"/>
                    <a:pt x="200" y="324"/>
                  </a:cubicBezTo>
                  <a:cubicBezTo>
                    <a:pt x="198" y="324"/>
                    <a:pt x="198" y="324"/>
                    <a:pt x="199" y="323"/>
                  </a:cubicBezTo>
                  <a:close/>
                  <a:moveTo>
                    <a:pt x="198" y="307"/>
                  </a:moveTo>
                  <a:cubicBezTo>
                    <a:pt x="198" y="307"/>
                    <a:pt x="198" y="307"/>
                    <a:pt x="198" y="307"/>
                  </a:cubicBezTo>
                  <a:cubicBezTo>
                    <a:pt x="198" y="307"/>
                    <a:pt x="198" y="306"/>
                    <a:pt x="198" y="306"/>
                  </a:cubicBezTo>
                  <a:cubicBezTo>
                    <a:pt x="198" y="307"/>
                    <a:pt x="198" y="307"/>
                    <a:pt x="198" y="307"/>
                  </a:cubicBezTo>
                  <a:cubicBezTo>
                    <a:pt x="197" y="308"/>
                    <a:pt x="197" y="304"/>
                    <a:pt x="197" y="307"/>
                  </a:cubicBezTo>
                  <a:cubicBezTo>
                    <a:pt x="197" y="305"/>
                    <a:pt x="197" y="305"/>
                    <a:pt x="197" y="305"/>
                  </a:cubicBezTo>
                  <a:cubicBezTo>
                    <a:pt x="196" y="308"/>
                    <a:pt x="196" y="304"/>
                    <a:pt x="196" y="306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195" y="305"/>
                    <a:pt x="194" y="309"/>
                    <a:pt x="194" y="307"/>
                  </a:cubicBezTo>
                  <a:cubicBezTo>
                    <a:pt x="194" y="307"/>
                    <a:pt x="193" y="307"/>
                    <a:pt x="193" y="309"/>
                  </a:cubicBezTo>
                  <a:cubicBezTo>
                    <a:pt x="193" y="307"/>
                    <a:pt x="193" y="307"/>
                    <a:pt x="193" y="307"/>
                  </a:cubicBezTo>
                  <a:cubicBezTo>
                    <a:pt x="192" y="307"/>
                    <a:pt x="192" y="307"/>
                    <a:pt x="191" y="308"/>
                  </a:cubicBezTo>
                  <a:cubicBezTo>
                    <a:pt x="191" y="307"/>
                    <a:pt x="191" y="307"/>
                    <a:pt x="191" y="307"/>
                  </a:cubicBezTo>
                  <a:cubicBezTo>
                    <a:pt x="190" y="306"/>
                    <a:pt x="189" y="304"/>
                    <a:pt x="189" y="304"/>
                  </a:cubicBezTo>
                  <a:cubicBezTo>
                    <a:pt x="188" y="302"/>
                    <a:pt x="189" y="304"/>
                    <a:pt x="189" y="303"/>
                  </a:cubicBezTo>
                  <a:cubicBezTo>
                    <a:pt x="189" y="302"/>
                    <a:pt x="189" y="303"/>
                    <a:pt x="188" y="302"/>
                  </a:cubicBezTo>
                  <a:cubicBezTo>
                    <a:pt x="188" y="300"/>
                    <a:pt x="188" y="300"/>
                    <a:pt x="188" y="300"/>
                  </a:cubicBezTo>
                  <a:cubicBezTo>
                    <a:pt x="188" y="300"/>
                    <a:pt x="189" y="302"/>
                    <a:pt x="190" y="303"/>
                  </a:cubicBezTo>
                  <a:cubicBezTo>
                    <a:pt x="190" y="303"/>
                    <a:pt x="190" y="303"/>
                    <a:pt x="189" y="302"/>
                  </a:cubicBezTo>
                  <a:cubicBezTo>
                    <a:pt x="190" y="304"/>
                    <a:pt x="191" y="305"/>
                    <a:pt x="191" y="307"/>
                  </a:cubicBezTo>
                  <a:cubicBezTo>
                    <a:pt x="192" y="308"/>
                    <a:pt x="190" y="305"/>
                    <a:pt x="191" y="305"/>
                  </a:cubicBezTo>
                  <a:cubicBezTo>
                    <a:pt x="191" y="306"/>
                    <a:pt x="190" y="304"/>
                    <a:pt x="190" y="303"/>
                  </a:cubicBezTo>
                  <a:cubicBezTo>
                    <a:pt x="188" y="298"/>
                    <a:pt x="192" y="306"/>
                    <a:pt x="192" y="305"/>
                  </a:cubicBezTo>
                  <a:cubicBezTo>
                    <a:pt x="190" y="302"/>
                    <a:pt x="191" y="301"/>
                    <a:pt x="189" y="298"/>
                  </a:cubicBezTo>
                  <a:cubicBezTo>
                    <a:pt x="189" y="297"/>
                    <a:pt x="189" y="296"/>
                    <a:pt x="189" y="297"/>
                  </a:cubicBezTo>
                  <a:cubicBezTo>
                    <a:pt x="190" y="299"/>
                    <a:pt x="190" y="298"/>
                    <a:pt x="190" y="300"/>
                  </a:cubicBezTo>
                  <a:cubicBezTo>
                    <a:pt x="191" y="300"/>
                    <a:pt x="191" y="300"/>
                    <a:pt x="191" y="300"/>
                  </a:cubicBezTo>
                  <a:cubicBezTo>
                    <a:pt x="191" y="302"/>
                    <a:pt x="191" y="302"/>
                    <a:pt x="191" y="302"/>
                  </a:cubicBezTo>
                  <a:cubicBezTo>
                    <a:pt x="193" y="306"/>
                    <a:pt x="193" y="306"/>
                    <a:pt x="193" y="306"/>
                  </a:cubicBezTo>
                  <a:cubicBezTo>
                    <a:pt x="193" y="305"/>
                    <a:pt x="192" y="304"/>
                    <a:pt x="193" y="303"/>
                  </a:cubicBezTo>
                  <a:cubicBezTo>
                    <a:pt x="193" y="304"/>
                    <a:pt x="193" y="305"/>
                    <a:pt x="193" y="305"/>
                  </a:cubicBezTo>
                  <a:cubicBezTo>
                    <a:pt x="193" y="304"/>
                    <a:pt x="192" y="302"/>
                    <a:pt x="192" y="302"/>
                  </a:cubicBezTo>
                  <a:cubicBezTo>
                    <a:pt x="193" y="301"/>
                    <a:pt x="194" y="303"/>
                    <a:pt x="194" y="304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4"/>
                    <a:pt x="194" y="306"/>
                    <a:pt x="194" y="306"/>
                  </a:cubicBezTo>
                  <a:cubicBezTo>
                    <a:pt x="194" y="304"/>
                    <a:pt x="194" y="303"/>
                    <a:pt x="193" y="301"/>
                  </a:cubicBezTo>
                  <a:cubicBezTo>
                    <a:pt x="193" y="301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4" y="303"/>
                    <a:pt x="195" y="306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5" y="304"/>
                    <a:pt x="195" y="305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5"/>
                    <a:pt x="196" y="305"/>
                    <a:pt x="196" y="305"/>
                  </a:cubicBezTo>
                  <a:cubicBezTo>
                    <a:pt x="196" y="304"/>
                    <a:pt x="195" y="302"/>
                    <a:pt x="196" y="304"/>
                  </a:cubicBezTo>
                  <a:cubicBezTo>
                    <a:pt x="195" y="301"/>
                    <a:pt x="196" y="304"/>
                    <a:pt x="195" y="303"/>
                  </a:cubicBezTo>
                  <a:cubicBezTo>
                    <a:pt x="194" y="301"/>
                    <a:pt x="195" y="301"/>
                    <a:pt x="195" y="301"/>
                  </a:cubicBezTo>
                  <a:cubicBezTo>
                    <a:pt x="196" y="303"/>
                    <a:pt x="195" y="301"/>
                    <a:pt x="196" y="301"/>
                  </a:cubicBezTo>
                  <a:cubicBezTo>
                    <a:pt x="196" y="302"/>
                    <a:pt x="196" y="302"/>
                    <a:pt x="196" y="303"/>
                  </a:cubicBezTo>
                  <a:cubicBezTo>
                    <a:pt x="196" y="301"/>
                    <a:pt x="196" y="301"/>
                    <a:pt x="196" y="301"/>
                  </a:cubicBezTo>
                  <a:cubicBezTo>
                    <a:pt x="197" y="304"/>
                    <a:pt x="196" y="300"/>
                    <a:pt x="197" y="301"/>
                  </a:cubicBezTo>
                  <a:cubicBezTo>
                    <a:pt x="197" y="302"/>
                    <a:pt x="197" y="303"/>
                    <a:pt x="198" y="304"/>
                  </a:cubicBezTo>
                  <a:cubicBezTo>
                    <a:pt x="197" y="301"/>
                    <a:pt x="197" y="301"/>
                    <a:pt x="196" y="299"/>
                  </a:cubicBezTo>
                  <a:cubicBezTo>
                    <a:pt x="197" y="300"/>
                    <a:pt x="197" y="302"/>
                    <a:pt x="198" y="304"/>
                  </a:cubicBezTo>
                  <a:cubicBezTo>
                    <a:pt x="198" y="302"/>
                    <a:pt x="199" y="305"/>
                    <a:pt x="198" y="302"/>
                  </a:cubicBezTo>
                  <a:cubicBezTo>
                    <a:pt x="198" y="302"/>
                    <a:pt x="198" y="301"/>
                    <a:pt x="197" y="300"/>
                  </a:cubicBezTo>
                  <a:cubicBezTo>
                    <a:pt x="198" y="300"/>
                    <a:pt x="198" y="301"/>
                    <a:pt x="198" y="302"/>
                  </a:cubicBezTo>
                  <a:cubicBezTo>
                    <a:pt x="198" y="301"/>
                    <a:pt x="198" y="299"/>
                    <a:pt x="198" y="299"/>
                  </a:cubicBezTo>
                  <a:cubicBezTo>
                    <a:pt x="198" y="299"/>
                    <a:pt x="198" y="296"/>
                    <a:pt x="198" y="298"/>
                  </a:cubicBezTo>
                  <a:cubicBezTo>
                    <a:pt x="199" y="300"/>
                    <a:pt x="198" y="299"/>
                    <a:pt x="198" y="300"/>
                  </a:cubicBezTo>
                  <a:cubicBezTo>
                    <a:pt x="199" y="300"/>
                    <a:pt x="198" y="296"/>
                    <a:pt x="198" y="295"/>
                  </a:cubicBezTo>
                  <a:cubicBezTo>
                    <a:pt x="198" y="294"/>
                    <a:pt x="197" y="291"/>
                    <a:pt x="197" y="290"/>
                  </a:cubicBezTo>
                  <a:cubicBezTo>
                    <a:pt x="198" y="291"/>
                    <a:pt x="197" y="291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9" y="296"/>
                    <a:pt x="198" y="298"/>
                    <a:pt x="199" y="300"/>
                  </a:cubicBezTo>
                  <a:cubicBezTo>
                    <a:pt x="199" y="299"/>
                    <a:pt x="199" y="299"/>
                    <a:pt x="199" y="299"/>
                  </a:cubicBezTo>
                  <a:cubicBezTo>
                    <a:pt x="200" y="302"/>
                    <a:pt x="200" y="302"/>
                    <a:pt x="200" y="302"/>
                  </a:cubicBezTo>
                  <a:cubicBezTo>
                    <a:pt x="200" y="300"/>
                    <a:pt x="200" y="301"/>
                    <a:pt x="200" y="301"/>
                  </a:cubicBezTo>
                  <a:cubicBezTo>
                    <a:pt x="200" y="299"/>
                    <a:pt x="200" y="302"/>
                    <a:pt x="200" y="300"/>
                  </a:cubicBezTo>
                  <a:cubicBezTo>
                    <a:pt x="200" y="300"/>
                    <a:pt x="200" y="297"/>
                    <a:pt x="200" y="298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302"/>
                    <a:pt x="201" y="299"/>
                    <a:pt x="201" y="300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2" y="301"/>
                    <a:pt x="203" y="301"/>
                    <a:pt x="204" y="297"/>
                  </a:cubicBezTo>
                  <a:cubicBezTo>
                    <a:pt x="204" y="298"/>
                    <a:pt x="204" y="299"/>
                    <a:pt x="205" y="300"/>
                  </a:cubicBezTo>
                  <a:cubicBezTo>
                    <a:pt x="205" y="299"/>
                    <a:pt x="205" y="298"/>
                    <a:pt x="205" y="298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6" y="301"/>
                    <a:pt x="206" y="299"/>
                    <a:pt x="206" y="298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7" y="300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7"/>
                    <a:pt x="207" y="297"/>
                    <a:pt x="207" y="299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9"/>
                    <a:pt x="208" y="299"/>
                    <a:pt x="209" y="298"/>
                  </a:cubicBezTo>
                  <a:cubicBezTo>
                    <a:pt x="209" y="298"/>
                    <a:pt x="209" y="297"/>
                    <a:pt x="209" y="296"/>
                  </a:cubicBezTo>
                  <a:cubicBezTo>
                    <a:pt x="209" y="293"/>
                    <a:pt x="209" y="296"/>
                    <a:pt x="209" y="295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300"/>
                    <a:pt x="210" y="298"/>
                    <a:pt x="211" y="299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300"/>
                    <a:pt x="212" y="297"/>
                    <a:pt x="212" y="299"/>
                  </a:cubicBezTo>
                  <a:cubicBezTo>
                    <a:pt x="213" y="298"/>
                    <a:pt x="213" y="295"/>
                    <a:pt x="214" y="295"/>
                  </a:cubicBezTo>
                  <a:cubicBezTo>
                    <a:pt x="214" y="293"/>
                    <a:pt x="213" y="298"/>
                    <a:pt x="213" y="299"/>
                  </a:cubicBezTo>
                  <a:cubicBezTo>
                    <a:pt x="213" y="298"/>
                    <a:pt x="214" y="298"/>
                    <a:pt x="214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4" y="297"/>
                    <a:pt x="215" y="296"/>
                    <a:pt x="215" y="297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5" y="298"/>
                    <a:pt x="214" y="299"/>
                    <a:pt x="215" y="299"/>
                  </a:cubicBezTo>
                  <a:cubicBezTo>
                    <a:pt x="215" y="297"/>
                    <a:pt x="215" y="298"/>
                    <a:pt x="216" y="297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300"/>
                    <a:pt x="216" y="297"/>
                    <a:pt x="216" y="297"/>
                  </a:cubicBezTo>
                  <a:cubicBezTo>
                    <a:pt x="217" y="296"/>
                    <a:pt x="216" y="297"/>
                    <a:pt x="216" y="298"/>
                  </a:cubicBezTo>
                  <a:cubicBezTo>
                    <a:pt x="216" y="298"/>
                    <a:pt x="216" y="297"/>
                    <a:pt x="216" y="298"/>
                  </a:cubicBezTo>
                  <a:cubicBezTo>
                    <a:pt x="215" y="299"/>
                    <a:pt x="216" y="298"/>
                    <a:pt x="215" y="299"/>
                  </a:cubicBezTo>
                  <a:cubicBezTo>
                    <a:pt x="215" y="299"/>
                    <a:pt x="216" y="297"/>
                    <a:pt x="216" y="298"/>
                  </a:cubicBezTo>
                  <a:cubicBezTo>
                    <a:pt x="216" y="298"/>
                    <a:pt x="217" y="298"/>
                    <a:pt x="216" y="299"/>
                  </a:cubicBezTo>
                  <a:cubicBezTo>
                    <a:pt x="216" y="298"/>
                    <a:pt x="216" y="299"/>
                    <a:pt x="217" y="298"/>
                  </a:cubicBezTo>
                  <a:cubicBezTo>
                    <a:pt x="217" y="298"/>
                    <a:pt x="217" y="297"/>
                    <a:pt x="217" y="296"/>
                  </a:cubicBezTo>
                  <a:cubicBezTo>
                    <a:pt x="218" y="296"/>
                    <a:pt x="218" y="296"/>
                    <a:pt x="218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8" y="296"/>
                    <a:pt x="218" y="297"/>
                    <a:pt x="218" y="296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7"/>
                    <a:pt x="218" y="297"/>
                    <a:pt x="219" y="297"/>
                  </a:cubicBezTo>
                  <a:cubicBezTo>
                    <a:pt x="218" y="298"/>
                    <a:pt x="216" y="300"/>
                    <a:pt x="216" y="300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7" y="300"/>
                  </a:cubicBezTo>
                  <a:cubicBezTo>
                    <a:pt x="217" y="301"/>
                    <a:pt x="220" y="296"/>
                    <a:pt x="220" y="298"/>
                  </a:cubicBezTo>
                  <a:cubicBezTo>
                    <a:pt x="218" y="299"/>
                    <a:pt x="218" y="299"/>
                    <a:pt x="218" y="300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8" y="300"/>
                    <a:pt x="219" y="299"/>
                  </a:cubicBezTo>
                  <a:cubicBezTo>
                    <a:pt x="219" y="298"/>
                    <a:pt x="219" y="298"/>
                    <a:pt x="220" y="298"/>
                  </a:cubicBezTo>
                  <a:cubicBezTo>
                    <a:pt x="217" y="301"/>
                    <a:pt x="219" y="300"/>
                    <a:pt x="218" y="301"/>
                  </a:cubicBezTo>
                  <a:cubicBezTo>
                    <a:pt x="220" y="300"/>
                    <a:pt x="219" y="301"/>
                    <a:pt x="219" y="301"/>
                  </a:cubicBezTo>
                  <a:cubicBezTo>
                    <a:pt x="217" y="302"/>
                    <a:pt x="220" y="301"/>
                    <a:pt x="218" y="302"/>
                  </a:cubicBezTo>
                  <a:cubicBezTo>
                    <a:pt x="221" y="300"/>
                    <a:pt x="221" y="300"/>
                    <a:pt x="221" y="300"/>
                  </a:cubicBezTo>
                  <a:cubicBezTo>
                    <a:pt x="219" y="301"/>
                    <a:pt x="224" y="299"/>
                    <a:pt x="222" y="300"/>
                  </a:cubicBezTo>
                  <a:cubicBezTo>
                    <a:pt x="221" y="301"/>
                    <a:pt x="220" y="301"/>
                    <a:pt x="220" y="301"/>
                  </a:cubicBezTo>
                  <a:cubicBezTo>
                    <a:pt x="217" y="303"/>
                    <a:pt x="222" y="301"/>
                    <a:pt x="219" y="302"/>
                  </a:cubicBezTo>
                  <a:cubicBezTo>
                    <a:pt x="223" y="301"/>
                    <a:pt x="223" y="301"/>
                    <a:pt x="223" y="301"/>
                  </a:cubicBezTo>
                  <a:cubicBezTo>
                    <a:pt x="222" y="302"/>
                    <a:pt x="221" y="302"/>
                    <a:pt x="220" y="303"/>
                  </a:cubicBezTo>
                  <a:cubicBezTo>
                    <a:pt x="221" y="302"/>
                    <a:pt x="221" y="302"/>
                    <a:pt x="221" y="303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19" y="303"/>
                    <a:pt x="220" y="303"/>
                    <a:pt x="221" y="303"/>
                  </a:cubicBezTo>
                  <a:cubicBezTo>
                    <a:pt x="219" y="303"/>
                    <a:pt x="221" y="304"/>
                    <a:pt x="219" y="304"/>
                  </a:cubicBezTo>
                  <a:cubicBezTo>
                    <a:pt x="222" y="304"/>
                    <a:pt x="218" y="304"/>
                    <a:pt x="222" y="304"/>
                  </a:cubicBezTo>
                  <a:cubicBezTo>
                    <a:pt x="221" y="304"/>
                    <a:pt x="221" y="304"/>
                    <a:pt x="221" y="304"/>
                  </a:cubicBezTo>
                  <a:cubicBezTo>
                    <a:pt x="222" y="304"/>
                    <a:pt x="223" y="304"/>
                    <a:pt x="224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5"/>
                    <a:pt x="221" y="304"/>
                    <a:pt x="221" y="304"/>
                  </a:cubicBezTo>
                  <a:cubicBezTo>
                    <a:pt x="221" y="304"/>
                    <a:pt x="221" y="305"/>
                    <a:pt x="221" y="305"/>
                  </a:cubicBezTo>
                  <a:cubicBezTo>
                    <a:pt x="219" y="305"/>
                    <a:pt x="221" y="305"/>
                    <a:pt x="220" y="305"/>
                  </a:cubicBezTo>
                  <a:cubicBezTo>
                    <a:pt x="222" y="305"/>
                    <a:pt x="220" y="305"/>
                    <a:pt x="221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1" y="305"/>
                    <a:pt x="221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3" y="306"/>
                    <a:pt x="223" y="306"/>
                    <a:pt x="223" y="306"/>
                  </a:cubicBezTo>
                  <a:cubicBezTo>
                    <a:pt x="223" y="306"/>
                    <a:pt x="222" y="306"/>
                    <a:pt x="222" y="306"/>
                  </a:cubicBezTo>
                  <a:cubicBezTo>
                    <a:pt x="222" y="306"/>
                    <a:pt x="221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0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7"/>
                    <a:pt x="221" y="307"/>
                    <a:pt x="222" y="307"/>
                  </a:cubicBezTo>
                  <a:cubicBezTo>
                    <a:pt x="222" y="307"/>
                    <a:pt x="221" y="307"/>
                    <a:pt x="221" y="307"/>
                  </a:cubicBezTo>
                  <a:cubicBezTo>
                    <a:pt x="221" y="307"/>
                    <a:pt x="221" y="307"/>
                    <a:pt x="221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10"/>
                    <a:pt x="222" y="309"/>
                    <a:pt x="222" y="309"/>
                  </a:cubicBezTo>
                  <a:cubicBezTo>
                    <a:pt x="222" y="310"/>
                    <a:pt x="222" y="312"/>
                    <a:pt x="222" y="311"/>
                  </a:cubicBezTo>
                  <a:cubicBezTo>
                    <a:pt x="222" y="311"/>
                    <a:pt x="222" y="311"/>
                    <a:pt x="222" y="311"/>
                  </a:cubicBezTo>
                  <a:cubicBezTo>
                    <a:pt x="222" y="311"/>
                    <a:pt x="222" y="312"/>
                    <a:pt x="221" y="312"/>
                  </a:cubicBezTo>
                  <a:cubicBezTo>
                    <a:pt x="221" y="311"/>
                    <a:pt x="221" y="311"/>
                    <a:pt x="221" y="310"/>
                  </a:cubicBezTo>
                  <a:cubicBezTo>
                    <a:pt x="221" y="308"/>
                    <a:pt x="221" y="309"/>
                    <a:pt x="220" y="309"/>
                  </a:cubicBezTo>
                  <a:cubicBezTo>
                    <a:pt x="220" y="310"/>
                    <a:pt x="220" y="310"/>
                    <a:pt x="220" y="310"/>
                  </a:cubicBezTo>
                  <a:cubicBezTo>
                    <a:pt x="220" y="311"/>
                    <a:pt x="220" y="309"/>
                    <a:pt x="220" y="309"/>
                  </a:cubicBezTo>
                  <a:cubicBezTo>
                    <a:pt x="219" y="314"/>
                    <a:pt x="219" y="314"/>
                    <a:pt x="219" y="314"/>
                  </a:cubicBezTo>
                  <a:cubicBezTo>
                    <a:pt x="219" y="313"/>
                    <a:pt x="219" y="311"/>
                    <a:pt x="219" y="310"/>
                  </a:cubicBezTo>
                  <a:cubicBezTo>
                    <a:pt x="219" y="311"/>
                    <a:pt x="218" y="314"/>
                    <a:pt x="217" y="315"/>
                  </a:cubicBezTo>
                  <a:cubicBezTo>
                    <a:pt x="217" y="315"/>
                    <a:pt x="216" y="316"/>
                    <a:pt x="216" y="316"/>
                  </a:cubicBezTo>
                  <a:cubicBezTo>
                    <a:pt x="216" y="314"/>
                    <a:pt x="216" y="316"/>
                    <a:pt x="216" y="315"/>
                  </a:cubicBezTo>
                  <a:cubicBezTo>
                    <a:pt x="216" y="313"/>
                    <a:pt x="216" y="313"/>
                    <a:pt x="216" y="313"/>
                  </a:cubicBezTo>
                  <a:cubicBezTo>
                    <a:pt x="217" y="313"/>
                    <a:pt x="217" y="311"/>
                    <a:pt x="217" y="310"/>
                  </a:cubicBezTo>
                  <a:cubicBezTo>
                    <a:pt x="217" y="311"/>
                    <a:pt x="216" y="309"/>
                    <a:pt x="216" y="309"/>
                  </a:cubicBezTo>
                  <a:cubicBezTo>
                    <a:pt x="215" y="312"/>
                    <a:pt x="215" y="310"/>
                    <a:pt x="214" y="313"/>
                  </a:cubicBezTo>
                  <a:cubicBezTo>
                    <a:pt x="214" y="313"/>
                    <a:pt x="214" y="311"/>
                    <a:pt x="214" y="310"/>
                  </a:cubicBezTo>
                  <a:cubicBezTo>
                    <a:pt x="213" y="311"/>
                    <a:pt x="213" y="310"/>
                    <a:pt x="212" y="310"/>
                  </a:cubicBezTo>
                  <a:cubicBezTo>
                    <a:pt x="213" y="310"/>
                    <a:pt x="213" y="310"/>
                    <a:pt x="213" y="310"/>
                  </a:cubicBezTo>
                  <a:cubicBezTo>
                    <a:pt x="212" y="310"/>
                    <a:pt x="211" y="309"/>
                    <a:pt x="210" y="312"/>
                  </a:cubicBezTo>
                  <a:cubicBezTo>
                    <a:pt x="211" y="310"/>
                    <a:pt x="211" y="310"/>
                    <a:pt x="211" y="310"/>
                  </a:cubicBezTo>
                  <a:cubicBezTo>
                    <a:pt x="210" y="309"/>
                    <a:pt x="210" y="313"/>
                    <a:pt x="209" y="312"/>
                  </a:cubicBezTo>
                  <a:cubicBezTo>
                    <a:pt x="210" y="310"/>
                    <a:pt x="210" y="310"/>
                    <a:pt x="210" y="310"/>
                  </a:cubicBezTo>
                  <a:cubicBezTo>
                    <a:pt x="209" y="312"/>
                    <a:pt x="209" y="309"/>
                    <a:pt x="208" y="311"/>
                  </a:cubicBezTo>
                  <a:cubicBezTo>
                    <a:pt x="209" y="310"/>
                    <a:pt x="209" y="310"/>
                    <a:pt x="209" y="310"/>
                  </a:cubicBezTo>
                  <a:cubicBezTo>
                    <a:pt x="208" y="310"/>
                    <a:pt x="208" y="310"/>
                    <a:pt x="207" y="311"/>
                  </a:cubicBezTo>
                  <a:cubicBezTo>
                    <a:pt x="208" y="309"/>
                    <a:pt x="208" y="309"/>
                    <a:pt x="208" y="309"/>
                  </a:cubicBezTo>
                  <a:cubicBezTo>
                    <a:pt x="208" y="308"/>
                    <a:pt x="207" y="311"/>
                    <a:pt x="207" y="311"/>
                  </a:cubicBezTo>
                  <a:cubicBezTo>
                    <a:pt x="207" y="310"/>
                    <a:pt x="207" y="309"/>
                    <a:pt x="207" y="309"/>
                  </a:cubicBezTo>
                  <a:cubicBezTo>
                    <a:pt x="206" y="310"/>
                    <a:pt x="206" y="310"/>
                    <a:pt x="205" y="311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3" y="308"/>
                    <a:pt x="201" y="307"/>
                    <a:pt x="199" y="309"/>
                  </a:cubicBezTo>
                  <a:cubicBezTo>
                    <a:pt x="199" y="306"/>
                    <a:pt x="199" y="308"/>
                    <a:pt x="199" y="306"/>
                  </a:cubicBezTo>
                  <a:cubicBezTo>
                    <a:pt x="199" y="308"/>
                    <a:pt x="199" y="306"/>
                    <a:pt x="198" y="307"/>
                  </a:cubicBezTo>
                  <a:close/>
                  <a:moveTo>
                    <a:pt x="221" y="306"/>
                  </a:move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6"/>
                    <a:pt x="222" y="306"/>
                  </a:cubicBezTo>
                  <a:cubicBezTo>
                    <a:pt x="222" y="306"/>
                    <a:pt x="221" y="306"/>
                    <a:pt x="221" y="306"/>
                  </a:cubicBezTo>
                  <a:close/>
                  <a:moveTo>
                    <a:pt x="222" y="306"/>
                  </a:moveTo>
                  <a:cubicBezTo>
                    <a:pt x="222" y="306"/>
                    <a:pt x="222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2" y="306"/>
                    <a:pt x="222" y="306"/>
                    <a:pt x="222" y="306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6"/>
                    <a:pt x="222" y="307"/>
                    <a:pt x="222" y="307"/>
                  </a:cubicBezTo>
                  <a:close/>
                  <a:moveTo>
                    <a:pt x="382" y="181"/>
                  </a:moveTo>
                  <a:cubicBezTo>
                    <a:pt x="383" y="179"/>
                    <a:pt x="383" y="179"/>
                    <a:pt x="383" y="179"/>
                  </a:cubicBezTo>
                  <a:cubicBezTo>
                    <a:pt x="384" y="180"/>
                    <a:pt x="384" y="181"/>
                    <a:pt x="384" y="182"/>
                  </a:cubicBezTo>
                  <a:cubicBezTo>
                    <a:pt x="385" y="180"/>
                    <a:pt x="387" y="181"/>
                    <a:pt x="387" y="180"/>
                  </a:cubicBezTo>
                  <a:cubicBezTo>
                    <a:pt x="388" y="180"/>
                    <a:pt x="387" y="181"/>
                    <a:pt x="387" y="181"/>
                  </a:cubicBezTo>
                  <a:cubicBezTo>
                    <a:pt x="388" y="181"/>
                    <a:pt x="391" y="180"/>
                    <a:pt x="392" y="181"/>
                  </a:cubicBezTo>
                  <a:cubicBezTo>
                    <a:pt x="391" y="182"/>
                    <a:pt x="391" y="182"/>
                    <a:pt x="391" y="182"/>
                  </a:cubicBezTo>
                  <a:cubicBezTo>
                    <a:pt x="393" y="184"/>
                    <a:pt x="393" y="186"/>
                    <a:pt x="393" y="188"/>
                  </a:cubicBezTo>
                  <a:cubicBezTo>
                    <a:pt x="389" y="186"/>
                    <a:pt x="384" y="185"/>
                    <a:pt x="380" y="183"/>
                  </a:cubicBezTo>
                  <a:cubicBezTo>
                    <a:pt x="381" y="183"/>
                    <a:pt x="382" y="183"/>
                    <a:pt x="382" y="181"/>
                  </a:cubicBezTo>
                  <a:close/>
                  <a:moveTo>
                    <a:pt x="262" y="151"/>
                  </a:moveTo>
                  <a:cubicBezTo>
                    <a:pt x="262" y="150"/>
                    <a:pt x="262" y="150"/>
                    <a:pt x="262" y="150"/>
                  </a:cubicBezTo>
                  <a:cubicBezTo>
                    <a:pt x="262" y="150"/>
                    <a:pt x="262" y="150"/>
                    <a:pt x="262" y="150"/>
                  </a:cubicBezTo>
                  <a:cubicBezTo>
                    <a:pt x="263" y="148"/>
                    <a:pt x="264" y="146"/>
                    <a:pt x="264" y="144"/>
                  </a:cubicBezTo>
                  <a:cubicBezTo>
                    <a:pt x="265" y="144"/>
                    <a:pt x="265" y="145"/>
                    <a:pt x="265" y="146"/>
                  </a:cubicBezTo>
                  <a:cubicBezTo>
                    <a:pt x="267" y="141"/>
                    <a:pt x="267" y="135"/>
                    <a:pt x="267" y="130"/>
                  </a:cubicBezTo>
                  <a:cubicBezTo>
                    <a:pt x="268" y="130"/>
                    <a:pt x="268" y="131"/>
                    <a:pt x="269" y="133"/>
                  </a:cubicBezTo>
                  <a:cubicBezTo>
                    <a:pt x="271" y="128"/>
                    <a:pt x="267" y="127"/>
                    <a:pt x="269" y="122"/>
                  </a:cubicBezTo>
                  <a:cubicBezTo>
                    <a:pt x="270" y="121"/>
                    <a:pt x="271" y="118"/>
                    <a:pt x="271" y="119"/>
                  </a:cubicBezTo>
                  <a:cubicBezTo>
                    <a:pt x="271" y="117"/>
                    <a:pt x="272" y="109"/>
                    <a:pt x="271" y="107"/>
                  </a:cubicBezTo>
                  <a:cubicBezTo>
                    <a:pt x="272" y="106"/>
                    <a:pt x="272" y="105"/>
                    <a:pt x="273" y="103"/>
                  </a:cubicBezTo>
                  <a:cubicBezTo>
                    <a:pt x="274" y="104"/>
                    <a:pt x="274" y="105"/>
                    <a:pt x="275" y="107"/>
                  </a:cubicBezTo>
                  <a:cubicBezTo>
                    <a:pt x="274" y="107"/>
                    <a:pt x="273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8"/>
                    <a:pt x="272" y="108"/>
                    <a:pt x="272" y="108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2" y="133"/>
                    <a:pt x="272" y="145"/>
                    <a:pt x="271" y="156"/>
                  </a:cubicBezTo>
                  <a:cubicBezTo>
                    <a:pt x="271" y="160"/>
                    <a:pt x="271" y="162"/>
                    <a:pt x="270" y="164"/>
                  </a:cubicBezTo>
                  <a:cubicBezTo>
                    <a:pt x="268" y="161"/>
                    <a:pt x="265" y="157"/>
                    <a:pt x="265" y="152"/>
                  </a:cubicBezTo>
                  <a:cubicBezTo>
                    <a:pt x="265" y="155"/>
                    <a:pt x="263" y="153"/>
                    <a:pt x="262" y="151"/>
                  </a:cubicBezTo>
                  <a:cubicBezTo>
                    <a:pt x="262" y="151"/>
                    <a:pt x="262" y="151"/>
                    <a:pt x="262" y="151"/>
                  </a:cubicBezTo>
                  <a:close/>
                  <a:moveTo>
                    <a:pt x="212" y="121"/>
                  </a:moveTo>
                  <a:cubicBezTo>
                    <a:pt x="212" y="118"/>
                    <a:pt x="212" y="116"/>
                    <a:pt x="213" y="114"/>
                  </a:cubicBezTo>
                  <a:cubicBezTo>
                    <a:pt x="215" y="119"/>
                    <a:pt x="215" y="127"/>
                    <a:pt x="213" y="134"/>
                  </a:cubicBezTo>
                  <a:cubicBezTo>
                    <a:pt x="212" y="129"/>
                    <a:pt x="211" y="125"/>
                    <a:pt x="212" y="121"/>
                  </a:cubicBezTo>
                  <a:close/>
                  <a:moveTo>
                    <a:pt x="191" y="185"/>
                  </a:moveTo>
                  <a:cubicBezTo>
                    <a:pt x="191" y="185"/>
                    <a:pt x="191" y="184"/>
                    <a:pt x="191" y="185"/>
                  </a:cubicBezTo>
                  <a:cubicBezTo>
                    <a:pt x="190" y="185"/>
                    <a:pt x="190" y="184"/>
                    <a:pt x="190" y="184"/>
                  </a:cubicBezTo>
                  <a:cubicBezTo>
                    <a:pt x="190" y="184"/>
                    <a:pt x="191" y="184"/>
                    <a:pt x="191" y="185"/>
                  </a:cubicBezTo>
                  <a:close/>
                  <a:moveTo>
                    <a:pt x="148" y="192"/>
                  </a:moveTo>
                  <a:cubicBezTo>
                    <a:pt x="148" y="191"/>
                    <a:pt x="148" y="192"/>
                    <a:pt x="148" y="192"/>
                  </a:cubicBezTo>
                  <a:cubicBezTo>
                    <a:pt x="148" y="192"/>
                    <a:pt x="148" y="192"/>
                    <a:pt x="148" y="191"/>
                  </a:cubicBezTo>
                  <a:cubicBezTo>
                    <a:pt x="148" y="191"/>
                    <a:pt x="148" y="192"/>
                    <a:pt x="148" y="192"/>
                  </a:cubicBezTo>
                  <a:close/>
                  <a:moveTo>
                    <a:pt x="134" y="148"/>
                  </a:moveTo>
                  <a:cubicBezTo>
                    <a:pt x="136" y="149"/>
                    <a:pt x="136" y="149"/>
                    <a:pt x="136" y="149"/>
                  </a:cubicBezTo>
                  <a:cubicBezTo>
                    <a:pt x="135" y="142"/>
                    <a:pt x="136" y="133"/>
                    <a:pt x="139" y="125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40" y="124"/>
                    <a:pt x="140" y="124"/>
                    <a:pt x="139" y="124"/>
                  </a:cubicBezTo>
                  <a:cubicBezTo>
                    <a:pt x="140" y="123"/>
                    <a:pt x="140" y="123"/>
                    <a:pt x="140" y="122"/>
                  </a:cubicBezTo>
                  <a:cubicBezTo>
                    <a:pt x="140" y="121"/>
                    <a:pt x="141" y="120"/>
                    <a:pt x="141" y="120"/>
                  </a:cubicBezTo>
                  <a:cubicBezTo>
                    <a:pt x="142" y="120"/>
                    <a:pt x="142" y="121"/>
                    <a:pt x="142" y="120"/>
                  </a:cubicBezTo>
                  <a:cubicBezTo>
                    <a:pt x="142" y="119"/>
                    <a:pt x="144" y="118"/>
                    <a:pt x="145" y="117"/>
                  </a:cubicBezTo>
                  <a:cubicBezTo>
                    <a:pt x="146" y="117"/>
                    <a:pt x="147" y="118"/>
                    <a:pt x="149" y="118"/>
                  </a:cubicBezTo>
                  <a:cubicBezTo>
                    <a:pt x="142" y="122"/>
                    <a:pt x="144" y="121"/>
                    <a:pt x="149" y="118"/>
                  </a:cubicBezTo>
                  <a:cubicBezTo>
                    <a:pt x="149" y="118"/>
                    <a:pt x="150" y="119"/>
                    <a:pt x="151" y="119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2" y="121"/>
                    <a:pt x="154" y="120"/>
                    <a:pt x="155" y="120"/>
                  </a:cubicBezTo>
                  <a:cubicBezTo>
                    <a:pt x="155" y="123"/>
                    <a:pt x="154" y="119"/>
                    <a:pt x="153" y="121"/>
                  </a:cubicBezTo>
                  <a:cubicBezTo>
                    <a:pt x="155" y="129"/>
                    <a:pt x="153" y="139"/>
                    <a:pt x="153" y="149"/>
                  </a:cubicBezTo>
                  <a:cubicBezTo>
                    <a:pt x="154" y="151"/>
                    <a:pt x="154" y="153"/>
                    <a:pt x="155" y="153"/>
                  </a:cubicBezTo>
                  <a:cubicBezTo>
                    <a:pt x="152" y="164"/>
                    <a:pt x="154" y="178"/>
                    <a:pt x="149" y="185"/>
                  </a:cubicBezTo>
                  <a:cubicBezTo>
                    <a:pt x="153" y="184"/>
                    <a:pt x="150" y="189"/>
                    <a:pt x="149" y="191"/>
                  </a:cubicBezTo>
                  <a:cubicBezTo>
                    <a:pt x="148" y="189"/>
                    <a:pt x="146" y="186"/>
                    <a:pt x="144" y="183"/>
                  </a:cubicBezTo>
                  <a:cubicBezTo>
                    <a:pt x="143" y="180"/>
                    <a:pt x="140" y="179"/>
                    <a:pt x="140" y="174"/>
                  </a:cubicBezTo>
                  <a:cubicBezTo>
                    <a:pt x="141" y="170"/>
                    <a:pt x="137" y="163"/>
                    <a:pt x="137" y="158"/>
                  </a:cubicBezTo>
                  <a:cubicBezTo>
                    <a:pt x="136" y="160"/>
                    <a:pt x="133" y="153"/>
                    <a:pt x="134" y="148"/>
                  </a:cubicBezTo>
                  <a:close/>
                  <a:moveTo>
                    <a:pt x="65" y="183"/>
                  </a:moveTo>
                  <a:cubicBezTo>
                    <a:pt x="65" y="185"/>
                    <a:pt x="63" y="186"/>
                    <a:pt x="63" y="187"/>
                  </a:cubicBezTo>
                  <a:cubicBezTo>
                    <a:pt x="63" y="187"/>
                    <a:pt x="63" y="187"/>
                    <a:pt x="63" y="187"/>
                  </a:cubicBezTo>
                  <a:cubicBezTo>
                    <a:pt x="64" y="186"/>
                    <a:pt x="64" y="186"/>
                    <a:pt x="63" y="186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4" y="183"/>
                    <a:pt x="65" y="183"/>
                    <a:pt x="65" y="183"/>
                  </a:cubicBezTo>
                  <a:close/>
                  <a:moveTo>
                    <a:pt x="63" y="185"/>
                  </a:moveTo>
                  <a:cubicBezTo>
                    <a:pt x="63" y="185"/>
                    <a:pt x="63" y="186"/>
                    <a:pt x="63" y="186"/>
                  </a:cubicBezTo>
                  <a:cubicBezTo>
                    <a:pt x="62" y="186"/>
                    <a:pt x="62" y="186"/>
                    <a:pt x="63" y="185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3" y="187"/>
                  </a:cubicBezTo>
                  <a:cubicBezTo>
                    <a:pt x="63" y="190"/>
                    <a:pt x="64" y="192"/>
                    <a:pt x="64" y="196"/>
                  </a:cubicBezTo>
                  <a:cubicBezTo>
                    <a:pt x="62" y="197"/>
                    <a:pt x="62" y="192"/>
                    <a:pt x="62" y="188"/>
                  </a:cubicBezTo>
                  <a:close/>
                  <a:moveTo>
                    <a:pt x="16" y="210"/>
                  </a:move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lose/>
                  <a:moveTo>
                    <a:pt x="17" y="208"/>
                  </a:moveTo>
                  <a:cubicBezTo>
                    <a:pt x="17" y="208"/>
                    <a:pt x="17" y="208"/>
                    <a:pt x="17" y="207"/>
                  </a:cubicBezTo>
                  <a:cubicBezTo>
                    <a:pt x="17" y="207"/>
                    <a:pt x="17" y="206"/>
                    <a:pt x="18" y="206"/>
                  </a:cubicBezTo>
                  <a:cubicBezTo>
                    <a:pt x="18" y="207"/>
                    <a:pt x="18" y="207"/>
                    <a:pt x="18" y="208"/>
                  </a:cubicBezTo>
                  <a:cubicBezTo>
                    <a:pt x="18" y="208"/>
                    <a:pt x="18" y="208"/>
                    <a:pt x="17" y="208"/>
                  </a:cubicBezTo>
                  <a:close/>
                  <a:moveTo>
                    <a:pt x="18" y="212"/>
                  </a:move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lose/>
                  <a:moveTo>
                    <a:pt x="19" y="213"/>
                  </a:move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lose/>
                  <a:moveTo>
                    <a:pt x="20" y="214"/>
                  </a:move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lose/>
                  <a:moveTo>
                    <a:pt x="21" y="217"/>
                  </a:moveTo>
                  <a:cubicBezTo>
                    <a:pt x="21" y="216"/>
                    <a:pt x="21" y="216"/>
                    <a:pt x="21" y="216"/>
                  </a:cubicBezTo>
                  <a:cubicBezTo>
                    <a:pt x="22" y="216"/>
                    <a:pt x="22" y="216"/>
                    <a:pt x="22" y="216"/>
                  </a:cubicBezTo>
                  <a:cubicBezTo>
                    <a:pt x="22" y="216"/>
                    <a:pt x="21" y="216"/>
                    <a:pt x="21" y="217"/>
                  </a:cubicBezTo>
                  <a:close/>
                  <a:moveTo>
                    <a:pt x="21" y="214"/>
                  </a:move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2" y="214"/>
                    <a:pt x="22" y="214"/>
                    <a:pt x="22" y="214"/>
                  </a:cubicBezTo>
                  <a:lnTo>
                    <a:pt x="21" y="214"/>
                  </a:lnTo>
                  <a:close/>
                  <a:moveTo>
                    <a:pt x="122" y="297"/>
                  </a:moveTo>
                  <a:cubicBezTo>
                    <a:pt x="122" y="297"/>
                    <a:pt x="122" y="297"/>
                    <a:pt x="122" y="297"/>
                  </a:cubicBezTo>
                  <a:cubicBezTo>
                    <a:pt x="122" y="297"/>
                    <a:pt x="122" y="297"/>
                    <a:pt x="122" y="297"/>
                  </a:cubicBezTo>
                  <a:close/>
                  <a:moveTo>
                    <a:pt x="123" y="297"/>
                  </a:moveTo>
                  <a:cubicBezTo>
                    <a:pt x="122" y="298"/>
                    <a:pt x="122" y="297"/>
                    <a:pt x="122" y="297"/>
                  </a:cubicBezTo>
                  <a:cubicBezTo>
                    <a:pt x="122" y="297"/>
                    <a:pt x="122" y="297"/>
                    <a:pt x="123" y="297"/>
                  </a:cubicBezTo>
                  <a:cubicBezTo>
                    <a:pt x="123" y="297"/>
                    <a:pt x="123" y="297"/>
                    <a:pt x="123" y="297"/>
                  </a:cubicBezTo>
                  <a:close/>
                  <a:moveTo>
                    <a:pt x="213" y="429"/>
                  </a:move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3" name="Freeform 437"/>
            <p:cNvSpPr/>
            <p:nvPr/>
          </p:nvSpPr>
          <p:spPr bwMode="auto">
            <a:xfrm>
              <a:off x="9994900" y="4794250"/>
              <a:ext cx="7937" cy="4763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0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4" name="Freeform 438"/>
            <p:cNvSpPr/>
            <p:nvPr/>
          </p:nvSpPr>
          <p:spPr bwMode="auto">
            <a:xfrm>
              <a:off x="10002838" y="4794250"/>
              <a:ext cx="6350" cy="7938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1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0" y="0"/>
                    <a:pt x="2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5" name="Freeform 439"/>
            <p:cNvSpPr/>
            <p:nvPr/>
          </p:nvSpPr>
          <p:spPr bwMode="auto">
            <a:xfrm>
              <a:off x="10387013" y="4486275"/>
              <a:ext cx="6350" cy="3175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6" name="Freeform 440"/>
            <p:cNvSpPr/>
            <p:nvPr/>
          </p:nvSpPr>
          <p:spPr bwMode="auto">
            <a:xfrm>
              <a:off x="10431463" y="4527550"/>
              <a:ext cx="7937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7" name="Freeform 441"/>
            <p:cNvSpPr/>
            <p:nvPr/>
          </p:nvSpPr>
          <p:spPr bwMode="auto">
            <a:xfrm>
              <a:off x="10055225" y="3929063"/>
              <a:ext cx="3175" cy="793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8" name="Freeform 442"/>
            <p:cNvSpPr/>
            <p:nvPr/>
          </p:nvSpPr>
          <p:spPr bwMode="auto">
            <a:xfrm>
              <a:off x="10272713" y="4711700"/>
              <a:ext cx="476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09" name="Freeform 443"/>
            <p:cNvSpPr/>
            <p:nvPr/>
          </p:nvSpPr>
          <p:spPr bwMode="auto">
            <a:xfrm>
              <a:off x="10269538" y="4673600"/>
              <a:ext cx="7937" cy="4763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0" y="1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0" name="Freeform 444"/>
            <p:cNvSpPr/>
            <p:nvPr/>
          </p:nvSpPr>
          <p:spPr bwMode="auto">
            <a:xfrm>
              <a:off x="10266363" y="4662488"/>
              <a:ext cx="3175" cy="476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1" name="Freeform 445"/>
            <p:cNvSpPr/>
            <p:nvPr/>
          </p:nvSpPr>
          <p:spPr bwMode="auto">
            <a:xfrm>
              <a:off x="10261600" y="4708525"/>
              <a:ext cx="7937" cy="3175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1" y="0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2" name="Freeform 446"/>
            <p:cNvSpPr/>
            <p:nvPr/>
          </p:nvSpPr>
          <p:spPr bwMode="auto">
            <a:xfrm>
              <a:off x="10220325" y="4818063"/>
              <a:ext cx="7937" cy="3175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3" name="Freeform 447"/>
            <p:cNvSpPr/>
            <p:nvPr/>
          </p:nvSpPr>
          <p:spPr bwMode="auto">
            <a:xfrm>
              <a:off x="10118725" y="4005263"/>
              <a:ext cx="7937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4" name="Freeform 448"/>
            <p:cNvSpPr/>
            <p:nvPr/>
          </p:nvSpPr>
          <p:spPr bwMode="auto">
            <a:xfrm>
              <a:off x="10255250" y="4745038"/>
              <a:ext cx="6350" cy="0"/>
            </a:xfrm>
            <a:custGeom>
              <a:avLst/>
              <a:gdLst>
                <a:gd name="T0" fmla="*/ 1 w 2"/>
                <a:gd name="T1" fmla="*/ 2 w 2"/>
                <a:gd name="T2" fmla="*/ 1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5" name="Freeform 449"/>
            <p:cNvSpPr/>
            <p:nvPr/>
          </p:nvSpPr>
          <p:spPr bwMode="auto">
            <a:xfrm>
              <a:off x="10220325" y="4810125"/>
              <a:ext cx="11112" cy="3175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6" name="Freeform 450"/>
            <p:cNvSpPr/>
            <p:nvPr/>
          </p:nvSpPr>
          <p:spPr bwMode="auto">
            <a:xfrm>
              <a:off x="10261600" y="474186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7" name="Freeform 451"/>
            <p:cNvSpPr/>
            <p:nvPr/>
          </p:nvSpPr>
          <p:spPr bwMode="auto">
            <a:xfrm>
              <a:off x="10258425" y="4730750"/>
              <a:ext cx="7937" cy="3175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  <p:sp>
          <p:nvSpPr>
            <p:cNvPr id="118" name="Freeform 452"/>
            <p:cNvSpPr/>
            <p:nvPr/>
          </p:nvSpPr>
          <p:spPr bwMode="auto">
            <a:xfrm>
              <a:off x="10258425" y="4738688"/>
              <a:ext cx="14287" cy="3175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2 w 4"/>
                <a:gd name="T5" fmla="*/ 0 h 1"/>
                <a:gd name="T6" fmla="*/ 4 w 4"/>
                <a:gd name="T7" fmla="*/ 0 h 1"/>
                <a:gd name="T8" fmla="*/ 0 w 4"/>
                <a:gd name="T9" fmla="*/ 1 h 1"/>
                <a:gd name="T10" fmla="*/ 0 w 4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 dirty="0">
                <a:ea typeface="汉仪丫丫体简" panose="0201060400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688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23" grpId="0"/>
      <p:bldP spid="24" grpId="0"/>
      <p:bldP spid="25" grpId="0"/>
      <p:bldP spid="62" grpId="0"/>
      <p:bldP spid="63" grpId="0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 6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13553</TotalTime>
  <Words>1554</Words>
  <Application>Microsoft Office PowerPoint</Application>
  <PresentationFormat>如螢幕大小 (4:3)</PresentationFormat>
  <Paragraphs>453</Paragraphs>
  <Slides>28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8" baseType="lpstr">
      <vt:lpstr>BatangChe</vt:lpstr>
      <vt:lpstr>汉仪丫丫体简</vt:lpstr>
      <vt:lpstr>微軟正黑體</vt:lpstr>
      <vt:lpstr>新細明體</vt:lpstr>
      <vt:lpstr>標楷體</vt:lpstr>
      <vt:lpstr>Arial</vt:lpstr>
      <vt:lpstr>Arial Black</vt:lpstr>
      <vt:lpstr>Times New Roman</vt:lpstr>
      <vt:lpstr>Wingdings</vt:lpstr>
      <vt:lpstr>預設簡報設計</vt:lpstr>
      <vt:lpstr>光寶電子（廣州）有限公司 Color PHD產線效率提升專案</vt:lpstr>
      <vt:lpstr>大綱</vt:lpstr>
      <vt:lpstr>PowerPoint 簡報</vt:lpstr>
      <vt:lpstr>2019Y Color PHD PPH Chart</vt:lpstr>
      <vt:lpstr>各站位作業時間數據</vt:lpstr>
      <vt:lpstr>定義問題</vt:lpstr>
      <vt:lpstr>目標設定</vt:lpstr>
      <vt:lpstr>活動計畫表</vt:lpstr>
      <vt:lpstr>魚骨圖分析</vt:lpstr>
      <vt:lpstr>C&amp;E Matrix</vt:lpstr>
      <vt:lpstr>改善計畫</vt:lpstr>
      <vt:lpstr>改善計畫</vt:lpstr>
      <vt:lpstr>改善計畫</vt:lpstr>
      <vt:lpstr>PowerPoint 簡報</vt:lpstr>
      <vt:lpstr>PowerPoint 簡報</vt:lpstr>
      <vt:lpstr>PowerPoint 簡報</vt:lpstr>
      <vt:lpstr>改善計畫</vt:lpstr>
      <vt:lpstr>PowerPoint 簡報</vt:lpstr>
      <vt:lpstr>PowerPoint 簡報</vt:lpstr>
      <vt:lpstr>改善計畫</vt:lpstr>
      <vt:lpstr>PowerPoint 簡報</vt:lpstr>
      <vt:lpstr>PowerPoint 簡報</vt:lpstr>
      <vt:lpstr>PowerPoint 簡報</vt:lpstr>
      <vt:lpstr>效果確認</vt:lpstr>
      <vt:lpstr>效果確認</vt:lpstr>
      <vt:lpstr>效益評估</vt:lpstr>
      <vt:lpstr>結語</vt:lpstr>
      <vt:lpstr>PowerPoint 簡報</vt:lpstr>
    </vt:vector>
  </TitlesOfParts>
  <Company>Windows XP Deployment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Corp. HR</dc:creator>
  <cp:lastModifiedBy>4403</cp:lastModifiedBy>
  <cp:revision>498</cp:revision>
  <dcterms:created xsi:type="dcterms:W3CDTF">2005-08-29T02:14:03Z</dcterms:created>
  <dcterms:modified xsi:type="dcterms:W3CDTF">2019-10-21T09:51:49Z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71fd1ec-1531-40c5-a66f-a74166b78f1a_Enabled">
    <vt:lpwstr>True</vt:lpwstr>
  </property>
  <property fmtid="{D5CDD505-2E9C-101B-9397-08002B2CF9AE}" pid="3" name="MSIP_Label_771fd1ec-1531-40c5-a66f-a74166b78f1a_SiteId">
    <vt:lpwstr>5a7a259b-6730-404b-bc25-5c6c773229ca</vt:lpwstr>
  </property>
  <property fmtid="{D5CDD505-2E9C-101B-9397-08002B2CF9AE}" pid="4" name="MSIP_Label_771fd1ec-1531-40c5-a66f-a74166b78f1a_Owner">
    <vt:lpwstr>Christine.Yw.Lai@liteon.com</vt:lpwstr>
  </property>
  <property fmtid="{D5CDD505-2E9C-101B-9397-08002B2CF9AE}" pid="5" name="MSIP_Label_771fd1ec-1531-40c5-a66f-a74166b78f1a_SetDate">
    <vt:lpwstr>2019-07-10T04:50:11.1293358Z</vt:lpwstr>
  </property>
  <property fmtid="{D5CDD505-2E9C-101B-9397-08002B2CF9AE}" pid="6" name="MSIP_Label_771fd1ec-1531-40c5-a66f-a74166b78f1a_Name">
    <vt:lpwstr>Internal Use</vt:lpwstr>
  </property>
  <property fmtid="{D5CDD505-2E9C-101B-9397-08002B2CF9AE}" pid="7" name="MSIP_Label_771fd1ec-1531-40c5-a66f-a74166b78f1a_Application">
    <vt:lpwstr>Microsoft Azure Information Protection</vt:lpwstr>
  </property>
  <property fmtid="{D5CDD505-2E9C-101B-9397-08002B2CF9AE}" pid="8" name="MSIP_Label_771fd1ec-1531-40c5-a66f-a74166b78f1a_Extended_MSFT_Method">
    <vt:lpwstr>Manual</vt:lpwstr>
  </property>
  <property fmtid="{D5CDD505-2E9C-101B-9397-08002B2CF9AE}" pid="9" name="MSIP_Label_abc96a22-336c-4f29-90dc-9992d2c9564c_Enabled">
    <vt:lpwstr>True</vt:lpwstr>
  </property>
  <property fmtid="{D5CDD505-2E9C-101B-9397-08002B2CF9AE}" pid="10" name="MSIP_Label_abc96a22-336c-4f29-90dc-9992d2c9564c_SiteId">
    <vt:lpwstr>5a7a259b-6730-404b-bc25-5c6c773229ca</vt:lpwstr>
  </property>
  <property fmtid="{D5CDD505-2E9C-101B-9397-08002B2CF9AE}" pid="11" name="MSIP_Label_abc96a22-336c-4f29-90dc-9992d2c9564c_Owner">
    <vt:lpwstr>Christine.Yw.Lai@liteon.com</vt:lpwstr>
  </property>
  <property fmtid="{D5CDD505-2E9C-101B-9397-08002B2CF9AE}" pid="12" name="MSIP_Label_abc96a22-336c-4f29-90dc-9992d2c9564c_SetDate">
    <vt:lpwstr>2019-07-10T04:50:11.1293358Z</vt:lpwstr>
  </property>
  <property fmtid="{D5CDD505-2E9C-101B-9397-08002B2CF9AE}" pid="13" name="MSIP_Label_abc96a22-336c-4f29-90dc-9992d2c9564c_Name">
    <vt:lpwstr>No Mark (No Protection)</vt:lpwstr>
  </property>
  <property fmtid="{D5CDD505-2E9C-101B-9397-08002B2CF9AE}" pid="14" name="MSIP_Label_abc96a22-336c-4f29-90dc-9992d2c9564c_Application">
    <vt:lpwstr>Microsoft Azure Information Protection</vt:lpwstr>
  </property>
  <property fmtid="{D5CDD505-2E9C-101B-9397-08002B2CF9AE}" pid="15" name="MSIP_Label_abc96a22-336c-4f29-90dc-9992d2c9564c_Parent">
    <vt:lpwstr>771fd1ec-1531-40c5-a66f-a74166b78f1a</vt:lpwstr>
  </property>
  <property fmtid="{D5CDD505-2E9C-101B-9397-08002B2CF9AE}" pid="16" name="MSIP_Label_abc96a22-336c-4f29-90dc-9992d2c9564c_Extended_MSFT_Method">
    <vt:lpwstr>Manual</vt:lpwstr>
  </property>
  <property fmtid="{D5CDD505-2E9C-101B-9397-08002B2CF9AE}" pid="17" name="Sensitivity">
    <vt:lpwstr>Internal Use No Mark (No Protection)</vt:lpwstr>
  </property>
</Properties>
</file>