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93" r:id="rId2"/>
    <p:sldId id="439" r:id="rId3"/>
    <p:sldId id="454" r:id="rId4"/>
    <p:sldId id="455" r:id="rId5"/>
    <p:sldId id="442" r:id="rId6"/>
    <p:sldId id="461" r:id="rId7"/>
    <p:sldId id="384" r:id="rId8"/>
    <p:sldId id="470" r:id="rId9"/>
    <p:sldId id="428" r:id="rId10"/>
    <p:sldId id="472" r:id="rId11"/>
    <p:sldId id="392" r:id="rId12"/>
    <p:sldId id="474" r:id="rId13"/>
    <p:sldId id="425" r:id="rId14"/>
    <p:sldId id="460" r:id="rId15"/>
    <p:sldId id="362" r:id="rId16"/>
    <p:sldId id="378" r:id="rId17"/>
    <p:sldId id="469" r:id="rId18"/>
    <p:sldId id="447" r:id="rId19"/>
    <p:sldId id="448" r:id="rId20"/>
    <p:sldId id="491" r:id="rId21"/>
    <p:sldId id="477" r:id="rId22"/>
    <p:sldId id="480" r:id="rId23"/>
    <p:sldId id="468" r:id="rId24"/>
    <p:sldId id="493" r:id="rId25"/>
    <p:sldId id="475" r:id="rId26"/>
    <p:sldId id="482" r:id="rId27"/>
    <p:sldId id="490" r:id="rId28"/>
    <p:sldId id="489" r:id="rId29"/>
    <p:sldId id="492" r:id="rId30"/>
    <p:sldId id="432" r:id="rId31"/>
  </p:sldIdLst>
  <p:sldSz cx="9144000" cy="6858000" type="overhead"/>
  <p:notesSz cx="6791325" cy="992187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>
          <p15:clr>
            <a:srgbClr val="A4A3A4"/>
          </p15:clr>
        </p15:guide>
        <p15:guide id="2" pos="213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CCECFF"/>
    <a:srgbClr val="FFFFCC"/>
    <a:srgbClr val="FF9999"/>
    <a:srgbClr val="FF6699"/>
    <a:srgbClr val="FFCCCC"/>
    <a:srgbClr val="3366FF"/>
    <a:srgbClr val="FFFFFF"/>
    <a:srgbClr val="FF0066"/>
    <a:srgbClr val="D1D1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906" autoAdjust="0"/>
  </p:normalViewPr>
  <p:slideViewPr>
    <p:cSldViewPr>
      <p:cViewPr varScale="1">
        <p:scale>
          <a:sx n="100" d="100"/>
          <a:sy n="100" d="100"/>
        </p:scale>
        <p:origin x="195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148" y="-90"/>
      </p:cViewPr>
      <p:guideLst>
        <p:guide orient="horz" pos="3125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nieShih\Desktop\&#29986;&#33021;\&#32156;&#21512;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nieShih\Desktop\268&#27599;&#26085;&#32218;&#24179;&#34913;\2680718&#2999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dows10\Desktop\&#26032;&#22686;%20Microsoft%20Excel%20&#24037;&#20316;&#34920;%20(2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nieShih\Desktop\&#26032;&#22686;%20Microsoft%20Excel%20&#24037;&#20316;&#34920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dows10\Desktop\&#26032;&#22686;%20Microsoft%20Excel%20&#24037;&#20316;&#34920;%20(2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Forecast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變化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7682144664702161"/>
          <c:y val="2.99357069993665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5.3045362684569448E-2"/>
          <c:y val="0.13590932176367129"/>
          <c:w val="0.9274306823051407"/>
          <c:h val="0.67904612330231706"/>
        </c:manualLayout>
      </c:layout>
      <c:lineChart>
        <c:grouping val="standard"/>
        <c:varyColors val="0"/>
        <c:ser>
          <c:idx val="0"/>
          <c:order val="0"/>
          <c:tx>
            <c:strRef>
              <c:f>工作表1!$B$15</c:f>
              <c:strCache>
                <c:ptCount val="1"/>
                <c:pt idx="0">
                  <c:v>原計畫訂單</c:v>
                </c:pt>
              </c:strCache>
            </c:strRef>
          </c:tx>
          <c:spPr>
            <a:ln w="57150" cap="rnd">
              <a:solidFill>
                <a:srgbClr val="99CCF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工作表1!$A$16:$A$21</c:f>
              <c:strCache>
                <c:ptCount val="6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  <c:pt idx="4">
                  <c:v>11月</c:v>
                </c:pt>
                <c:pt idx="5">
                  <c:v>12月</c:v>
                </c:pt>
              </c:strCache>
            </c:strRef>
          </c:cat>
          <c:val>
            <c:numRef>
              <c:f>工作表1!$B$16:$B$21</c:f>
              <c:numCache>
                <c:formatCode>General</c:formatCode>
                <c:ptCount val="6"/>
                <c:pt idx="0">
                  <c:v>28</c:v>
                </c:pt>
                <c:pt idx="1">
                  <c:v>35.369999999999997</c:v>
                </c:pt>
                <c:pt idx="2">
                  <c:v>28</c:v>
                </c:pt>
                <c:pt idx="3">
                  <c:v>25.01</c:v>
                </c:pt>
                <c:pt idx="4">
                  <c:v>21</c:v>
                </c:pt>
                <c:pt idx="5">
                  <c:v>22.01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09-4D27-864E-3FE44006FB83}"/>
            </c:ext>
          </c:extLst>
        </c:ser>
        <c:ser>
          <c:idx val="1"/>
          <c:order val="1"/>
          <c:tx>
            <c:strRef>
              <c:f>工作表1!$C$15</c:f>
              <c:strCache>
                <c:ptCount val="1"/>
                <c:pt idx="0">
                  <c:v>後計畫訂單</c:v>
                </c:pt>
              </c:strCache>
            </c:strRef>
          </c:tx>
          <c:spPr>
            <a:ln w="57150" cap="rnd">
              <a:solidFill>
                <a:srgbClr val="FF9999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工作表1!$A$16:$A$21</c:f>
              <c:strCache>
                <c:ptCount val="6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  <c:pt idx="4">
                  <c:v>11月</c:v>
                </c:pt>
                <c:pt idx="5">
                  <c:v>12月</c:v>
                </c:pt>
              </c:strCache>
            </c:strRef>
          </c:cat>
          <c:val>
            <c:numRef>
              <c:f>工作表1!$C$16:$C$21</c:f>
              <c:numCache>
                <c:formatCode>General</c:formatCode>
                <c:ptCount val="6"/>
                <c:pt idx="0">
                  <c:v>34.36</c:v>
                </c:pt>
                <c:pt idx="1">
                  <c:v>45.926000000000002</c:v>
                </c:pt>
                <c:pt idx="2">
                  <c:v>48.933999999999997</c:v>
                </c:pt>
                <c:pt idx="3">
                  <c:v>55.02</c:v>
                </c:pt>
                <c:pt idx="4">
                  <c:v>49.36</c:v>
                </c:pt>
                <c:pt idx="5">
                  <c:v>43.18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09-4D27-864E-3FE44006FB8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79010352"/>
        <c:axId val="79008176"/>
      </c:lineChart>
      <c:catAx>
        <c:axId val="79010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pPr>
                <a:r>
                  <a:rPr lang="zh-TW" altLang="en-US" sz="200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月份</a:t>
                </a:r>
              </a:p>
            </c:rich>
          </c:tx>
          <c:layout>
            <c:manualLayout>
              <c:xMode val="edge"/>
              <c:yMode val="edge"/>
              <c:x val="0.48572535150415375"/>
              <c:y val="0.86550340005511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pPr>
            <a:endParaRPr lang="zh-TW"/>
          </a:p>
        </c:txPr>
        <c:crossAx val="79008176"/>
        <c:crosses val="autoZero"/>
        <c:auto val="1"/>
        <c:lblAlgn val="ctr"/>
        <c:lblOffset val="100"/>
        <c:noMultiLvlLbl val="0"/>
      </c:catAx>
      <c:valAx>
        <c:axId val="79008176"/>
        <c:scaling>
          <c:orientation val="minMax"/>
          <c:max val="65"/>
          <c:min val="1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defRPr>
                </a:pPr>
                <a:r>
                  <a:rPr lang="zh-TW" altLang="en-US" sz="20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訂單量</a:t>
                </a:r>
                <a:r>
                  <a:rPr lang="en-US" altLang="zh-TW" sz="20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(K)</a:t>
                </a:r>
              </a:p>
            </c:rich>
          </c:tx>
          <c:layout>
            <c:manualLayout>
              <c:xMode val="edge"/>
              <c:yMode val="edge"/>
              <c:x val="1.1393134448906028E-2"/>
              <c:y val="0.324959925087688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pPr>
              <a:endParaRPr lang="zh-TW"/>
            </a:p>
          </c:txPr>
        </c:title>
        <c:numFmt formatCode="General" sourceLinked="1"/>
        <c:majorTickMark val="out"/>
        <c:minorTickMark val="none"/>
        <c:tickLblPos val="nextTo"/>
        <c:crossAx val="79010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97361272027976"/>
          <c:y val="3.4702313018611208E-2"/>
          <c:w val="0.36026387279720246"/>
          <c:h val="0.10089517470641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2800" b="0" i="0" baseline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S268</a:t>
            </a:r>
            <a:r>
              <a:rPr lang="zh-TW" altLang="zh-TW" sz="2800" b="0" i="0" baseline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組裝</a:t>
            </a:r>
            <a:r>
              <a:rPr lang="zh-TW" altLang="zh-TW" sz="2800" b="0" i="0" baseline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工時</a:t>
            </a:r>
            <a:r>
              <a:rPr lang="zh-TW" altLang="en-US" sz="2800" b="0" i="0" baseline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山積圖</a:t>
            </a:r>
            <a:endParaRPr lang="zh-TW" altLang="zh-TW" sz="2800" baseline="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6.8394174587464968E-2"/>
          <c:y val="8.2667020665312244E-2"/>
          <c:w val="0.91672453539110577"/>
          <c:h val="0.356461405169406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工作表2!$C$1</c:f>
              <c:strCache>
                <c:ptCount val="1"/>
                <c:pt idx="0">
                  <c:v>CT
(sec)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工作表2!$B$2:$B$28</c:f>
              <c:strCache>
                <c:ptCount val="27"/>
                <c:pt idx="0">
                  <c:v>取底座</c:v>
                </c:pt>
                <c:pt idx="1">
                  <c:v>檢查底座</c:v>
                </c:pt>
                <c:pt idx="2">
                  <c:v>拉釘底座兩侧</c:v>
                </c:pt>
                <c:pt idx="3">
                  <c:v>裝後窗支架打拉釘1</c:v>
                </c:pt>
                <c:pt idx="4">
                  <c:v>後窗支架打拉釘2</c:v>
                </c:pt>
                <c:pt idx="5">
                  <c:v>後窗支架打拉釘3</c:v>
                </c:pt>
                <c:pt idx="6">
                  <c:v>後窗支架打拉釘4</c:v>
                </c:pt>
                <c:pt idx="7">
                  <c:v>後窗支架加工5</c:v>
                </c:pt>
                <c:pt idx="8">
                  <c:v>裝左右耳</c:v>
                </c:pt>
                <c:pt idx="9">
                  <c:v>鎖左右耳</c:v>
                </c:pt>
                <c:pt idx="10">
                  <c:v>鎖後窗支架螺絲+電源盒全檢+裝後窗戶換件+扣件</c:v>
                </c:pt>
                <c:pt idx="11">
                  <c:v>左右線材導通測試+貼機箱條碼</c:v>
                </c:pt>
                <c:pt idx="12">
                  <c:v>裝入侵開關+掃描+固定耳朵</c:v>
                </c:pt>
                <c:pt idx="13">
                  <c:v>HDD全檢+信息卡+放附件</c:v>
                </c:pt>
                <c:pt idx="14">
                  <c:v>貼風扇架泡棉</c:v>
                </c:pt>
                <c:pt idx="15">
                  <c:v>裝風扇+貼線扣</c:v>
                </c:pt>
                <c:pt idx="16">
                  <c:v>裝HDD後擋板+固定電源塵蓋</c:v>
                </c:pt>
                <c:pt idx="17">
                  <c:v>組風扇</c:v>
                </c:pt>
                <c:pt idx="18">
                  <c:v>鎖風扇架</c:v>
                </c:pt>
                <c:pt idx="19">
                  <c:v>鎖後窗+鎖風扇架+入侵開關測試</c:v>
                </c:pt>
                <c:pt idx="20">
                  <c:v>内觀檢查</c:v>
                </c:pt>
                <c:pt idx="21">
                  <c:v>裝上蓋</c:v>
                </c:pt>
                <c:pt idx="22">
                  <c:v>厚薄規量測</c:v>
                </c:pt>
                <c:pt idx="23">
                  <c:v>外觀檢查</c:v>
                </c:pt>
                <c:pt idx="24">
                  <c:v>貼膜</c:v>
                </c:pt>
                <c:pt idx="25">
                  <c:v>掃描+貼包材</c:v>
                </c:pt>
                <c:pt idx="26">
                  <c:v>裝箱</c:v>
                </c:pt>
              </c:strCache>
            </c:strRef>
          </c:cat>
          <c:val>
            <c:numRef>
              <c:f>工作表2!$C$2:$C$28</c:f>
              <c:numCache>
                <c:formatCode>General</c:formatCode>
                <c:ptCount val="27"/>
                <c:pt idx="0">
                  <c:v>15</c:v>
                </c:pt>
                <c:pt idx="1">
                  <c:v>20</c:v>
                </c:pt>
                <c:pt idx="2">
                  <c:v>20</c:v>
                </c:pt>
                <c:pt idx="3">
                  <c:v>30</c:v>
                </c:pt>
                <c:pt idx="4">
                  <c:v>20</c:v>
                </c:pt>
                <c:pt idx="5">
                  <c:v>20</c:v>
                </c:pt>
                <c:pt idx="6">
                  <c:v>10</c:v>
                </c:pt>
                <c:pt idx="7">
                  <c:v>15</c:v>
                </c:pt>
                <c:pt idx="8">
                  <c:v>23</c:v>
                </c:pt>
                <c:pt idx="9">
                  <c:v>20</c:v>
                </c:pt>
                <c:pt idx="10">
                  <c:v>21</c:v>
                </c:pt>
                <c:pt idx="11">
                  <c:v>22</c:v>
                </c:pt>
                <c:pt idx="12">
                  <c:v>23</c:v>
                </c:pt>
                <c:pt idx="13">
                  <c:v>25</c:v>
                </c:pt>
                <c:pt idx="14">
                  <c:v>20</c:v>
                </c:pt>
                <c:pt idx="15">
                  <c:v>15</c:v>
                </c:pt>
                <c:pt idx="16">
                  <c:v>20</c:v>
                </c:pt>
                <c:pt idx="17">
                  <c:v>15</c:v>
                </c:pt>
                <c:pt idx="18">
                  <c:v>20</c:v>
                </c:pt>
                <c:pt idx="19">
                  <c:v>27</c:v>
                </c:pt>
                <c:pt idx="20">
                  <c:v>15</c:v>
                </c:pt>
                <c:pt idx="21">
                  <c:v>15</c:v>
                </c:pt>
                <c:pt idx="22">
                  <c:v>20</c:v>
                </c:pt>
                <c:pt idx="23">
                  <c:v>15</c:v>
                </c:pt>
                <c:pt idx="24">
                  <c:v>15</c:v>
                </c:pt>
                <c:pt idx="25">
                  <c:v>18</c:v>
                </c:pt>
                <c:pt idx="2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1A-4CCB-B9B5-B2B77ADEE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5001872"/>
        <c:axId val="304992080"/>
      </c:barChart>
      <c:lineChart>
        <c:grouping val="standard"/>
        <c:varyColors val="0"/>
        <c:ser>
          <c:idx val="1"/>
          <c:order val="1"/>
          <c:tx>
            <c:strRef>
              <c:f>工作表2!$D$1</c:f>
              <c:strCache>
                <c:ptCount val="1"/>
                <c:pt idx="0">
                  <c:v>原TT
(sec)</c:v>
                </c:pt>
              </c:strCache>
            </c:strRef>
          </c:tx>
          <c:spPr>
            <a:ln w="28575" cap="rnd">
              <a:solidFill>
                <a:srgbClr val="FF7C8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C1A-4CCB-B9B5-B2B77ADEE6B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C1A-4CCB-B9B5-B2B77ADEE6B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C1A-4CCB-B9B5-B2B77ADEE6B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C1A-4CCB-B9B5-B2B77ADEE6B5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C1A-4CCB-B9B5-B2B77ADEE6B5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C1A-4CCB-B9B5-B2B77ADEE6B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C1A-4CCB-B9B5-B2B77ADEE6B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C1A-4CCB-B9B5-B2B77ADEE6B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C1A-4CCB-B9B5-B2B77ADEE6B5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C1A-4CCB-B9B5-B2B77ADEE6B5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C1A-4CCB-B9B5-B2B77ADEE6B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C1A-4CCB-B9B5-B2B77ADEE6B5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C1A-4CCB-B9B5-B2B77ADEE6B5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C1A-4CCB-B9B5-B2B77ADEE6B5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C1A-4CCB-B9B5-B2B77ADEE6B5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C1A-4CCB-B9B5-B2B77ADEE6B5}"/>
                </c:ext>
              </c:extLst>
            </c:dLbl>
            <c:dLbl>
              <c:idx val="16"/>
              <c:layout>
                <c:manualLayout>
                  <c:x val="3.5173958232469188E-2"/>
                  <c:y val="-2.23974686531634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C1A-4CCB-B9B5-B2B77ADEE6B5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C1A-4CCB-B9B5-B2B77ADEE6B5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C1A-4CCB-B9B5-B2B77ADEE6B5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4C1A-4CCB-B9B5-B2B77ADEE6B5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C1A-4CCB-B9B5-B2B77ADEE6B5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4C1A-4CCB-B9B5-B2B77ADEE6B5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4C1A-4CCB-B9B5-B2B77ADEE6B5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4C1A-4CCB-B9B5-B2B77ADEE6B5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4C1A-4CCB-B9B5-B2B77ADEE6B5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4C1A-4CCB-B9B5-B2B77ADEE6B5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4C1A-4CCB-B9B5-B2B77ADEE6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工作表2!$B$2:$B$28</c:f>
              <c:strCache>
                <c:ptCount val="27"/>
                <c:pt idx="0">
                  <c:v>取底座</c:v>
                </c:pt>
                <c:pt idx="1">
                  <c:v>檢查底座</c:v>
                </c:pt>
                <c:pt idx="2">
                  <c:v>拉釘底座兩侧</c:v>
                </c:pt>
                <c:pt idx="3">
                  <c:v>裝後窗支架打拉釘1</c:v>
                </c:pt>
                <c:pt idx="4">
                  <c:v>後窗支架打拉釘2</c:v>
                </c:pt>
                <c:pt idx="5">
                  <c:v>後窗支架打拉釘3</c:v>
                </c:pt>
                <c:pt idx="6">
                  <c:v>後窗支架打拉釘4</c:v>
                </c:pt>
                <c:pt idx="7">
                  <c:v>後窗支架加工5</c:v>
                </c:pt>
                <c:pt idx="8">
                  <c:v>裝左右耳</c:v>
                </c:pt>
                <c:pt idx="9">
                  <c:v>鎖左右耳</c:v>
                </c:pt>
                <c:pt idx="10">
                  <c:v>鎖後窗支架螺絲+電源盒全檢+裝後窗戶換件+扣件</c:v>
                </c:pt>
                <c:pt idx="11">
                  <c:v>左右線材導通測試+貼機箱條碼</c:v>
                </c:pt>
                <c:pt idx="12">
                  <c:v>裝入侵開關+掃描+固定耳朵</c:v>
                </c:pt>
                <c:pt idx="13">
                  <c:v>HDD全檢+信息卡+放附件</c:v>
                </c:pt>
                <c:pt idx="14">
                  <c:v>貼風扇架泡棉</c:v>
                </c:pt>
                <c:pt idx="15">
                  <c:v>裝風扇+貼線扣</c:v>
                </c:pt>
                <c:pt idx="16">
                  <c:v>裝HDD後擋板+固定電源塵蓋</c:v>
                </c:pt>
                <c:pt idx="17">
                  <c:v>組風扇</c:v>
                </c:pt>
                <c:pt idx="18">
                  <c:v>鎖風扇架</c:v>
                </c:pt>
                <c:pt idx="19">
                  <c:v>鎖後窗+鎖風扇架+入侵開關測試</c:v>
                </c:pt>
                <c:pt idx="20">
                  <c:v>内觀檢查</c:v>
                </c:pt>
                <c:pt idx="21">
                  <c:v>裝上蓋</c:v>
                </c:pt>
                <c:pt idx="22">
                  <c:v>厚薄規量測</c:v>
                </c:pt>
                <c:pt idx="23">
                  <c:v>外觀檢查</c:v>
                </c:pt>
                <c:pt idx="24">
                  <c:v>貼膜</c:v>
                </c:pt>
                <c:pt idx="25">
                  <c:v>掃描+貼包材</c:v>
                </c:pt>
                <c:pt idx="26">
                  <c:v>裝箱</c:v>
                </c:pt>
              </c:strCache>
            </c:strRef>
          </c:cat>
          <c:val>
            <c:numRef>
              <c:f>工作表2!$D$2:$D$28</c:f>
              <c:numCache>
                <c:formatCode>General</c:formatCode>
                <c:ptCount val="27"/>
                <c:pt idx="0">
                  <c:v>31.85</c:v>
                </c:pt>
                <c:pt idx="1">
                  <c:v>31.85</c:v>
                </c:pt>
                <c:pt idx="2">
                  <c:v>31.85</c:v>
                </c:pt>
                <c:pt idx="3">
                  <c:v>31.85</c:v>
                </c:pt>
                <c:pt idx="4">
                  <c:v>31.85</c:v>
                </c:pt>
                <c:pt idx="5">
                  <c:v>31.85</c:v>
                </c:pt>
                <c:pt idx="6">
                  <c:v>31.85</c:v>
                </c:pt>
                <c:pt idx="7">
                  <c:v>31.85</c:v>
                </c:pt>
                <c:pt idx="8">
                  <c:v>31.85</c:v>
                </c:pt>
                <c:pt idx="9">
                  <c:v>31.85</c:v>
                </c:pt>
                <c:pt idx="10">
                  <c:v>31.85</c:v>
                </c:pt>
                <c:pt idx="11">
                  <c:v>31.85</c:v>
                </c:pt>
                <c:pt idx="12">
                  <c:v>31.85</c:v>
                </c:pt>
                <c:pt idx="13">
                  <c:v>31.85</c:v>
                </c:pt>
                <c:pt idx="14">
                  <c:v>31.85</c:v>
                </c:pt>
                <c:pt idx="15">
                  <c:v>31.85</c:v>
                </c:pt>
                <c:pt idx="16">
                  <c:v>31.85</c:v>
                </c:pt>
                <c:pt idx="17">
                  <c:v>31.85</c:v>
                </c:pt>
                <c:pt idx="18">
                  <c:v>31.85</c:v>
                </c:pt>
                <c:pt idx="19">
                  <c:v>31.85</c:v>
                </c:pt>
                <c:pt idx="20">
                  <c:v>31.85</c:v>
                </c:pt>
                <c:pt idx="21">
                  <c:v>31.85</c:v>
                </c:pt>
                <c:pt idx="22">
                  <c:v>31.85</c:v>
                </c:pt>
                <c:pt idx="23">
                  <c:v>31.85</c:v>
                </c:pt>
                <c:pt idx="24">
                  <c:v>31.85</c:v>
                </c:pt>
                <c:pt idx="25">
                  <c:v>31.85</c:v>
                </c:pt>
                <c:pt idx="26">
                  <c:v>31.85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4C1A-4CCB-B9B5-B2B77ADEE6B5}"/>
            </c:ext>
          </c:extLst>
        </c:ser>
        <c:ser>
          <c:idx val="2"/>
          <c:order val="2"/>
          <c:tx>
            <c:strRef>
              <c:f>工作表2!$E$1</c:f>
              <c:strCache>
                <c:ptCount val="1"/>
                <c:pt idx="0">
                  <c:v>需求TT
(sec)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4C1A-4CCB-B9B5-B2B77ADEE6B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4C1A-4CCB-B9B5-B2B77ADEE6B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4C1A-4CCB-B9B5-B2B77ADEE6B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4C1A-4CCB-B9B5-B2B77ADEE6B5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4C1A-4CCB-B9B5-B2B77ADEE6B5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4C1A-4CCB-B9B5-B2B77ADEE6B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4C1A-4CCB-B9B5-B2B77ADEE6B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4C1A-4CCB-B9B5-B2B77ADEE6B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4C1A-4CCB-B9B5-B2B77ADEE6B5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4C1A-4CCB-B9B5-B2B77ADEE6B5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4C1A-4CCB-B9B5-B2B77ADEE6B5}"/>
                </c:ext>
              </c:extLst>
            </c:dLbl>
            <c:dLbl>
              <c:idx val="11"/>
              <c:layout>
                <c:manualLayout>
                  <c:x val="1.0822756379221287E-2"/>
                  <c:y val="-2.443360216708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4C1A-4CCB-B9B5-B2B77ADEE6B5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4C1A-4CCB-B9B5-B2B77ADEE6B5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4C1A-4CCB-B9B5-B2B77ADEE6B5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4C1A-4CCB-B9B5-B2B77ADEE6B5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4C1A-4CCB-B9B5-B2B77ADEE6B5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4C1A-4CCB-B9B5-B2B77ADEE6B5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4C1A-4CCB-B9B5-B2B77ADEE6B5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4C1A-4CCB-B9B5-B2B77ADEE6B5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4C1A-4CCB-B9B5-B2B77ADEE6B5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4C1A-4CCB-B9B5-B2B77ADEE6B5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4C1A-4CCB-B9B5-B2B77ADEE6B5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4C1A-4CCB-B9B5-B2B77ADEE6B5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4C1A-4CCB-B9B5-B2B77ADEE6B5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4C1A-4CCB-B9B5-B2B77ADEE6B5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4C1A-4CCB-B9B5-B2B77ADEE6B5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4C1A-4CCB-B9B5-B2B77ADEE6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工作表2!$B$2:$B$28</c:f>
              <c:strCache>
                <c:ptCount val="27"/>
                <c:pt idx="0">
                  <c:v>取底座</c:v>
                </c:pt>
                <c:pt idx="1">
                  <c:v>檢查底座</c:v>
                </c:pt>
                <c:pt idx="2">
                  <c:v>拉釘底座兩侧</c:v>
                </c:pt>
                <c:pt idx="3">
                  <c:v>裝後窗支架打拉釘1</c:v>
                </c:pt>
                <c:pt idx="4">
                  <c:v>後窗支架打拉釘2</c:v>
                </c:pt>
                <c:pt idx="5">
                  <c:v>後窗支架打拉釘3</c:v>
                </c:pt>
                <c:pt idx="6">
                  <c:v>後窗支架打拉釘4</c:v>
                </c:pt>
                <c:pt idx="7">
                  <c:v>後窗支架加工5</c:v>
                </c:pt>
                <c:pt idx="8">
                  <c:v>裝左右耳</c:v>
                </c:pt>
                <c:pt idx="9">
                  <c:v>鎖左右耳</c:v>
                </c:pt>
                <c:pt idx="10">
                  <c:v>鎖後窗支架螺絲+電源盒全檢+裝後窗戶換件+扣件</c:v>
                </c:pt>
                <c:pt idx="11">
                  <c:v>左右線材導通測試+貼機箱條碼</c:v>
                </c:pt>
                <c:pt idx="12">
                  <c:v>裝入侵開關+掃描+固定耳朵</c:v>
                </c:pt>
                <c:pt idx="13">
                  <c:v>HDD全檢+信息卡+放附件</c:v>
                </c:pt>
                <c:pt idx="14">
                  <c:v>貼風扇架泡棉</c:v>
                </c:pt>
                <c:pt idx="15">
                  <c:v>裝風扇+貼線扣</c:v>
                </c:pt>
                <c:pt idx="16">
                  <c:v>裝HDD後擋板+固定電源塵蓋</c:v>
                </c:pt>
                <c:pt idx="17">
                  <c:v>組風扇</c:v>
                </c:pt>
                <c:pt idx="18">
                  <c:v>鎖風扇架</c:v>
                </c:pt>
                <c:pt idx="19">
                  <c:v>鎖後窗+鎖風扇架+入侵開關測試</c:v>
                </c:pt>
                <c:pt idx="20">
                  <c:v>内觀檢查</c:v>
                </c:pt>
                <c:pt idx="21">
                  <c:v>裝上蓋</c:v>
                </c:pt>
                <c:pt idx="22">
                  <c:v>厚薄規量測</c:v>
                </c:pt>
                <c:pt idx="23">
                  <c:v>外觀檢查</c:v>
                </c:pt>
                <c:pt idx="24">
                  <c:v>貼膜</c:v>
                </c:pt>
                <c:pt idx="25">
                  <c:v>掃描+貼包材</c:v>
                </c:pt>
                <c:pt idx="26">
                  <c:v>裝箱</c:v>
                </c:pt>
              </c:strCache>
            </c:strRef>
          </c:cat>
          <c:val>
            <c:numRef>
              <c:f>工作表2!$E$2:$E$28</c:f>
              <c:numCache>
                <c:formatCode>General</c:formatCode>
                <c:ptCount val="27"/>
                <c:pt idx="0">
                  <c:v>25.88</c:v>
                </c:pt>
                <c:pt idx="1">
                  <c:v>25.88</c:v>
                </c:pt>
                <c:pt idx="2">
                  <c:v>25.88</c:v>
                </c:pt>
                <c:pt idx="3">
                  <c:v>25.88</c:v>
                </c:pt>
                <c:pt idx="4">
                  <c:v>25.88</c:v>
                </c:pt>
                <c:pt idx="5">
                  <c:v>25.88</c:v>
                </c:pt>
                <c:pt idx="6">
                  <c:v>25.88</c:v>
                </c:pt>
                <c:pt idx="7">
                  <c:v>25.88</c:v>
                </c:pt>
                <c:pt idx="8">
                  <c:v>25.88</c:v>
                </c:pt>
                <c:pt idx="9">
                  <c:v>25.88</c:v>
                </c:pt>
                <c:pt idx="10">
                  <c:v>25.88</c:v>
                </c:pt>
                <c:pt idx="11">
                  <c:v>25.88</c:v>
                </c:pt>
                <c:pt idx="12">
                  <c:v>25.88</c:v>
                </c:pt>
                <c:pt idx="13">
                  <c:v>25.88</c:v>
                </c:pt>
                <c:pt idx="14">
                  <c:v>25.88</c:v>
                </c:pt>
                <c:pt idx="15">
                  <c:v>25.88</c:v>
                </c:pt>
                <c:pt idx="16">
                  <c:v>25.88</c:v>
                </c:pt>
                <c:pt idx="17">
                  <c:v>25.88</c:v>
                </c:pt>
                <c:pt idx="18">
                  <c:v>25.88</c:v>
                </c:pt>
                <c:pt idx="19">
                  <c:v>25.88</c:v>
                </c:pt>
                <c:pt idx="20">
                  <c:v>25.88</c:v>
                </c:pt>
                <c:pt idx="21">
                  <c:v>25.88</c:v>
                </c:pt>
                <c:pt idx="22">
                  <c:v>25.88</c:v>
                </c:pt>
                <c:pt idx="23">
                  <c:v>25.88</c:v>
                </c:pt>
                <c:pt idx="24">
                  <c:v>25.88</c:v>
                </c:pt>
                <c:pt idx="25">
                  <c:v>25.88</c:v>
                </c:pt>
                <c:pt idx="26">
                  <c:v>25.88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8-4C1A-4CCB-B9B5-B2B77ADEE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5001872"/>
        <c:axId val="304992080"/>
      </c:lineChart>
      <c:catAx>
        <c:axId val="3050018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zh-TW" altLang="zh-TW" sz="1800" b="0" i="0" baseline="0" dirty="0">
                    <a:solidFill>
                      <a:sysClr val="windowText" lastClr="000000"/>
                    </a:solidFill>
                    <a:effectLst/>
                    <a:latin typeface="標楷體" panose="03000509000000000000" pitchFamily="65" charset="-120"/>
                    <a:ea typeface="標楷體" panose="03000509000000000000" pitchFamily="65" charset="-120"/>
                  </a:rPr>
                  <a:t>動作名稱</a:t>
                </a:r>
                <a:endParaRPr lang="zh-TW" altLang="zh-TW" baseline="0" dirty="0">
                  <a:solidFill>
                    <a:sysClr val="windowText" lastClr="00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c:rich>
          </c:tx>
          <c:layout>
            <c:manualLayout>
              <c:xMode val="edge"/>
              <c:yMode val="edge"/>
              <c:x val="0.29496825981688457"/>
              <c:y val="0.794782431919390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pPr>
            <a:endParaRPr lang="zh-TW"/>
          </a:p>
        </c:txPr>
        <c:crossAx val="304992080"/>
        <c:crosses val="autoZero"/>
        <c:auto val="1"/>
        <c:lblAlgn val="ctr"/>
        <c:lblOffset val="100"/>
        <c:noMultiLvlLbl val="0"/>
      </c:catAx>
      <c:valAx>
        <c:axId val="304992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TW" sz="1600" b="0" i="0" baseline="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zh-TW" altLang="zh-TW" sz="1600" b="0" i="0" baseline="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600" b="0" i="0" baseline="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(sec)</a:t>
                </a:r>
                <a:endParaRPr lang="zh-TW" altLang="zh-TW" sz="16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2.7637527454214491E-2"/>
              <c:y val="0.520753212985319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zh-TW"/>
          </a:p>
        </c:txPr>
        <c:crossAx val="30500187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73367057470957053"/>
          <c:y val="3.0218914943324428E-2"/>
          <c:w val="0.24278979128591283"/>
          <c:h val="5.90834641589197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2800" b="0" i="0" u="none" strike="noStrike" baseline="0" dirty="0" smtClean="0">
                <a:solidFill>
                  <a:srgbClr val="00B0F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S268</a:t>
            </a:r>
            <a:r>
              <a:rPr lang="zh-TW" altLang="zh-TW" sz="2800" b="0" i="0" u="none" strike="noStrike" baseline="0" dirty="0" smtClean="0">
                <a:solidFill>
                  <a:srgbClr val="00B0F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組裝</a:t>
            </a:r>
            <a:r>
              <a:rPr lang="zh-TW" altLang="en-US" sz="2800" b="0" i="0" baseline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優化後</a:t>
            </a:r>
            <a:r>
              <a:rPr lang="zh-TW" altLang="zh-TW" sz="2800" b="0" i="0" baseline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工時</a:t>
            </a:r>
            <a:r>
              <a:rPr lang="zh-TW" altLang="en-US" sz="2800" b="0" i="0" baseline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山積圖</a:t>
            </a:r>
            <a:endParaRPr lang="zh-TW" altLang="zh-TW" sz="2800" baseline="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8616612015106829"/>
          <c:y val="2.68916114948852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工作表1!$C$1</c:f>
              <c:strCache>
                <c:ptCount val="1"/>
                <c:pt idx="0">
                  <c:v>CT
(sec)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工作表1!$B$2:$B$28</c:f>
              <c:strCache>
                <c:ptCount val="27"/>
                <c:pt idx="0">
                  <c:v>取底座</c:v>
                </c:pt>
                <c:pt idx="1">
                  <c:v>檢查底座</c:v>
                </c:pt>
                <c:pt idx="2">
                  <c:v>拉釘底座兩側</c:v>
                </c:pt>
                <c:pt idx="3">
                  <c:v>裝後窗支架打拉釘1</c:v>
                </c:pt>
                <c:pt idx="4">
                  <c:v>後窗支架加工2</c:v>
                </c:pt>
                <c:pt idx="5">
                  <c:v>後窗支架加工3</c:v>
                </c:pt>
                <c:pt idx="6">
                  <c:v>後窗支架加工4</c:v>
                </c:pt>
                <c:pt idx="7">
                  <c:v>裝左右耳</c:v>
                </c:pt>
                <c:pt idx="8">
                  <c:v>鎖左右耳</c:v>
                </c:pt>
                <c:pt idx="9">
                  <c:v>鎖後窗支架螺絲+電源盒全檢+貼機箱條碼</c:v>
                </c:pt>
                <c:pt idx="10">
                  <c:v>裝後窗戶換件+扣件+放附件+固定電源塵蓋</c:v>
                </c:pt>
                <c:pt idx="11">
                  <c:v>左右線材導通測試</c:v>
                </c:pt>
                <c:pt idx="12">
                  <c:v>裝入侵開關+掃描+固定耳朵</c:v>
                </c:pt>
                <c:pt idx="13">
                  <c:v>HDD全檢+信息卡</c:v>
                </c:pt>
                <c:pt idx="14">
                  <c:v>貼風扇架泡棉</c:v>
                </c:pt>
                <c:pt idx="15">
                  <c:v>裝風扇+鎖風扇架</c:v>
                </c:pt>
                <c:pt idx="16">
                  <c:v>裝HDD後擋板+貼線扣</c:v>
                </c:pt>
                <c:pt idx="17">
                  <c:v>組風扇</c:v>
                </c:pt>
                <c:pt idx="18">
                  <c:v>鎖風扇架+入侵開關測試</c:v>
                </c:pt>
                <c:pt idx="19">
                  <c:v>鎖後窗+鎖風扇架</c:v>
                </c:pt>
                <c:pt idx="20">
                  <c:v>内觀檢查</c:v>
                </c:pt>
                <c:pt idx="21">
                  <c:v>裝上蓋</c:v>
                </c:pt>
                <c:pt idx="22">
                  <c:v>厚薄規量測</c:v>
                </c:pt>
                <c:pt idx="23">
                  <c:v>外觀檢查</c:v>
                </c:pt>
                <c:pt idx="24">
                  <c:v>貼膜</c:v>
                </c:pt>
                <c:pt idx="25">
                  <c:v>掃描+貼包材</c:v>
                </c:pt>
                <c:pt idx="26">
                  <c:v>装箱</c:v>
                </c:pt>
              </c:strCache>
            </c:strRef>
          </c:cat>
          <c:val>
            <c:numRef>
              <c:f>工作表1!$C$2:$C$28</c:f>
              <c:numCache>
                <c:formatCode>General</c:formatCode>
                <c:ptCount val="27"/>
                <c:pt idx="0">
                  <c:v>15</c:v>
                </c:pt>
                <c:pt idx="1">
                  <c:v>20</c:v>
                </c:pt>
                <c:pt idx="2">
                  <c:v>20</c:v>
                </c:pt>
                <c:pt idx="3">
                  <c:v>25</c:v>
                </c:pt>
                <c:pt idx="4">
                  <c:v>24</c:v>
                </c:pt>
                <c:pt idx="5">
                  <c:v>21</c:v>
                </c:pt>
                <c:pt idx="6">
                  <c:v>15</c:v>
                </c:pt>
                <c:pt idx="7">
                  <c:v>23</c:v>
                </c:pt>
                <c:pt idx="8">
                  <c:v>20</c:v>
                </c:pt>
                <c:pt idx="9">
                  <c:v>18</c:v>
                </c:pt>
                <c:pt idx="10">
                  <c:v>18</c:v>
                </c:pt>
                <c:pt idx="11">
                  <c:v>20</c:v>
                </c:pt>
                <c:pt idx="12">
                  <c:v>20</c:v>
                </c:pt>
                <c:pt idx="13">
                  <c:v>20</c:v>
                </c:pt>
                <c:pt idx="14">
                  <c:v>20</c:v>
                </c:pt>
                <c:pt idx="15">
                  <c:v>20</c:v>
                </c:pt>
                <c:pt idx="16">
                  <c:v>20</c:v>
                </c:pt>
                <c:pt idx="17">
                  <c:v>15</c:v>
                </c:pt>
                <c:pt idx="18">
                  <c:v>25</c:v>
                </c:pt>
                <c:pt idx="19">
                  <c:v>16</c:v>
                </c:pt>
                <c:pt idx="20">
                  <c:v>20</c:v>
                </c:pt>
                <c:pt idx="21">
                  <c:v>15</c:v>
                </c:pt>
                <c:pt idx="22">
                  <c:v>15</c:v>
                </c:pt>
                <c:pt idx="23">
                  <c:v>20</c:v>
                </c:pt>
                <c:pt idx="24">
                  <c:v>20</c:v>
                </c:pt>
                <c:pt idx="25">
                  <c:v>18</c:v>
                </c:pt>
                <c:pt idx="2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58-43C5-91A3-CE2E17E172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007632"/>
        <c:axId val="79003824"/>
      </c:barChart>
      <c:lineChart>
        <c:grouping val="standard"/>
        <c:varyColors val="0"/>
        <c:ser>
          <c:idx val="1"/>
          <c:order val="1"/>
          <c:tx>
            <c:strRef>
              <c:f>工作表1!$D$1</c:f>
              <c:strCache>
                <c:ptCount val="1"/>
                <c:pt idx="0">
                  <c:v>原TT
(sec)</c:v>
                </c:pt>
              </c:strCache>
            </c:strRef>
          </c:tx>
          <c:spPr>
            <a:ln w="28575" cap="rnd">
              <a:solidFill>
                <a:srgbClr val="FF7C8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358-43C5-91A3-CE2E17E1725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358-43C5-91A3-CE2E17E1725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58-43C5-91A3-CE2E17E1725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358-43C5-91A3-CE2E17E1725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58-43C5-91A3-CE2E17E1725C}"/>
                </c:ext>
              </c:extLst>
            </c:dLbl>
            <c:dLbl>
              <c:idx val="5"/>
              <c:layout>
                <c:manualLayout>
                  <c:x val="1.0895993877652574E-2"/>
                  <c:y val="-2.6891611494885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358-43C5-91A3-CE2E17E1725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358-43C5-91A3-CE2E17E1725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358-43C5-91A3-CE2E17E1725C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58-43C5-91A3-CE2E17E1725C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358-43C5-91A3-CE2E17E1725C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358-43C5-91A3-CE2E17E1725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358-43C5-91A3-CE2E17E1725C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358-43C5-91A3-CE2E17E1725C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358-43C5-91A3-CE2E17E1725C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358-43C5-91A3-CE2E17E1725C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358-43C5-91A3-CE2E17E1725C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358-43C5-91A3-CE2E17E1725C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358-43C5-91A3-CE2E17E1725C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358-43C5-91A3-CE2E17E1725C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358-43C5-91A3-CE2E17E1725C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358-43C5-91A3-CE2E17E1725C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358-43C5-91A3-CE2E17E1725C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358-43C5-91A3-CE2E17E1725C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358-43C5-91A3-CE2E17E1725C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3358-43C5-91A3-CE2E17E1725C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3358-43C5-91A3-CE2E17E1725C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3358-43C5-91A3-CE2E17E172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工作表1!$B$2:$B$28</c:f>
              <c:strCache>
                <c:ptCount val="27"/>
                <c:pt idx="0">
                  <c:v>取底座</c:v>
                </c:pt>
                <c:pt idx="1">
                  <c:v>檢查底座</c:v>
                </c:pt>
                <c:pt idx="2">
                  <c:v>拉釘底座兩側</c:v>
                </c:pt>
                <c:pt idx="3">
                  <c:v>裝後窗支架打拉釘1</c:v>
                </c:pt>
                <c:pt idx="4">
                  <c:v>後窗支架加工2</c:v>
                </c:pt>
                <c:pt idx="5">
                  <c:v>後窗支架加工3</c:v>
                </c:pt>
                <c:pt idx="6">
                  <c:v>後窗支架加工4</c:v>
                </c:pt>
                <c:pt idx="7">
                  <c:v>裝左右耳</c:v>
                </c:pt>
                <c:pt idx="8">
                  <c:v>鎖左右耳</c:v>
                </c:pt>
                <c:pt idx="9">
                  <c:v>鎖後窗支架螺絲+電源盒全檢+貼機箱條碼</c:v>
                </c:pt>
                <c:pt idx="10">
                  <c:v>裝後窗戶換件+扣件+放附件+固定電源塵蓋</c:v>
                </c:pt>
                <c:pt idx="11">
                  <c:v>左右線材導通測試</c:v>
                </c:pt>
                <c:pt idx="12">
                  <c:v>裝入侵開關+掃描+固定耳朵</c:v>
                </c:pt>
                <c:pt idx="13">
                  <c:v>HDD全檢+信息卡</c:v>
                </c:pt>
                <c:pt idx="14">
                  <c:v>貼風扇架泡棉</c:v>
                </c:pt>
                <c:pt idx="15">
                  <c:v>裝風扇+鎖風扇架</c:v>
                </c:pt>
                <c:pt idx="16">
                  <c:v>裝HDD後擋板+貼線扣</c:v>
                </c:pt>
                <c:pt idx="17">
                  <c:v>組風扇</c:v>
                </c:pt>
                <c:pt idx="18">
                  <c:v>鎖風扇架+入侵開關測試</c:v>
                </c:pt>
                <c:pt idx="19">
                  <c:v>鎖後窗+鎖風扇架</c:v>
                </c:pt>
                <c:pt idx="20">
                  <c:v>内觀檢查</c:v>
                </c:pt>
                <c:pt idx="21">
                  <c:v>裝上蓋</c:v>
                </c:pt>
                <c:pt idx="22">
                  <c:v>厚薄規量測</c:v>
                </c:pt>
                <c:pt idx="23">
                  <c:v>外觀檢查</c:v>
                </c:pt>
                <c:pt idx="24">
                  <c:v>貼膜</c:v>
                </c:pt>
                <c:pt idx="25">
                  <c:v>掃描+貼包材</c:v>
                </c:pt>
                <c:pt idx="26">
                  <c:v>装箱</c:v>
                </c:pt>
              </c:strCache>
            </c:strRef>
          </c:cat>
          <c:val>
            <c:numRef>
              <c:f>工作表1!$D$2:$D$28</c:f>
              <c:numCache>
                <c:formatCode>General</c:formatCode>
                <c:ptCount val="27"/>
                <c:pt idx="0">
                  <c:v>31.85</c:v>
                </c:pt>
                <c:pt idx="1">
                  <c:v>31.85</c:v>
                </c:pt>
                <c:pt idx="2">
                  <c:v>31.85</c:v>
                </c:pt>
                <c:pt idx="3">
                  <c:v>31.85</c:v>
                </c:pt>
                <c:pt idx="4">
                  <c:v>31.85</c:v>
                </c:pt>
                <c:pt idx="5">
                  <c:v>31.85</c:v>
                </c:pt>
                <c:pt idx="6">
                  <c:v>31.85</c:v>
                </c:pt>
                <c:pt idx="7">
                  <c:v>31.85</c:v>
                </c:pt>
                <c:pt idx="8">
                  <c:v>31.85</c:v>
                </c:pt>
                <c:pt idx="9">
                  <c:v>31.85</c:v>
                </c:pt>
                <c:pt idx="10">
                  <c:v>31.85</c:v>
                </c:pt>
                <c:pt idx="11">
                  <c:v>31.85</c:v>
                </c:pt>
                <c:pt idx="12">
                  <c:v>31.85</c:v>
                </c:pt>
                <c:pt idx="13">
                  <c:v>31.85</c:v>
                </c:pt>
                <c:pt idx="14">
                  <c:v>31.85</c:v>
                </c:pt>
                <c:pt idx="15">
                  <c:v>31.85</c:v>
                </c:pt>
                <c:pt idx="16">
                  <c:v>31.85</c:v>
                </c:pt>
                <c:pt idx="17">
                  <c:v>31.85</c:v>
                </c:pt>
                <c:pt idx="18">
                  <c:v>31.85</c:v>
                </c:pt>
                <c:pt idx="19">
                  <c:v>31.85</c:v>
                </c:pt>
                <c:pt idx="20">
                  <c:v>31.85</c:v>
                </c:pt>
                <c:pt idx="21">
                  <c:v>31.85</c:v>
                </c:pt>
                <c:pt idx="22">
                  <c:v>31.85</c:v>
                </c:pt>
                <c:pt idx="23">
                  <c:v>31.85</c:v>
                </c:pt>
                <c:pt idx="24">
                  <c:v>31.85</c:v>
                </c:pt>
                <c:pt idx="25">
                  <c:v>31.85</c:v>
                </c:pt>
                <c:pt idx="26">
                  <c:v>31.85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3358-43C5-91A3-CE2E17E1725C}"/>
            </c:ext>
          </c:extLst>
        </c:ser>
        <c:ser>
          <c:idx val="2"/>
          <c:order val="2"/>
          <c:tx>
            <c:strRef>
              <c:f>工作表1!$E$1</c:f>
              <c:strCache>
                <c:ptCount val="1"/>
                <c:pt idx="0">
                  <c:v>需求TT
(sec)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8.4443952551807491E-2"/>
                  <c:y val="-2.4823025995278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3358-43C5-91A3-CE2E17E172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工作表1!$B$2:$B$28</c:f>
              <c:strCache>
                <c:ptCount val="27"/>
                <c:pt idx="0">
                  <c:v>取底座</c:v>
                </c:pt>
                <c:pt idx="1">
                  <c:v>檢查底座</c:v>
                </c:pt>
                <c:pt idx="2">
                  <c:v>拉釘底座兩側</c:v>
                </c:pt>
                <c:pt idx="3">
                  <c:v>裝後窗支架打拉釘1</c:v>
                </c:pt>
                <c:pt idx="4">
                  <c:v>後窗支架加工2</c:v>
                </c:pt>
                <c:pt idx="5">
                  <c:v>後窗支架加工3</c:v>
                </c:pt>
                <c:pt idx="6">
                  <c:v>後窗支架加工4</c:v>
                </c:pt>
                <c:pt idx="7">
                  <c:v>裝左右耳</c:v>
                </c:pt>
                <c:pt idx="8">
                  <c:v>鎖左右耳</c:v>
                </c:pt>
                <c:pt idx="9">
                  <c:v>鎖後窗支架螺絲+電源盒全檢+貼機箱條碼</c:v>
                </c:pt>
                <c:pt idx="10">
                  <c:v>裝後窗戶換件+扣件+放附件+固定電源塵蓋</c:v>
                </c:pt>
                <c:pt idx="11">
                  <c:v>左右線材導通測試</c:v>
                </c:pt>
                <c:pt idx="12">
                  <c:v>裝入侵開關+掃描+固定耳朵</c:v>
                </c:pt>
                <c:pt idx="13">
                  <c:v>HDD全檢+信息卡</c:v>
                </c:pt>
                <c:pt idx="14">
                  <c:v>貼風扇架泡棉</c:v>
                </c:pt>
                <c:pt idx="15">
                  <c:v>裝風扇+鎖風扇架</c:v>
                </c:pt>
                <c:pt idx="16">
                  <c:v>裝HDD後擋板+貼線扣</c:v>
                </c:pt>
                <c:pt idx="17">
                  <c:v>組風扇</c:v>
                </c:pt>
                <c:pt idx="18">
                  <c:v>鎖風扇架+入侵開關測試</c:v>
                </c:pt>
                <c:pt idx="19">
                  <c:v>鎖後窗+鎖風扇架</c:v>
                </c:pt>
                <c:pt idx="20">
                  <c:v>内觀檢查</c:v>
                </c:pt>
                <c:pt idx="21">
                  <c:v>裝上蓋</c:v>
                </c:pt>
                <c:pt idx="22">
                  <c:v>厚薄規量測</c:v>
                </c:pt>
                <c:pt idx="23">
                  <c:v>外觀檢查</c:v>
                </c:pt>
                <c:pt idx="24">
                  <c:v>貼膜</c:v>
                </c:pt>
                <c:pt idx="25">
                  <c:v>掃描+貼包材</c:v>
                </c:pt>
                <c:pt idx="26">
                  <c:v>装箱</c:v>
                </c:pt>
              </c:strCache>
            </c:strRef>
          </c:cat>
          <c:val>
            <c:numRef>
              <c:f>工作表1!$E$2:$E$28</c:f>
              <c:numCache>
                <c:formatCode>General</c:formatCode>
                <c:ptCount val="27"/>
                <c:pt idx="0">
                  <c:v>25.88</c:v>
                </c:pt>
                <c:pt idx="1">
                  <c:v>25.88</c:v>
                </c:pt>
                <c:pt idx="2">
                  <c:v>25.88</c:v>
                </c:pt>
                <c:pt idx="3">
                  <c:v>25.88</c:v>
                </c:pt>
                <c:pt idx="4">
                  <c:v>25.88</c:v>
                </c:pt>
                <c:pt idx="5">
                  <c:v>25.88</c:v>
                </c:pt>
                <c:pt idx="6">
                  <c:v>25.88</c:v>
                </c:pt>
                <c:pt idx="7">
                  <c:v>25.88</c:v>
                </c:pt>
                <c:pt idx="8">
                  <c:v>25.88</c:v>
                </c:pt>
                <c:pt idx="9">
                  <c:v>25.88</c:v>
                </c:pt>
                <c:pt idx="10">
                  <c:v>25.88</c:v>
                </c:pt>
                <c:pt idx="11">
                  <c:v>25.88</c:v>
                </c:pt>
                <c:pt idx="12">
                  <c:v>25.88</c:v>
                </c:pt>
                <c:pt idx="13">
                  <c:v>25.88</c:v>
                </c:pt>
                <c:pt idx="14">
                  <c:v>25.88</c:v>
                </c:pt>
                <c:pt idx="15">
                  <c:v>25.88</c:v>
                </c:pt>
                <c:pt idx="16">
                  <c:v>25.88</c:v>
                </c:pt>
                <c:pt idx="17">
                  <c:v>25.88</c:v>
                </c:pt>
                <c:pt idx="18">
                  <c:v>25.88</c:v>
                </c:pt>
                <c:pt idx="19">
                  <c:v>25.88</c:v>
                </c:pt>
                <c:pt idx="20">
                  <c:v>25.88</c:v>
                </c:pt>
                <c:pt idx="21">
                  <c:v>25.88</c:v>
                </c:pt>
                <c:pt idx="22">
                  <c:v>25.88</c:v>
                </c:pt>
                <c:pt idx="23">
                  <c:v>25.88</c:v>
                </c:pt>
                <c:pt idx="24">
                  <c:v>25.88</c:v>
                </c:pt>
                <c:pt idx="25">
                  <c:v>25.88</c:v>
                </c:pt>
                <c:pt idx="26">
                  <c:v>25.88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3358-43C5-91A3-CE2E17E172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007632"/>
        <c:axId val="79003824"/>
      </c:lineChart>
      <c:catAx>
        <c:axId val="790076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zh-TW" altLang="zh-TW" sz="1600" b="0" i="0" baseline="0" dirty="0">
                    <a:solidFill>
                      <a:sysClr val="windowText" lastClr="000000"/>
                    </a:solidFill>
                    <a:effectLst/>
                    <a:latin typeface="標楷體" panose="03000509000000000000" pitchFamily="65" charset="-120"/>
                    <a:ea typeface="標楷體" panose="03000509000000000000" pitchFamily="65" charset="-120"/>
                  </a:rPr>
                  <a:t>動作名稱</a:t>
                </a:r>
                <a:endParaRPr lang="zh-TW" altLang="zh-TW" sz="1600" baseline="0" dirty="0">
                  <a:solidFill>
                    <a:sysClr val="windowText" lastClr="00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c:rich>
          </c:tx>
          <c:layout>
            <c:manualLayout>
              <c:xMode val="edge"/>
              <c:yMode val="edge"/>
              <c:x val="0.26126791618835826"/>
              <c:y val="0.823736969743760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pPr>
            <a:endParaRPr lang="zh-TW"/>
          </a:p>
        </c:txPr>
        <c:crossAx val="79003824"/>
        <c:crosses val="autoZero"/>
        <c:auto val="1"/>
        <c:lblAlgn val="ctr"/>
        <c:lblOffset val="100"/>
        <c:noMultiLvlLbl val="0"/>
      </c:catAx>
      <c:valAx>
        <c:axId val="7900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TW" sz="1400" b="0" i="0" baseline="0" dirty="0">
                    <a:solidFill>
                      <a:sysClr val="windowText" lastClr="000000"/>
                    </a:solidFill>
                    <a:effectLst/>
                  </a:rPr>
                  <a:t>C</a:t>
                </a:r>
                <a:r>
                  <a:rPr lang="zh-TW" altLang="zh-TW" sz="1400" b="0" i="0" baseline="0" dirty="0">
                    <a:solidFill>
                      <a:sysClr val="windowText" lastClr="000000"/>
                    </a:solidFill>
                    <a:effectLst/>
                  </a:rPr>
                  <a:t> </a:t>
                </a:r>
                <a:r>
                  <a:rPr lang="en-US" altLang="zh-TW" sz="1400" b="0" i="0" baseline="0" dirty="0">
                    <a:solidFill>
                      <a:sysClr val="windowText" lastClr="000000"/>
                    </a:solidFill>
                    <a:effectLst/>
                  </a:rPr>
                  <a:t>T (sec)</a:t>
                </a:r>
                <a:endParaRPr lang="zh-TW" altLang="zh-TW" sz="1400" baseline="0" dirty="0">
                  <a:solidFill>
                    <a:sysClr val="windowText" lastClr="000000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3.8158658512533923E-2"/>
              <c:y val="0.547496291055527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zh-TW"/>
          </a:p>
        </c:txPr>
        <c:crossAx val="79007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552893615633955"/>
          <c:y val="2.7845441155176325E-2"/>
          <c:w val="0.22766106767012764"/>
          <c:h val="8.48481650099251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工作表1!$A$2</c:f>
              <c:strCache>
                <c:ptCount val="1"/>
                <c:pt idx="0">
                  <c:v>平衡率</c:v>
                </c:pt>
              </c:strCache>
            </c:strRef>
          </c:tx>
          <c:spPr>
            <a:solidFill>
              <a:srgbClr val="99CC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工作表1!$B$1:$C$1</c:f>
              <c:strCache>
                <c:ptCount val="2"/>
                <c:pt idx="0">
                  <c:v>改善前</c:v>
                </c:pt>
                <c:pt idx="1">
                  <c:v>改善後</c:v>
                </c:pt>
              </c:strCache>
            </c:strRef>
          </c:cat>
          <c:val>
            <c:numRef>
              <c:f>工作表1!$B$2:$C$2</c:f>
              <c:numCache>
                <c:formatCode>0.00%</c:formatCode>
                <c:ptCount val="2"/>
                <c:pt idx="0">
                  <c:v>0.64400000000000002</c:v>
                </c:pt>
                <c:pt idx="1">
                  <c:v>0.77500000000000002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08-463D-87A8-6B9DAB8C69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006000"/>
        <c:axId val="79006544"/>
      </c:barChart>
      <c:catAx>
        <c:axId val="790060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zh-TW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Before &amp; After</a:t>
                </a:r>
                <a:endParaRPr lang="zh-TW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zh-TW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pPr>
            <a:endParaRPr lang="zh-TW"/>
          </a:p>
        </c:txPr>
        <c:crossAx val="79006544"/>
        <c:crosses val="autoZero"/>
        <c:auto val="1"/>
        <c:lblAlgn val="ctr"/>
        <c:lblOffset val="100"/>
        <c:noMultiLvlLbl val="0"/>
      </c:catAx>
      <c:valAx>
        <c:axId val="79006544"/>
        <c:scaling>
          <c:orientation val="minMax"/>
          <c:min val="0.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defRPr>
                </a:pPr>
                <a:r>
                  <a:rPr lang="zh-TW" altLang="en-US" sz="18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平衡率</a:t>
                </a:r>
                <a:r>
                  <a:rPr lang="en-US" altLang="zh-TW" sz="18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(%)</a:t>
                </a:r>
                <a:endParaRPr lang="zh-TW" altLang="en-US" sz="18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pPr>
              <a:endParaRPr lang="zh-TW"/>
            </a:p>
          </c:txPr>
        </c:title>
        <c:numFmt formatCode="0.00%" sourceLinked="1"/>
        <c:majorTickMark val="out"/>
        <c:minorTickMark val="none"/>
        <c:tickLblPos val="nextTo"/>
        <c:crossAx val="79006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333898085397915"/>
          <c:y val="3.4473947339184526E-2"/>
          <c:w val="0.13829528266828295"/>
          <c:h val="7.76780974953400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85560177725038"/>
          <c:y val="0.10283226534151571"/>
          <c:w val="0.85859717905325683"/>
          <c:h val="0.728918302862770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工作表1!$A$2</c:f>
              <c:strCache>
                <c:ptCount val="1"/>
                <c:pt idx="0">
                  <c:v>uph</c:v>
                </c:pt>
              </c:strCache>
            </c:strRef>
          </c:tx>
          <c:spPr>
            <a:solidFill>
              <a:srgbClr val="99CCFF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5697964768766619E-16"/>
                  <c:y val="8.96793011699265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99-4C85-817F-01DB51DDB4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工作表1!$B$1:$C$1</c:f>
              <c:strCache>
                <c:ptCount val="2"/>
                <c:pt idx="0">
                  <c:v>Before</c:v>
                </c:pt>
                <c:pt idx="1">
                  <c:v>After</c:v>
                </c:pt>
              </c:strCache>
            </c:strRef>
          </c:cat>
          <c:val>
            <c:numRef>
              <c:f>工作表1!$B$2:$C$2</c:f>
              <c:numCache>
                <c:formatCode>General</c:formatCode>
                <c:ptCount val="2"/>
                <c:pt idx="0">
                  <c:v>110</c:v>
                </c:pt>
                <c:pt idx="1">
                  <c:v>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99-4C85-817F-01DB51DDB4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78998384"/>
        <c:axId val="78998928"/>
      </c:barChart>
      <c:catAx>
        <c:axId val="789983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defRPr>
                </a:pPr>
                <a:r>
                  <a:rPr lang="en-US" sz="1600" dirty="0" smtClean="0"/>
                  <a:t>Before &amp; After</a:t>
                </a:r>
                <a:endParaRPr lang="zh-TW" sz="1600" dirty="0"/>
              </a:p>
            </c:rich>
          </c:tx>
          <c:layout>
            <c:manualLayout>
              <c:xMode val="edge"/>
              <c:yMode val="edge"/>
              <c:x val="0.43707094168650007"/>
              <c:y val="0.914634014299729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pPr>
            <a:endParaRPr lang="zh-TW"/>
          </a:p>
        </c:txPr>
        <c:crossAx val="78998928"/>
        <c:crosses val="autoZero"/>
        <c:auto val="1"/>
        <c:lblAlgn val="ctr"/>
        <c:lblOffset val="100"/>
        <c:noMultiLvlLbl val="0"/>
      </c:catAx>
      <c:valAx>
        <c:axId val="7899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defRPr>
                </a:pPr>
                <a:r>
                  <a:rPr lang="en-US" sz="1600" dirty="0"/>
                  <a:t>UPH</a:t>
                </a:r>
                <a:endParaRPr lang="zh-TW" sz="16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pPr>
            <a:endParaRPr lang="zh-TW"/>
          </a:p>
        </c:txPr>
        <c:crossAx val="7899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34646269190057"/>
          <c:y val="4.1424775778209202E-2"/>
          <c:w val="0.2495886886781421"/>
          <c:h val="5.23203313637345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solidFill>
        <a:schemeClr val="tx2"/>
      </a:solidFill>
    </a:ln>
    <a:effectLst/>
  </c:spPr>
  <c:txPr>
    <a:bodyPr/>
    <a:lstStyle/>
    <a:p>
      <a:pPr>
        <a:defRPr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2400" b="0" i="0" baseline="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zh-TW" sz="2400" b="0" i="0" baseline="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月每週</a:t>
            </a:r>
            <a:r>
              <a:rPr lang="en-US" altLang="zh-TW" sz="2400" b="0" i="0" baseline="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UPH</a:t>
            </a:r>
            <a:endParaRPr lang="zh-TW" altLang="zh-TW" sz="2400" dirty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4.9354955184191002E-2"/>
          <c:y val="0.12541816341394166"/>
          <c:w val="0.93499938178912023"/>
          <c:h val="0.721556979780024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實際UPH</c:v>
                </c:pt>
              </c:strCache>
            </c:strRef>
          </c:tx>
          <c:spPr>
            <a:solidFill>
              <a:srgbClr val="99CC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Sheet1!$B$3:$B$6</c:f>
              <c:strCache>
                <c:ptCount val="4"/>
                <c:pt idx="0">
                  <c:v>WEEK1</c:v>
                </c:pt>
                <c:pt idx="1">
                  <c:v>WEEK2</c:v>
                </c:pt>
                <c:pt idx="2">
                  <c:v>WEEK3</c:v>
                </c:pt>
                <c:pt idx="3">
                  <c:v>WEEK4</c:v>
                </c:pt>
              </c:strCache>
            </c:strRef>
          </c:cat>
          <c:val>
            <c:numRef>
              <c:f>Sheet1!$C$3:$C$6</c:f>
              <c:numCache>
                <c:formatCode>General</c:formatCode>
                <c:ptCount val="4"/>
                <c:pt idx="0">
                  <c:v>111</c:v>
                </c:pt>
                <c:pt idx="1">
                  <c:v>116</c:v>
                </c:pt>
                <c:pt idx="2">
                  <c:v>112</c:v>
                </c:pt>
                <c:pt idx="3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0B-4646-B90B-133ED0AF3B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04990448"/>
        <c:axId val="304999696"/>
      </c:barChart>
      <c:lineChart>
        <c:grouping val="standard"/>
        <c:varyColors val="0"/>
        <c:ser>
          <c:idx val="1"/>
          <c:order val="1"/>
          <c:tx>
            <c:strRef>
              <c:f>Sheet1!$D$2</c:f>
              <c:strCache>
                <c:ptCount val="1"/>
                <c:pt idx="0">
                  <c:v>標準UPH</c:v>
                </c:pt>
              </c:strCache>
            </c:strRef>
          </c:tx>
          <c:spPr>
            <a:ln w="28575" cap="rnd">
              <a:solidFill>
                <a:srgbClr val="FF6699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9.9300357850061471E-2"/>
                  <c:y val="-4.96814907889742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0B-4646-B90B-133ED0AF3BA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0B-4646-B90B-133ED0AF3BA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0B-4646-B90B-133ED0AF3BA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0B-4646-B90B-133ED0AF3B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Sheet1!$B$3:$B$6</c:f>
              <c:strCache>
                <c:ptCount val="4"/>
                <c:pt idx="0">
                  <c:v>WEEK1</c:v>
                </c:pt>
                <c:pt idx="1">
                  <c:v>WEEK2</c:v>
                </c:pt>
                <c:pt idx="2">
                  <c:v>WEEK3</c:v>
                </c:pt>
                <c:pt idx="3">
                  <c:v>WEEK4</c:v>
                </c:pt>
              </c:strCache>
            </c:strRef>
          </c:cat>
          <c:val>
            <c:numRef>
              <c:f>Sheet1!$D$3:$D$6</c:f>
              <c:numCache>
                <c:formatCode>General</c:formatCode>
                <c:ptCount val="4"/>
                <c:pt idx="0">
                  <c:v>110</c:v>
                </c:pt>
                <c:pt idx="1">
                  <c:v>110</c:v>
                </c:pt>
                <c:pt idx="2">
                  <c:v>110</c:v>
                </c:pt>
                <c:pt idx="3">
                  <c:v>110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A0B-4646-B90B-133ED0AF3B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04990448"/>
        <c:axId val="304999696"/>
      </c:lineChart>
      <c:catAx>
        <c:axId val="3049904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TW" sz="2400" b="0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Week</a:t>
                </a:r>
                <a:endParaRPr lang="zh-TW" altLang="zh-TW" sz="24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zh-TW"/>
          </a:p>
        </c:txPr>
        <c:crossAx val="304999696"/>
        <c:crosses val="autoZero"/>
        <c:auto val="1"/>
        <c:lblAlgn val="ctr"/>
        <c:lblOffset val="100"/>
        <c:noMultiLvlLbl val="0"/>
      </c:catAx>
      <c:valAx>
        <c:axId val="3049996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zh-TW" sz="1800" b="0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UPH</a:t>
                </a:r>
                <a:endParaRPr lang="zh-TW" altLang="zh-TW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crossAx val="304990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122637634100408"/>
          <c:y val="2.8852232381065573E-2"/>
          <c:w val="0.30888643091944035"/>
          <c:h val="3.96198153256836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164043-1588-424F-BD87-89907230952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081AEF96-7AD9-4DEB-B759-784B7B7CFE02}">
      <dgm:prSet phldrT="[文字]" custT="1"/>
      <dgm:spPr>
        <a:solidFill>
          <a:srgbClr val="FFCCCC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Enclosure</a:t>
          </a:r>
          <a:r>
            <a:rPr lang="zh-TW" altLang="en-US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主力產品</a:t>
          </a:r>
          <a:endParaRPr lang="zh-TW" altLang="en-US" sz="20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43949BF-E258-4E3C-9498-802866459F23}" type="parTrans" cxnId="{E91F5189-4964-419C-AD37-8A74ED522F5D}">
      <dgm:prSet/>
      <dgm:spPr/>
      <dgm:t>
        <a:bodyPr/>
        <a:lstStyle/>
        <a:p>
          <a:endParaRPr lang="zh-TW" altLang="en-US"/>
        </a:p>
      </dgm:t>
    </dgm:pt>
    <dgm:pt modelId="{EE67F4A8-51B4-4610-BE4A-1051547B85DE}" type="sibTrans" cxnId="{E91F5189-4964-419C-AD37-8A74ED522F5D}">
      <dgm:prSet/>
      <dgm:spPr/>
      <dgm:t>
        <a:bodyPr/>
        <a:lstStyle/>
        <a:p>
          <a:endParaRPr lang="zh-TW" altLang="en-US"/>
        </a:p>
      </dgm:t>
    </dgm:pt>
    <dgm:pt modelId="{F428B11F-576D-46B3-9737-01325B6B9F55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S268</a:t>
          </a:r>
          <a:endParaRPr lang="zh-TW" altLang="en-US" sz="2000" dirty="0">
            <a:solidFill>
              <a:schemeClr val="tx1"/>
            </a:solidFill>
          </a:endParaRPr>
        </a:p>
      </dgm:t>
    </dgm:pt>
    <dgm:pt modelId="{ED214DD8-15BC-47BA-A610-4C1E5DFF5455}" type="parTrans" cxnId="{1A23837F-C935-4C09-A427-BAA0CD9B8994}">
      <dgm:prSet/>
      <dgm:spPr/>
      <dgm:t>
        <a:bodyPr/>
        <a:lstStyle/>
        <a:p>
          <a:endParaRPr lang="zh-TW" altLang="en-US"/>
        </a:p>
      </dgm:t>
    </dgm:pt>
    <dgm:pt modelId="{70B93427-EEFC-485C-A073-DE4AB18AABBE}" type="sibTrans" cxnId="{1A23837F-C935-4C09-A427-BAA0CD9B8994}">
      <dgm:prSet/>
      <dgm:spPr/>
      <dgm:t>
        <a:bodyPr/>
        <a:lstStyle/>
        <a:p>
          <a:endParaRPr lang="zh-TW" altLang="en-US"/>
        </a:p>
      </dgm:t>
    </dgm:pt>
    <dgm:pt modelId="{94642F66-B3C0-440A-875D-D3B64FC5F01E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Forecast</a:t>
          </a:r>
          <a:endParaRPr lang="zh-TW" alt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92297D-F8C1-4FF7-B575-B48BC471560D}" type="parTrans" cxnId="{76714690-A858-43A6-8A68-EA7BF40A1D07}">
      <dgm:prSet/>
      <dgm:spPr/>
      <dgm:t>
        <a:bodyPr/>
        <a:lstStyle/>
        <a:p>
          <a:endParaRPr lang="zh-TW" altLang="en-US"/>
        </a:p>
      </dgm:t>
    </dgm:pt>
    <dgm:pt modelId="{8D25CF0B-694C-480F-BBBC-BAE797F60E0D}" type="sibTrans" cxnId="{76714690-A858-43A6-8A68-EA7BF40A1D07}">
      <dgm:prSet/>
      <dgm:spPr/>
      <dgm:t>
        <a:bodyPr/>
        <a:lstStyle/>
        <a:p>
          <a:endParaRPr lang="zh-TW" altLang="en-US"/>
        </a:p>
      </dgm:t>
    </dgm:pt>
    <dgm:pt modelId="{FE183D97-D058-4F90-8BBD-1D22D7243F0A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目標</a:t>
          </a:r>
          <a:endParaRPr lang="zh-TW" altLang="en-US" sz="20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FA9B4DA-5030-464C-BC0A-9ABDBDE40F44}" type="parTrans" cxnId="{1951FEB6-B3CB-420A-A998-4736B909A200}">
      <dgm:prSet/>
      <dgm:spPr/>
      <dgm:t>
        <a:bodyPr/>
        <a:lstStyle/>
        <a:p>
          <a:endParaRPr lang="zh-TW" altLang="en-US"/>
        </a:p>
      </dgm:t>
    </dgm:pt>
    <dgm:pt modelId="{9A0E65C9-B680-48F6-9986-7D7D3033FADF}" type="sibTrans" cxnId="{1951FEB6-B3CB-420A-A998-4736B909A200}">
      <dgm:prSet/>
      <dgm:spPr/>
      <dgm:t>
        <a:bodyPr/>
        <a:lstStyle/>
        <a:p>
          <a:endParaRPr lang="zh-TW" altLang="en-US"/>
        </a:p>
      </dgm:t>
    </dgm:pt>
    <dgm:pt modelId="{E5D5E5A3-8C8A-4F67-B10C-926C9892BDEF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活動計畫表</a:t>
          </a:r>
          <a:endParaRPr lang="zh-TW" altLang="en-US" sz="20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6F5D654-474A-4382-B6A8-2F014A04A0EA}" type="parTrans" cxnId="{50204704-C687-45E6-8A75-1A1B69BD7130}">
      <dgm:prSet/>
      <dgm:spPr/>
      <dgm:t>
        <a:bodyPr/>
        <a:lstStyle/>
        <a:p>
          <a:endParaRPr lang="zh-TW" altLang="en-US"/>
        </a:p>
      </dgm:t>
    </dgm:pt>
    <dgm:pt modelId="{BF4CA039-08A1-4369-9084-3AA6C15C3CDC}" type="sibTrans" cxnId="{50204704-C687-45E6-8A75-1A1B69BD7130}">
      <dgm:prSet/>
      <dgm:spPr/>
      <dgm:t>
        <a:bodyPr/>
        <a:lstStyle/>
        <a:p>
          <a:endParaRPr lang="zh-TW" altLang="en-US"/>
        </a:p>
      </dgm:t>
    </dgm:pt>
    <dgm:pt modelId="{87911967-EBE9-44BF-BBD1-34D19545222E}" type="pres">
      <dgm:prSet presAssocID="{09164043-1588-424F-BD87-899072309526}" presName="Name0" presStyleCnt="0">
        <dgm:presLayoutVars>
          <dgm:dir/>
          <dgm:resizeHandles val="exact"/>
        </dgm:presLayoutVars>
      </dgm:prSet>
      <dgm:spPr/>
    </dgm:pt>
    <dgm:pt modelId="{35E38110-B088-4672-9C1C-1059A34E2403}" type="pres">
      <dgm:prSet presAssocID="{081AEF96-7AD9-4DEB-B759-784B7B7CFE02}" presName="parTxOnly" presStyleLbl="node1" presStyleIdx="0" presStyleCnt="5" custScaleX="188090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5F86AB-F065-4944-AA40-1512DBAD7434}" type="pres">
      <dgm:prSet presAssocID="{EE67F4A8-51B4-4610-BE4A-1051547B85DE}" presName="parSpace" presStyleCnt="0"/>
      <dgm:spPr/>
    </dgm:pt>
    <dgm:pt modelId="{30E1CFFE-5DD3-46D7-96D2-55DAEA8322DE}" type="pres">
      <dgm:prSet presAssocID="{F428B11F-576D-46B3-9737-01325B6B9F55}" presName="parTxOnly" presStyleLbl="node1" presStyleIdx="1" presStyleCnt="5" custScaleX="123034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E0CC91-7EEB-4FA8-B82C-5DEFB783D933}" type="pres">
      <dgm:prSet presAssocID="{70B93427-EEFC-485C-A073-DE4AB18AABBE}" presName="parSpace" presStyleCnt="0"/>
      <dgm:spPr/>
    </dgm:pt>
    <dgm:pt modelId="{D3436749-B19A-4FDB-99D9-710D8F3E8505}" type="pres">
      <dgm:prSet presAssocID="{94642F66-B3C0-440A-875D-D3B64FC5F01E}" presName="parTxOnly" presStyleLbl="node1" presStyleIdx="2" presStyleCnt="5" custScaleX="136145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AD3A97-9C70-40C1-9216-175B6516F404}" type="pres">
      <dgm:prSet presAssocID="{8D25CF0B-694C-480F-BBBC-BAE797F60E0D}" presName="parSpace" presStyleCnt="0"/>
      <dgm:spPr/>
    </dgm:pt>
    <dgm:pt modelId="{6A1BDECB-D25E-491E-AB85-1757F5458AA9}" type="pres">
      <dgm:prSet presAssocID="{FE183D97-D058-4F90-8BBD-1D22D7243F0A}" presName="parTxOnly" presStyleLbl="node1" presStyleIdx="3" presStyleCnt="5" custScaleX="91915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8071E2-B6C5-430E-A63E-9111719D2C6B}" type="pres">
      <dgm:prSet presAssocID="{9A0E65C9-B680-48F6-9986-7D7D3033FADF}" presName="parSpace" presStyleCnt="0"/>
      <dgm:spPr/>
    </dgm:pt>
    <dgm:pt modelId="{1DDA24D7-A5E9-4B54-BE9D-F7E0DAF1BA9B}" type="pres">
      <dgm:prSet presAssocID="{E5D5E5A3-8C8A-4F67-B10C-926C9892BDEF}" presName="parTxOnly" presStyleLbl="node1" presStyleIdx="4" presStyleCnt="5" custScaleX="164067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1B1A869-D52F-47E3-B46B-372E4C5E89C1}" type="presOf" srcId="{081AEF96-7AD9-4DEB-B759-784B7B7CFE02}" destId="{35E38110-B088-4672-9C1C-1059A34E2403}" srcOrd="0" destOrd="0" presId="urn:microsoft.com/office/officeart/2005/8/layout/hChevron3"/>
    <dgm:cxn modelId="{A67EE4AE-350A-484B-9EDD-039904F0DB71}" type="presOf" srcId="{09164043-1588-424F-BD87-899072309526}" destId="{87911967-EBE9-44BF-BBD1-34D19545222E}" srcOrd="0" destOrd="0" presId="urn:microsoft.com/office/officeart/2005/8/layout/hChevron3"/>
    <dgm:cxn modelId="{1A23837F-C935-4C09-A427-BAA0CD9B8994}" srcId="{09164043-1588-424F-BD87-899072309526}" destId="{F428B11F-576D-46B3-9737-01325B6B9F55}" srcOrd="1" destOrd="0" parTransId="{ED214DD8-15BC-47BA-A610-4C1E5DFF5455}" sibTransId="{70B93427-EEFC-485C-A073-DE4AB18AABBE}"/>
    <dgm:cxn modelId="{1951FEB6-B3CB-420A-A998-4736B909A200}" srcId="{09164043-1588-424F-BD87-899072309526}" destId="{FE183D97-D058-4F90-8BBD-1D22D7243F0A}" srcOrd="3" destOrd="0" parTransId="{2FA9B4DA-5030-464C-BC0A-9ABDBDE40F44}" sibTransId="{9A0E65C9-B680-48F6-9986-7D7D3033FADF}"/>
    <dgm:cxn modelId="{FA3836B7-6D64-43D4-A7BD-D430930F688A}" type="presOf" srcId="{FE183D97-D058-4F90-8BBD-1D22D7243F0A}" destId="{6A1BDECB-D25E-491E-AB85-1757F5458AA9}" srcOrd="0" destOrd="0" presId="urn:microsoft.com/office/officeart/2005/8/layout/hChevron3"/>
    <dgm:cxn modelId="{9C9066D0-B7F3-42F6-920B-1E29BFAA33E5}" type="presOf" srcId="{94642F66-B3C0-440A-875D-D3B64FC5F01E}" destId="{D3436749-B19A-4FDB-99D9-710D8F3E8505}" srcOrd="0" destOrd="0" presId="urn:microsoft.com/office/officeart/2005/8/layout/hChevron3"/>
    <dgm:cxn modelId="{76714690-A858-43A6-8A68-EA7BF40A1D07}" srcId="{09164043-1588-424F-BD87-899072309526}" destId="{94642F66-B3C0-440A-875D-D3B64FC5F01E}" srcOrd="2" destOrd="0" parTransId="{C892297D-F8C1-4FF7-B575-B48BC471560D}" sibTransId="{8D25CF0B-694C-480F-BBBC-BAE797F60E0D}"/>
    <dgm:cxn modelId="{D48AC060-E2CC-40A0-9729-B66D826B78D6}" type="presOf" srcId="{F428B11F-576D-46B3-9737-01325B6B9F55}" destId="{30E1CFFE-5DD3-46D7-96D2-55DAEA8322DE}" srcOrd="0" destOrd="0" presId="urn:microsoft.com/office/officeart/2005/8/layout/hChevron3"/>
    <dgm:cxn modelId="{30543492-B4F3-4A12-8414-0AC084772E78}" type="presOf" srcId="{E5D5E5A3-8C8A-4F67-B10C-926C9892BDEF}" destId="{1DDA24D7-A5E9-4B54-BE9D-F7E0DAF1BA9B}" srcOrd="0" destOrd="0" presId="urn:microsoft.com/office/officeart/2005/8/layout/hChevron3"/>
    <dgm:cxn modelId="{50204704-C687-45E6-8A75-1A1B69BD7130}" srcId="{09164043-1588-424F-BD87-899072309526}" destId="{E5D5E5A3-8C8A-4F67-B10C-926C9892BDEF}" srcOrd="4" destOrd="0" parTransId="{B6F5D654-474A-4382-B6A8-2F014A04A0EA}" sibTransId="{BF4CA039-08A1-4369-9084-3AA6C15C3CDC}"/>
    <dgm:cxn modelId="{E91F5189-4964-419C-AD37-8A74ED522F5D}" srcId="{09164043-1588-424F-BD87-899072309526}" destId="{081AEF96-7AD9-4DEB-B759-784B7B7CFE02}" srcOrd="0" destOrd="0" parTransId="{543949BF-E258-4E3C-9498-802866459F23}" sibTransId="{EE67F4A8-51B4-4610-BE4A-1051547B85DE}"/>
    <dgm:cxn modelId="{813555A9-22C3-46A7-9DCD-840D9D2A5B53}" type="presParOf" srcId="{87911967-EBE9-44BF-BBD1-34D19545222E}" destId="{35E38110-B088-4672-9C1C-1059A34E2403}" srcOrd="0" destOrd="0" presId="urn:microsoft.com/office/officeart/2005/8/layout/hChevron3"/>
    <dgm:cxn modelId="{8AA6B987-E6F3-48DA-8EDC-5764C4591388}" type="presParOf" srcId="{87911967-EBE9-44BF-BBD1-34D19545222E}" destId="{5A5F86AB-F065-4944-AA40-1512DBAD7434}" srcOrd="1" destOrd="0" presId="urn:microsoft.com/office/officeart/2005/8/layout/hChevron3"/>
    <dgm:cxn modelId="{7C210E0E-7A4A-4E7C-A90F-3A9A7597AB94}" type="presParOf" srcId="{87911967-EBE9-44BF-BBD1-34D19545222E}" destId="{30E1CFFE-5DD3-46D7-96D2-55DAEA8322DE}" srcOrd="2" destOrd="0" presId="urn:microsoft.com/office/officeart/2005/8/layout/hChevron3"/>
    <dgm:cxn modelId="{EAF3B3A4-72F4-471E-B462-5DB4515F066B}" type="presParOf" srcId="{87911967-EBE9-44BF-BBD1-34D19545222E}" destId="{6DE0CC91-7EEB-4FA8-B82C-5DEFB783D933}" srcOrd="3" destOrd="0" presId="urn:microsoft.com/office/officeart/2005/8/layout/hChevron3"/>
    <dgm:cxn modelId="{07BE6D3B-5C8B-4B7A-AF07-D9843FA75FCB}" type="presParOf" srcId="{87911967-EBE9-44BF-BBD1-34D19545222E}" destId="{D3436749-B19A-4FDB-99D9-710D8F3E8505}" srcOrd="4" destOrd="0" presId="urn:microsoft.com/office/officeart/2005/8/layout/hChevron3"/>
    <dgm:cxn modelId="{79996D33-B064-487D-BD6C-0F4589CD4E94}" type="presParOf" srcId="{87911967-EBE9-44BF-BBD1-34D19545222E}" destId="{68AD3A97-9C70-40C1-9216-175B6516F404}" srcOrd="5" destOrd="0" presId="urn:microsoft.com/office/officeart/2005/8/layout/hChevron3"/>
    <dgm:cxn modelId="{55689EF8-DF72-468A-B78A-7A95E1EADDAD}" type="presParOf" srcId="{87911967-EBE9-44BF-BBD1-34D19545222E}" destId="{6A1BDECB-D25E-491E-AB85-1757F5458AA9}" srcOrd="6" destOrd="0" presId="urn:microsoft.com/office/officeart/2005/8/layout/hChevron3"/>
    <dgm:cxn modelId="{50911B7D-45F0-4F36-97F5-1394BAC320FE}" type="presParOf" srcId="{87911967-EBE9-44BF-BBD1-34D19545222E}" destId="{AD8071E2-B6C5-430E-A63E-9111719D2C6B}" srcOrd="7" destOrd="0" presId="urn:microsoft.com/office/officeart/2005/8/layout/hChevron3"/>
    <dgm:cxn modelId="{6C819D09-B8D9-4087-B440-5F1EB7EB6C39}" type="presParOf" srcId="{87911967-EBE9-44BF-BBD1-34D19545222E}" destId="{1DDA24D7-A5E9-4B54-BE9D-F7E0DAF1BA9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164043-1588-424F-BD87-89907230952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081AEF96-7AD9-4DEB-B759-784B7B7CFE02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Enclosure</a:t>
          </a:r>
          <a:r>
            <a:rPr lang="zh-TW" altLang="en-US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主力產品</a:t>
          </a:r>
          <a:endParaRPr lang="zh-TW" altLang="en-US" sz="20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43949BF-E258-4E3C-9498-802866459F23}" type="parTrans" cxnId="{E91F5189-4964-419C-AD37-8A74ED522F5D}">
      <dgm:prSet/>
      <dgm:spPr/>
      <dgm:t>
        <a:bodyPr/>
        <a:lstStyle/>
        <a:p>
          <a:endParaRPr lang="zh-TW" altLang="en-US"/>
        </a:p>
      </dgm:t>
    </dgm:pt>
    <dgm:pt modelId="{EE67F4A8-51B4-4610-BE4A-1051547B85DE}" type="sibTrans" cxnId="{E91F5189-4964-419C-AD37-8A74ED522F5D}">
      <dgm:prSet/>
      <dgm:spPr/>
      <dgm:t>
        <a:bodyPr/>
        <a:lstStyle/>
        <a:p>
          <a:endParaRPr lang="zh-TW" altLang="en-US"/>
        </a:p>
      </dgm:t>
    </dgm:pt>
    <dgm:pt modelId="{F428B11F-576D-46B3-9737-01325B6B9F55}">
      <dgm:prSet phldrT="[文字]" custT="1"/>
      <dgm:spPr>
        <a:solidFill>
          <a:srgbClr val="FFCCCC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S268</a:t>
          </a:r>
          <a:endParaRPr lang="zh-TW" altLang="en-US" sz="2000" dirty="0">
            <a:solidFill>
              <a:schemeClr val="tx1"/>
            </a:solidFill>
          </a:endParaRPr>
        </a:p>
      </dgm:t>
    </dgm:pt>
    <dgm:pt modelId="{ED214DD8-15BC-47BA-A610-4C1E5DFF5455}" type="parTrans" cxnId="{1A23837F-C935-4C09-A427-BAA0CD9B8994}">
      <dgm:prSet/>
      <dgm:spPr/>
      <dgm:t>
        <a:bodyPr/>
        <a:lstStyle/>
        <a:p>
          <a:endParaRPr lang="zh-TW" altLang="en-US"/>
        </a:p>
      </dgm:t>
    </dgm:pt>
    <dgm:pt modelId="{70B93427-EEFC-485C-A073-DE4AB18AABBE}" type="sibTrans" cxnId="{1A23837F-C935-4C09-A427-BAA0CD9B8994}">
      <dgm:prSet/>
      <dgm:spPr/>
      <dgm:t>
        <a:bodyPr/>
        <a:lstStyle/>
        <a:p>
          <a:endParaRPr lang="zh-TW" altLang="en-US"/>
        </a:p>
      </dgm:t>
    </dgm:pt>
    <dgm:pt modelId="{94642F66-B3C0-440A-875D-D3B64FC5F01E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Forecast</a:t>
          </a:r>
          <a:endParaRPr lang="zh-TW" alt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92297D-F8C1-4FF7-B575-B48BC471560D}" type="parTrans" cxnId="{76714690-A858-43A6-8A68-EA7BF40A1D07}">
      <dgm:prSet/>
      <dgm:spPr/>
      <dgm:t>
        <a:bodyPr/>
        <a:lstStyle/>
        <a:p>
          <a:endParaRPr lang="zh-TW" altLang="en-US"/>
        </a:p>
      </dgm:t>
    </dgm:pt>
    <dgm:pt modelId="{8D25CF0B-694C-480F-BBBC-BAE797F60E0D}" type="sibTrans" cxnId="{76714690-A858-43A6-8A68-EA7BF40A1D07}">
      <dgm:prSet/>
      <dgm:spPr/>
      <dgm:t>
        <a:bodyPr/>
        <a:lstStyle/>
        <a:p>
          <a:endParaRPr lang="zh-TW" altLang="en-US"/>
        </a:p>
      </dgm:t>
    </dgm:pt>
    <dgm:pt modelId="{FE183D97-D058-4F90-8BBD-1D22D7243F0A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目標</a:t>
          </a:r>
          <a:endParaRPr lang="zh-TW" altLang="en-US" sz="20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FA9B4DA-5030-464C-BC0A-9ABDBDE40F44}" type="parTrans" cxnId="{1951FEB6-B3CB-420A-A998-4736B909A200}">
      <dgm:prSet/>
      <dgm:spPr/>
      <dgm:t>
        <a:bodyPr/>
        <a:lstStyle/>
        <a:p>
          <a:endParaRPr lang="zh-TW" altLang="en-US"/>
        </a:p>
      </dgm:t>
    </dgm:pt>
    <dgm:pt modelId="{9A0E65C9-B680-48F6-9986-7D7D3033FADF}" type="sibTrans" cxnId="{1951FEB6-B3CB-420A-A998-4736B909A200}">
      <dgm:prSet/>
      <dgm:spPr/>
      <dgm:t>
        <a:bodyPr/>
        <a:lstStyle/>
        <a:p>
          <a:endParaRPr lang="zh-TW" altLang="en-US"/>
        </a:p>
      </dgm:t>
    </dgm:pt>
    <dgm:pt modelId="{E5D5E5A3-8C8A-4F67-B10C-926C9892BDEF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活動計畫表</a:t>
          </a:r>
          <a:endParaRPr lang="zh-TW" altLang="en-US" sz="20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6F5D654-474A-4382-B6A8-2F014A04A0EA}" type="parTrans" cxnId="{50204704-C687-45E6-8A75-1A1B69BD7130}">
      <dgm:prSet/>
      <dgm:spPr/>
      <dgm:t>
        <a:bodyPr/>
        <a:lstStyle/>
        <a:p>
          <a:endParaRPr lang="zh-TW" altLang="en-US"/>
        </a:p>
      </dgm:t>
    </dgm:pt>
    <dgm:pt modelId="{BF4CA039-08A1-4369-9084-3AA6C15C3CDC}" type="sibTrans" cxnId="{50204704-C687-45E6-8A75-1A1B69BD7130}">
      <dgm:prSet/>
      <dgm:spPr/>
      <dgm:t>
        <a:bodyPr/>
        <a:lstStyle/>
        <a:p>
          <a:endParaRPr lang="zh-TW" altLang="en-US"/>
        </a:p>
      </dgm:t>
    </dgm:pt>
    <dgm:pt modelId="{87911967-EBE9-44BF-BBD1-34D19545222E}" type="pres">
      <dgm:prSet presAssocID="{09164043-1588-424F-BD87-899072309526}" presName="Name0" presStyleCnt="0">
        <dgm:presLayoutVars>
          <dgm:dir/>
          <dgm:resizeHandles val="exact"/>
        </dgm:presLayoutVars>
      </dgm:prSet>
      <dgm:spPr/>
    </dgm:pt>
    <dgm:pt modelId="{35E38110-B088-4672-9C1C-1059A34E2403}" type="pres">
      <dgm:prSet presAssocID="{081AEF96-7AD9-4DEB-B759-784B7B7CFE02}" presName="parTxOnly" presStyleLbl="node1" presStyleIdx="0" presStyleCnt="5" custScaleX="188090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5F86AB-F065-4944-AA40-1512DBAD7434}" type="pres">
      <dgm:prSet presAssocID="{EE67F4A8-51B4-4610-BE4A-1051547B85DE}" presName="parSpace" presStyleCnt="0"/>
      <dgm:spPr/>
    </dgm:pt>
    <dgm:pt modelId="{30E1CFFE-5DD3-46D7-96D2-55DAEA8322DE}" type="pres">
      <dgm:prSet presAssocID="{F428B11F-576D-46B3-9737-01325B6B9F55}" presName="parTxOnly" presStyleLbl="node1" presStyleIdx="1" presStyleCnt="5" custScaleX="123034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E0CC91-7EEB-4FA8-B82C-5DEFB783D933}" type="pres">
      <dgm:prSet presAssocID="{70B93427-EEFC-485C-A073-DE4AB18AABBE}" presName="parSpace" presStyleCnt="0"/>
      <dgm:spPr/>
    </dgm:pt>
    <dgm:pt modelId="{D3436749-B19A-4FDB-99D9-710D8F3E8505}" type="pres">
      <dgm:prSet presAssocID="{94642F66-B3C0-440A-875D-D3B64FC5F01E}" presName="parTxOnly" presStyleLbl="node1" presStyleIdx="2" presStyleCnt="5" custScaleX="136145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AD3A97-9C70-40C1-9216-175B6516F404}" type="pres">
      <dgm:prSet presAssocID="{8D25CF0B-694C-480F-BBBC-BAE797F60E0D}" presName="parSpace" presStyleCnt="0"/>
      <dgm:spPr/>
    </dgm:pt>
    <dgm:pt modelId="{6A1BDECB-D25E-491E-AB85-1757F5458AA9}" type="pres">
      <dgm:prSet presAssocID="{FE183D97-D058-4F90-8BBD-1D22D7243F0A}" presName="parTxOnly" presStyleLbl="node1" presStyleIdx="3" presStyleCnt="5" custScaleX="91915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8071E2-B6C5-430E-A63E-9111719D2C6B}" type="pres">
      <dgm:prSet presAssocID="{9A0E65C9-B680-48F6-9986-7D7D3033FADF}" presName="parSpace" presStyleCnt="0"/>
      <dgm:spPr/>
    </dgm:pt>
    <dgm:pt modelId="{1DDA24D7-A5E9-4B54-BE9D-F7E0DAF1BA9B}" type="pres">
      <dgm:prSet presAssocID="{E5D5E5A3-8C8A-4F67-B10C-926C9892BDEF}" presName="parTxOnly" presStyleLbl="node1" presStyleIdx="4" presStyleCnt="5" custScaleX="164067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91F5189-4964-419C-AD37-8A74ED522F5D}" srcId="{09164043-1588-424F-BD87-899072309526}" destId="{081AEF96-7AD9-4DEB-B759-784B7B7CFE02}" srcOrd="0" destOrd="0" parTransId="{543949BF-E258-4E3C-9498-802866459F23}" sibTransId="{EE67F4A8-51B4-4610-BE4A-1051547B85DE}"/>
    <dgm:cxn modelId="{83CA7E13-0C16-47AC-A048-843D8B1065F6}" type="presOf" srcId="{09164043-1588-424F-BD87-899072309526}" destId="{87911967-EBE9-44BF-BBD1-34D19545222E}" srcOrd="0" destOrd="0" presId="urn:microsoft.com/office/officeart/2005/8/layout/hChevron3"/>
    <dgm:cxn modelId="{5818029C-FE69-4F8E-AB2B-F86F2F82662F}" type="presOf" srcId="{E5D5E5A3-8C8A-4F67-B10C-926C9892BDEF}" destId="{1DDA24D7-A5E9-4B54-BE9D-F7E0DAF1BA9B}" srcOrd="0" destOrd="0" presId="urn:microsoft.com/office/officeart/2005/8/layout/hChevron3"/>
    <dgm:cxn modelId="{58A50CC2-40E9-4A6A-85FE-DB10A267C3E6}" type="presOf" srcId="{F428B11F-576D-46B3-9737-01325B6B9F55}" destId="{30E1CFFE-5DD3-46D7-96D2-55DAEA8322DE}" srcOrd="0" destOrd="0" presId="urn:microsoft.com/office/officeart/2005/8/layout/hChevron3"/>
    <dgm:cxn modelId="{1951FEB6-B3CB-420A-A998-4736B909A200}" srcId="{09164043-1588-424F-BD87-899072309526}" destId="{FE183D97-D058-4F90-8BBD-1D22D7243F0A}" srcOrd="3" destOrd="0" parTransId="{2FA9B4DA-5030-464C-BC0A-9ABDBDE40F44}" sibTransId="{9A0E65C9-B680-48F6-9986-7D7D3033FADF}"/>
    <dgm:cxn modelId="{A3E85349-DBFA-4BD7-A99A-D0B6571A9853}" type="presOf" srcId="{94642F66-B3C0-440A-875D-D3B64FC5F01E}" destId="{D3436749-B19A-4FDB-99D9-710D8F3E8505}" srcOrd="0" destOrd="0" presId="urn:microsoft.com/office/officeart/2005/8/layout/hChevron3"/>
    <dgm:cxn modelId="{50204704-C687-45E6-8A75-1A1B69BD7130}" srcId="{09164043-1588-424F-BD87-899072309526}" destId="{E5D5E5A3-8C8A-4F67-B10C-926C9892BDEF}" srcOrd="4" destOrd="0" parTransId="{B6F5D654-474A-4382-B6A8-2F014A04A0EA}" sibTransId="{BF4CA039-08A1-4369-9084-3AA6C15C3CDC}"/>
    <dgm:cxn modelId="{76714690-A858-43A6-8A68-EA7BF40A1D07}" srcId="{09164043-1588-424F-BD87-899072309526}" destId="{94642F66-B3C0-440A-875D-D3B64FC5F01E}" srcOrd="2" destOrd="0" parTransId="{C892297D-F8C1-4FF7-B575-B48BC471560D}" sibTransId="{8D25CF0B-694C-480F-BBBC-BAE797F60E0D}"/>
    <dgm:cxn modelId="{A5CDA08D-5314-41A6-8CBA-FFA5BE610BBB}" type="presOf" srcId="{081AEF96-7AD9-4DEB-B759-784B7B7CFE02}" destId="{35E38110-B088-4672-9C1C-1059A34E2403}" srcOrd="0" destOrd="0" presId="urn:microsoft.com/office/officeart/2005/8/layout/hChevron3"/>
    <dgm:cxn modelId="{EF561E3D-EA36-46C4-8235-CB4DC25FDDBE}" type="presOf" srcId="{FE183D97-D058-4F90-8BBD-1D22D7243F0A}" destId="{6A1BDECB-D25E-491E-AB85-1757F5458AA9}" srcOrd="0" destOrd="0" presId="urn:microsoft.com/office/officeart/2005/8/layout/hChevron3"/>
    <dgm:cxn modelId="{1A23837F-C935-4C09-A427-BAA0CD9B8994}" srcId="{09164043-1588-424F-BD87-899072309526}" destId="{F428B11F-576D-46B3-9737-01325B6B9F55}" srcOrd="1" destOrd="0" parTransId="{ED214DD8-15BC-47BA-A610-4C1E5DFF5455}" sibTransId="{70B93427-EEFC-485C-A073-DE4AB18AABBE}"/>
    <dgm:cxn modelId="{1C05CF06-011D-4CFC-8CCB-5EBA24C7359D}" type="presParOf" srcId="{87911967-EBE9-44BF-BBD1-34D19545222E}" destId="{35E38110-B088-4672-9C1C-1059A34E2403}" srcOrd="0" destOrd="0" presId="urn:microsoft.com/office/officeart/2005/8/layout/hChevron3"/>
    <dgm:cxn modelId="{2510C793-B14D-4130-8333-E348E49B0C60}" type="presParOf" srcId="{87911967-EBE9-44BF-BBD1-34D19545222E}" destId="{5A5F86AB-F065-4944-AA40-1512DBAD7434}" srcOrd="1" destOrd="0" presId="urn:microsoft.com/office/officeart/2005/8/layout/hChevron3"/>
    <dgm:cxn modelId="{FE2C2AD4-BAB6-4A3F-8AC8-0FB326C0890F}" type="presParOf" srcId="{87911967-EBE9-44BF-BBD1-34D19545222E}" destId="{30E1CFFE-5DD3-46D7-96D2-55DAEA8322DE}" srcOrd="2" destOrd="0" presId="urn:microsoft.com/office/officeart/2005/8/layout/hChevron3"/>
    <dgm:cxn modelId="{B3A31BC4-A87D-4593-8BFE-5EF09298D031}" type="presParOf" srcId="{87911967-EBE9-44BF-BBD1-34D19545222E}" destId="{6DE0CC91-7EEB-4FA8-B82C-5DEFB783D933}" srcOrd="3" destOrd="0" presId="urn:microsoft.com/office/officeart/2005/8/layout/hChevron3"/>
    <dgm:cxn modelId="{DE5ECE12-A5F0-4ACD-BAD3-DF8716D8AFA3}" type="presParOf" srcId="{87911967-EBE9-44BF-BBD1-34D19545222E}" destId="{D3436749-B19A-4FDB-99D9-710D8F3E8505}" srcOrd="4" destOrd="0" presId="urn:microsoft.com/office/officeart/2005/8/layout/hChevron3"/>
    <dgm:cxn modelId="{8DB34F0E-4D94-444D-B224-E76570112EBB}" type="presParOf" srcId="{87911967-EBE9-44BF-BBD1-34D19545222E}" destId="{68AD3A97-9C70-40C1-9216-175B6516F404}" srcOrd="5" destOrd="0" presId="urn:microsoft.com/office/officeart/2005/8/layout/hChevron3"/>
    <dgm:cxn modelId="{2E170F3C-E4A5-411D-83FA-3D1438751E9E}" type="presParOf" srcId="{87911967-EBE9-44BF-BBD1-34D19545222E}" destId="{6A1BDECB-D25E-491E-AB85-1757F5458AA9}" srcOrd="6" destOrd="0" presId="urn:microsoft.com/office/officeart/2005/8/layout/hChevron3"/>
    <dgm:cxn modelId="{766AB921-BF33-47D0-BEF4-CD999A2F4EA3}" type="presParOf" srcId="{87911967-EBE9-44BF-BBD1-34D19545222E}" destId="{AD8071E2-B6C5-430E-A63E-9111719D2C6B}" srcOrd="7" destOrd="0" presId="urn:microsoft.com/office/officeart/2005/8/layout/hChevron3"/>
    <dgm:cxn modelId="{99CC97A1-515F-4D3B-A9CB-7F30AC7C6416}" type="presParOf" srcId="{87911967-EBE9-44BF-BBD1-34D19545222E}" destId="{1DDA24D7-A5E9-4B54-BE9D-F7E0DAF1BA9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164043-1588-424F-BD87-89907230952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081AEF96-7AD9-4DEB-B759-784B7B7CFE02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Enclosure</a:t>
          </a:r>
          <a:r>
            <a:rPr lang="zh-TW" altLang="en-US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主力產品</a:t>
          </a:r>
          <a:endParaRPr lang="zh-TW" altLang="en-US" sz="20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43949BF-E258-4E3C-9498-802866459F23}" type="parTrans" cxnId="{E91F5189-4964-419C-AD37-8A74ED522F5D}">
      <dgm:prSet/>
      <dgm:spPr/>
      <dgm:t>
        <a:bodyPr/>
        <a:lstStyle/>
        <a:p>
          <a:endParaRPr lang="zh-TW" altLang="en-US"/>
        </a:p>
      </dgm:t>
    </dgm:pt>
    <dgm:pt modelId="{EE67F4A8-51B4-4610-BE4A-1051547B85DE}" type="sibTrans" cxnId="{E91F5189-4964-419C-AD37-8A74ED522F5D}">
      <dgm:prSet/>
      <dgm:spPr/>
      <dgm:t>
        <a:bodyPr/>
        <a:lstStyle/>
        <a:p>
          <a:endParaRPr lang="zh-TW" altLang="en-US"/>
        </a:p>
      </dgm:t>
    </dgm:pt>
    <dgm:pt modelId="{F428B11F-576D-46B3-9737-01325B6B9F55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S268</a:t>
          </a:r>
          <a:endParaRPr lang="zh-TW" altLang="en-US" sz="2000" dirty="0">
            <a:solidFill>
              <a:schemeClr val="tx1"/>
            </a:solidFill>
          </a:endParaRPr>
        </a:p>
      </dgm:t>
    </dgm:pt>
    <dgm:pt modelId="{ED214DD8-15BC-47BA-A610-4C1E5DFF5455}" type="parTrans" cxnId="{1A23837F-C935-4C09-A427-BAA0CD9B8994}">
      <dgm:prSet/>
      <dgm:spPr/>
      <dgm:t>
        <a:bodyPr/>
        <a:lstStyle/>
        <a:p>
          <a:endParaRPr lang="zh-TW" altLang="en-US"/>
        </a:p>
      </dgm:t>
    </dgm:pt>
    <dgm:pt modelId="{70B93427-EEFC-485C-A073-DE4AB18AABBE}" type="sibTrans" cxnId="{1A23837F-C935-4C09-A427-BAA0CD9B8994}">
      <dgm:prSet/>
      <dgm:spPr/>
      <dgm:t>
        <a:bodyPr/>
        <a:lstStyle/>
        <a:p>
          <a:endParaRPr lang="zh-TW" altLang="en-US"/>
        </a:p>
      </dgm:t>
    </dgm:pt>
    <dgm:pt modelId="{94642F66-B3C0-440A-875D-D3B64FC5F01E}">
      <dgm:prSet phldrT="[文字]" custT="1"/>
      <dgm:spPr>
        <a:solidFill>
          <a:srgbClr val="FFCCCC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Forecast</a:t>
          </a:r>
          <a:endParaRPr lang="zh-TW" alt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92297D-F8C1-4FF7-B575-B48BC471560D}" type="parTrans" cxnId="{76714690-A858-43A6-8A68-EA7BF40A1D07}">
      <dgm:prSet/>
      <dgm:spPr/>
      <dgm:t>
        <a:bodyPr/>
        <a:lstStyle/>
        <a:p>
          <a:endParaRPr lang="zh-TW" altLang="en-US"/>
        </a:p>
      </dgm:t>
    </dgm:pt>
    <dgm:pt modelId="{8D25CF0B-694C-480F-BBBC-BAE797F60E0D}" type="sibTrans" cxnId="{76714690-A858-43A6-8A68-EA7BF40A1D07}">
      <dgm:prSet/>
      <dgm:spPr/>
      <dgm:t>
        <a:bodyPr/>
        <a:lstStyle/>
        <a:p>
          <a:endParaRPr lang="zh-TW" altLang="en-US"/>
        </a:p>
      </dgm:t>
    </dgm:pt>
    <dgm:pt modelId="{FE183D97-D058-4F90-8BBD-1D22D7243F0A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目標</a:t>
          </a:r>
          <a:endParaRPr lang="zh-TW" altLang="en-US" sz="20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FA9B4DA-5030-464C-BC0A-9ABDBDE40F44}" type="parTrans" cxnId="{1951FEB6-B3CB-420A-A998-4736B909A200}">
      <dgm:prSet/>
      <dgm:spPr/>
      <dgm:t>
        <a:bodyPr/>
        <a:lstStyle/>
        <a:p>
          <a:endParaRPr lang="zh-TW" altLang="en-US"/>
        </a:p>
      </dgm:t>
    </dgm:pt>
    <dgm:pt modelId="{9A0E65C9-B680-48F6-9986-7D7D3033FADF}" type="sibTrans" cxnId="{1951FEB6-B3CB-420A-A998-4736B909A200}">
      <dgm:prSet/>
      <dgm:spPr/>
      <dgm:t>
        <a:bodyPr/>
        <a:lstStyle/>
        <a:p>
          <a:endParaRPr lang="zh-TW" altLang="en-US"/>
        </a:p>
      </dgm:t>
    </dgm:pt>
    <dgm:pt modelId="{E5D5E5A3-8C8A-4F67-B10C-926C9892BDEF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活動計畫表</a:t>
          </a:r>
          <a:endParaRPr lang="zh-TW" altLang="en-US" sz="20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6F5D654-474A-4382-B6A8-2F014A04A0EA}" type="parTrans" cxnId="{50204704-C687-45E6-8A75-1A1B69BD7130}">
      <dgm:prSet/>
      <dgm:spPr/>
      <dgm:t>
        <a:bodyPr/>
        <a:lstStyle/>
        <a:p>
          <a:endParaRPr lang="zh-TW" altLang="en-US"/>
        </a:p>
      </dgm:t>
    </dgm:pt>
    <dgm:pt modelId="{BF4CA039-08A1-4369-9084-3AA6C15C3CDC}" type="sibTrans" cxnId="{50204704-C687-45E6-8A75-1A1B69BD7130}">
      <dgm:prSet/>
      <dgm:spPr/>
      <dgm:t>
        <a:bodyPr/>
        <a:lstStyle/>
        <a:p>
          <a:endParaRPr lang="zh-TW" altLang="en-US"/>
        </a:p>
      </dgm:t>
    </dgm:pt>
    <dgm:pt modelId="{87911967-EBE9-44BF-BBD1-34D19545222E}" type="pres">
      <dgm:prSet presAssocID="{09164043-1588-424F-BD87-899072309526}" presName="Name0" presStyleCnt="0">
        <dgm:presLayoutVars>
          <dgm:dir/>
          <dgm:resizeHandles val="exact"/>
        </dgm:presLayoutVars>
      </dgm:prSet>
      <dgm:spPr/>
    </dgm:pt>
    <dgm:pt modelId="{35E38110-B088-4672-9C1C-1059A34E2403}" type="pres">
      <dgm:prSet presAssocID="{081AEF96-7AD9-4DEB-B759-784B7B7CFE02}" presName="parTxOnly" presStyleLbl="node1" presStyleIdx="0" presStyleCnt="5" custScaleX="188090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5F86AB-F065-4944-AA40-1512DBAD7434}" type="pres">
      <dgm:prSet presAssocID="{EE67F4A8-51B4-4610-BE4A-1051547B85DE}" presName="parSpace" presStyleCnt="0"/>
      <dgm:spPr/>
    </dgm:pt>
    <dgm:pt modelId="{30E1CFFE-5DD3-46D7-96D2-55DAEA8322DE}" type="pres">
      <dgm:prSet presAssocID="{F428B11F-576D-46B3-9737-01325B6B9F55}" presName="parTxOnly" presStyleLbl="node1" presStyleIdx="1" presStyleCnt="5" custScaleX="123034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E0CC91-7EEB-4FA8-B82C-5DEFB783D933}" type="pres">
      <dgm:prSet presAssocID="{70B93427-EEFC-485C-A073-DE4AB18AABBE}" presName="parSpace" presStyleCnt="0"/>
      <dgm:spPr/>
    </dgm:pt>
    <dgm:pt modelId="{D3436749-B19A-4FDB-99D9-710D8F3E8505}" type="pres">
      <dgm:prSet presAssocID="{94642F66-B3C0-440A-875D-D3B64FC5F01E}" presName="parTxOnly" presStyleLbl="node1" presStyleIdx="2" presStyleCnt="5" custScaleX="136145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AD3A97-9C70-40C1-9216-175B6516F404}" type="pres">
      <dgm:prSet presAssocID="{8D25CF0B-694C-480F-BBBC-BAE797F60E0D}" presName="parSpace" presStyleCnt="0"/>
      <dgm:spPr/>
    </dgm:pt>
    <dgm:pt modelId="{6A1BDECB-D25E-491E-AB85-1757F5458AA9}" type="pres">
      <dgm:prSet presAssocID="{FE183D97-D058-4F90-8BBD-1D22D7243F0A}" presName="parTxOnly" presStyleLbl="node1" presStyleIdx="3" presStyleCnt="5" custScaleX="91915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8071E2-B6C5-430E-A63E-9111719D2C6B}" type="pres">
      <dgm:prSet presAssocID="{9A0E65C9-B680-48F6-9986-7D7D3033FADF}" presName="parSpace" presStyleCnt="0"/>
      <dgm:spPr/>
    </dgm:pt>
    <dgm:pt modelId="{1DDA24D7-A5E9-4B54-BE9D-F7E0DAF1BA9B}" type="pres">
      <dgm:prSet presAssocID="{E5D5E5A3-8C8A-4F67-B10C-926C9892BDEF}" presName="parTxOnly" presStyleLbl="node1" presStyleIdx="4" presStyleCnt="5" custScaleX="164067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374DE27-349B-4B51-AA6D-B488C0B51798}" type="presOf" srcId="{FE183D97-D058-4F90-8BBD-1D22D7243F0A}" destId="{6A1BDECB-D25E-491E-AB85-1757F5458AA9}" srcOrd="0" destOrd="0" presId="urn:microsoft.com/office/officeart/2005/8/layout/hChevron3"/>
    <dgm:cxn modelId="{2A555A37-64C8-43F7-B7B3-A055078DAE4D}" type="presOf" srcId="{09164043-1588-424F-BD87-899072309526}" destId="{87911967-EBE9-44BF-BBD1-34D19545222E}" srcOrd="0" destOrd="0" presId="urn:microsoft.com/office/officeart/2005/8/layout/hChevron3"/>
    <dgm:cxn modelId="{1A23837F-C935-4C09-A427-BAA0CD9B8994}" srcId="{09164043-1588-424F-BD87-899072309526}" destId="{F428B11F-576D-46B3-9737-01325B6B9F55}" srcOrd="1" destOrd="0" parTransId="{ED214DD8-15BC-47BA-A610-4C1E5DFF5455}" sibTransId="{70B93427-EEFC-485C-A073-DE4AB18AABBE}"/>
    <dgm:cxn modelId="{1951FEB6-B3CB-420A-A998-4736B909A200}" srcId="{09164043-1588-424F-BD87-899072309526}" destId="{FE183D97-D058-4F90-8BBD-1D22D7243F0A}" srcOrd="3" destOrd="0" parTransId="{2FA9B4DA-5030-464C-BC0A-9ABDBDE40F44}" sibTransId="{9A0E65C9-B680-48F6-9986-7D7D3033FADF}"/>
    <dgm:cxn modelId="{62C5797D-E401-4F1A-987C-C1C75E9D7E35}" type="presOf" srcId="{94642F66-B3C0-440A-875D-D3B64FC5F01E}" destId="{D3436749-B19A-4FDB-99D9-710D8F3E8505}" srcOrd="0" destOrd="0" presId="urn:microsoft.com/office/officeart/2005/8/layout/hChevron3"/>
    <dgm:cxn modelId="{76714690-A858-43A6-8A68-EA7BF40A1D07}" srcId="{09164043-1588-424F-BD87-899072309526}" destId="{94642F66-B3C0-440A-875D-D3B64FC5F01E}" srcOrd="2" destOrd="0" parTransId="{C892297D-F8C1-4FF7-B575-B48BC471560D}" sibTransId="{8D25CF0B-694C-480F-BBBC-BAE797F60E0D}"/>
    <dgm:cxn modelId="{6CB55DB6-0BAC-408F-B10B-3D31894CC162}" type="presOf" srcId="{081AEF96-7AD9-4DEB-B759-784B7B7CFE02}" destId="{35E38110-B088-4672-9C1C-1059A34E2403}" srcOrd="0" destOrd="0" presId="urn:microsoft.com/office/officeart/2005/8/layout/hChevron3"/>
    <dgm:cxn modelId="{80AA17FB-D268-4084-80F1-64B9A7319579}" type="presOf" srcId="{F428B11F-576D-46B3-9737-01325B6B9F55}" destId="{30E1CFFE-5DD3-46D7-96D2-55DAEA8322DE}" srcOrd="0" destOrd="0" presId="urn:microsoft.com/office/officeart/2005/8/layout/hChevron3"/>
    <dgm:cxn modelId="{12E71572-2DF8-48A2-8862-C7D781C1E9C6}" type="presOf" srcId="{E5D5E5A3-8C8A-4F67-B10C-926C9892BDEF}" destId="{1DDA24D7-A5E9-4B54-BE9D-F7E0DAF1BA9B}" srcOrd="0" destOrd="0" presId="urn:microsoft.com/office/officeart/2005/8/layout/hChevron3"/>
    <dgm:cxn modelId="{50204704-C687-45E6-8A75-1A1B69BD7130}" srcId="{09164043-1588-424F-BD87-899072309526}" destId="{E5D5E5A3-8C8A-4F67-B10C-926C9892BDEF}" srcOrd="4" destOrd="0" parTransId="{B6F5D654-474A-4382-B6A8-2F014A04A0EA}" sibTransId="{BF4CA039-08A1-4369-9084-3AA6C15C3CDC}"/>
    <dgm:cxn modelId="{E91F5189-4964-419C-AD37-8A74ED522F5D}" srcId="{09164043-1588-424F-BD87-899072309526}" destId="{081AEF96-7AD9-4DEB-B759-784B7B7CFE02}" srcOrd="0" destOrd="0" parTransId="{543949BF-E258-4E3C-9498-802866459F23}" sibTransId="{EE67F4A8-51B4-4610-BE4A-1051547B85DE}"/>
    <dgm:cxn modelId="{469F0B04-6B11-44BF-B80F-5C6CCDAAE12C}" type="presParOf" srcId="{87911967-EBE9-44BF-BBD1-34D19545222E}" destId="{35E38110-B088-4672-9C1C-1059A34E2403}" srcOrd="0" destOrd="0" presId="urn:microsoft.com/office/officeart/2005/8/layout/hChevron3"/>
    <dgm:cxn modelId="{B25C9519-77AF-4487-9667-13117C2DD4FC}" type="presParOf" srcId="{87911967-EBE9-44BF-BBD1-34D19545222E}" destId="{5A5F86AB-F065-4944-AA40-1512DBAD7434}" srcOrd="1" destOrd="0" presId="urn:microsoft.com/office/officeart/2005/8/layout/hChevron3"/>
    <dgm:cxn modelId="{7EBCC31A-586E-4E7C-B6FA-B244DBF79066}" type="presParOf" srcId="{87911967-EBE9-44BF-BBD1-34D19545222E}" destId="{30E1CFFE-5DD3-46D7-96D2-55DAEA8322DE}" srcOrd="2" destOrd="0" presId="urn:microsoft.com/office/officeart/2005/8/layout/hChevron3"/>
    <dgm:cxn modelId="{7E449ABC-BB3D-44C2-8A7F-94966D50EA30}" type="presParOf" srcId="{87911967-EBE9-44BF-BBD1-34D19545222E}" destId="{6DE0CC91-7EEB-4FA8-B82C-5DEFB783D933}" srcOrd="3" destOrd="0" presId="urn:microsoft.com/office/officeart/2005/8/layout/hChevron3"/>
    <dgm:cxn modelId="{CCE9A305-B8A3-45A5-A240-C3F7E855797D}" type="presParOf" srcId="{87911967-EBE9-44BF-BBD1-34D19545222E}" destId="{D3436749-B19A-4FDB-99D9-710D8F3E8505}" srcOrd="4" destOrd="0" presId="urn:microsoft.com/office/officeart/2005/8/layout/hChevron3"/>
    <dgm:cxn modelId="{2DD6A77B-2477-4203-9CA2-BBEA6B7F6AF1}" type="presParOf" srcId="{87911967-EBE9-44BF-BBD1-34D19545222E}" destId="{68AD3A97-9C70-40C1-9216-175B6516F404}" srcOrd="5" destOrd="0" presId="urn:microsoft.com/office/officeart/2005/8/layout/hChevron3"/>
    <dgm:cxn modelId="{4A8B32BE-BAC0-45EE-BFF9-86AB2C545B36}" type="presParOf" srcId="{87911967-EBE9-44BF-BBD1-34D19545222E}" destId="{6A1BDECB-D25E-491E-AB85-1757F5458AA9}" srcOrd="6" destOrd="0" presId="urn:microsoft.com/office/officeart/2005/8/layout/hChevron3"/>
    <dgm:cxn modelId="{BB428733-F0CA-42BD-848E-C3C2ADDAFF39}" type="presParOf" srcId="{87911967-EBE9-44BF-BBD1-34D19545222E}" destId="{AD8071E2-B6C5-430E-A63E-9111719D2C6B}" srcOrd="7" destOrd="0" presId="urn:microsoft.com/office/officeart/2005/8/layout/hChevron3"/>
    <dgm:cxn modelId="{15F07CC8-1266-4F28-9C9D-A152FF8AD3A2}" type="presParOf" srcId="{87911967-EBE9-44BF-BBD1-34D19545222E}" destId="{1DDA24D7-A5E9-4B54-BE9D-F7E0DAF1BA9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164043-1588-424F-BD87-89907230952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081AEF96-7AD9-4DEB-B759-784B7B7CFE02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Enclosure</a:t>
          </a:r>
          <a:r>
            <a:rPr lang="zh-TW" altLang="en-US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主力產品</a:t>
          </a:r>
          <a:endParaRPr lang="zh-TW" altLang="en-US" sz="20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43949BF-E258-4E3C-9498-802866459F23}" type="parTrans" cxnId="{E91F5189-4964-419C-AD37-8A74ED522F5D}">
      <dgm:prSet/>
      <dgm:spPr/>
      <dgm:t>
        <a:bodyPr/>
        <a:lstStyle/>
        <a:p>
          <a:endParaRPr lang="zh-TW" altLang="en-US"/>
        </a:p>
      </dgm:t>
    </dgm:pt>
    <dgm:pt modelId="{EE67F4A8-51B4-4610-BE4A-1051547B85DE}" type="sibTrans" cxnId="{E91F5189-4964-419C-AD37-8A74ED522F5D}">
      <dgm:prSet/>
      <dgm:spPr/>
      <dgm:t>
        <a:bodyPr/>
        <a:lstStyle/>
        <a:p>
          <a:endParaRPr lang="zh-TW" altLang="en-US"/>
        </a:p>
      </dgm:t>
    </dgm:pt>
    <dgm:pt modelId="{F428B11F-576D-46B3-9737-01325B6B9F55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S268</a:t>
          </a:r>
          <a:endParaRPr lang="zh-TW" altLang="en-US" sz="2000" dirty="0">
            <a:solidFill>
              <a:schemeClr val="tx1"/>
            </a:solidFill>
          </a:endParaRPr>
        </a:p>
      </dgm:t>
    </dgm:pt>
    <dgm:pt modelId="{ED214DD8-15BC-47BA-A610-4C1E5DFF5455}" type="parTrans" cxnId="{1A23837F-C935-4C09-A427-BAA0CD9B8994}">
      <dgm:prSet/>
      <dgm:spPr/>
      <dgm:t>
        <a:bodyPr/>
        <a:lstStyle/>
        <a:p>
          <a:endParaRPr lang="zh-TW" altLang="en-US"/>
        </a:p>
      </dgm:t>
    </dgm:pt>
    <dgm:pt modelId="{70B93427-EEFC-485C-A073-DE4AB18AABBE}" type="sibTrans" cxnId="{1A23837F-C935-4C09-A427-BAA0CD9B8994}">
      <dgm:prSet/>
      <dgm:spPr/>
      <dgm:t>
        <a:bodyPr/>
        <a:lstStyle/>
        <a:p>
          <a:endParaRPr lang="zh-TW" altLang="en-US"/>
        </a:p>
      </dgm:t>
    </dgm:pt>
    <dgm:pt modelId="{94642F66-B3C0-440A-875D-D3B64FC5F01E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Forecast</a:t>
          </a:r>
          <a:endParaRPr lang="zh-TW" alt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92297D-F8C1-4FF7-B575-B48BC471560D}" type="parTrans" cxnId="{76714690-A858-43A6-8A68-EA7BF40A1D07}">
      <dgm:prSet/>
      <dgm:spPr/>
      <dgm:t>
        <a:bodyPr/>
        <a:lstStyle/>
        <a:p>
          <a:endParaRPr lang="zh-TW" altLang="en-US"/>
        </a:p>
      </dgm:t>
    </dgm:pt>
    <dgm:pt modelId="{8D25CF0B-694C-480F-BBBC-BAE797F60E0D}" type="sibTrans" cxnId="{76714690-A858-43A6-8A68-EA7BF40A1D07}">
      <dgm:prSet/>
      <dgm:spPr/>
      <dgm:t>
        <a:bodyPr/>
        <a:lstStyle/>
        <a:p>
          <a:endParaRPr lang="zh-TW" altLang="en-US"/>
        </a:p>
      </dgm:t>
    </dgm:pt>
    <dgm:pt modelId="{FE183D97-D058-4F90-8BBD-1D22D7243F0A}">
      <dgm:prSet phldrT="[文字]" custT="1"/>
      <dgm:spPr>
        <a:solidFill>
          <a:srgbClr val="FFCCCC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目標</a:t>
          </a:r>
          <a:endParaRPr lang="zh-TW" altLang="en-US" sz="20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FA9B4DA-5030-464C-BC0A-9ABDBDE40F44}" type="parTrans" cxnId="{1951FEB6-B3CB-420A-A998-4736B909A200}">
      <dgm:prSet/>
      <dgm:spPr/>
      <dgm:t>
        <a:bodyPr/>
        <a:lstStyle/>
        <a:p>
          <a:endParaRPr lang="zh-TW" altLang="en-US"/>
        </a:p>
      </dgm:t>
    </dgm:pt>
    <dgm:pt modelId="{9A0E65C9-B680-48F6-9986-7D7D3033FADF}" type="sibTrans" cxnId="{1951FEB6-B3CB-420A-A998-4736B909A200}">
      <dgm:prSet/>
      <dgm:spPr/>
      <dgm:t>
        <a:bodyPr/>
        <a:lstStyle/>
        <a:p>
          <a:endParaRPr lang="zh-TW" altLang="en-US"/>
        </a:p>
      </dgm:t>
    </dgm:pt>
    <dgm:pt modelId="{E5D5E5A3-8C8A-4F67-B10C-926C9892BDEF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活動計畫表</a:t>
          </a:r>
          <a:endParaRPr lang="zh-TW" altLang="en-US" sz="20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6F5D654-474A-4382-B6A8-2F014A04A0EA}" type="parTrans" cxnId="{50204704-C687-45E6-8A75-1A1B69BD7130}">
      <dgm:prSet/>
      <dgm:spPr/>
      <dgm:t>
        <a:bodyPr/>
        <a:lstStyle/>
        <a:p>
          <a:endParaRPr lang="zh-TW" altLang="en-US"/>
        </a:p>
      </dgm:t>
    </dgm:pt>
    <dgm:pt modelId="{BF4CA039-08A1-4369-9084-3AA6C15C3CDC}" type="sibTrans" cxnId="{50204704-C687-45E6-8A75-1A1B69BD7130}">
      <dgm:prSet/>
      <dgm:spPr/>
      <dgm:t>
        <a:bodyPr/>
        <a:lstStyle/>
        <a:p>
          <a:endParaRPr lang="zh-TW" altLang="en-US"/>
        </a:p>
      </dgm:t>
    </dgm:pt>
    <dgm:pt modelId="{87911967-EBE9-44BF-BBD1-34D19545222E}" type="pres">
      <dgm:prSet presAssocID="{09164043-1588-424F-BD87-899072309526}" presName="Name0" presStyleCnt="0">
        <dgm:presLayoutVars>
          <dgm:dir/>
          <dgm:resizeHandles val="exact"/>
        </dgm:presLayoutVars>
      </dgm:prSet>
      <dgm:spPr/>
    </dgm:pt>
    <dgm:pt modelId="{35E38110-B088-4672-9C1C-1059A34E2403}" type="pres">
      <dgm:prSet presAssocID="{081AEF96-7AD9-4DEB-B759-784B7B7CFE02}" presName="parTxOnly" presStyleLbl="node1" presStyleIdx="0" presStyleCnt="5" custScaleX="188090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5F86AB-F065-4944-AA40-1512DBAD7434}" type="pres">
      <dgm:prSet presAssocID="{EE67F4A8-51B4-4610-BE4A-1051547B85DE}" presName="parSpace" presStyleCnt="0"/>
      <dgm:spPr/>
    </dgm:pt>
    <dgm:pt modelId="{30E1CFFE-5DD3-46D7-96D2-55DAEA8322DE}" type="pres">
      <dgm:prSet presAssocID="{F428B11F-576D-46B3-9737-01325B6B9F55}" presName="parTxOnly" presStyleLbl="node1" presStyleIdx="1" presStyleCnt="5" custScaleX="123034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E0CC91-7EEB-4FA8-B82C-5DEFB783D933}" type="pres">
      <dgm:prSet presAssocID="{70B93427-EEFC-485C-A073-DE4AB18AABBE}" presName="parSpace" presStyleCnt="0"/>
      <dgm:spPr/>
    </dgm:pt>
    <dgm:pt modelId="{D3436749-B19A-4FDB-99D9-710D8F3E8505}" type="pres">
      <dgm:prSet presAssocID="{94642F66-B3C0-440A-875D-D3B64FC5F01E}" presName="parTxOnly" presStyleLbl="node1" presStyleIdx="2" presStyleCnt="5" custScaleX="136145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AD3A97-9C70-40C1-9216-175B6516F404}" type="pres">
      <dgm:prSet presAssocID="{8D25CF0B-694C-480F-BBBC-BAE797F60E0D}" presName="parSpace" presStyleCnt="0"/>
      <dgm:spPr/>
    </dgm:pt>
    <dgm:pt modelId="{6A1BDECB-D25E-491E-AB85-1757F5458AA9}" type="pres">
      <dgm:prSet presAssocID="{FE183D97-D058-4F90-8BBD-1D22D7243F0A}" presName="parTxOnly" presStyleLbl="node1" presStyleIdx="3" presStyleCnt="5" custScaleX="91915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8071E2-B6C5-430E-A63E-9111719D2C6B}" type="pres">
      <dgm:prSet presAssocID="{9A0E65C9-B680-48F6-9986-7D7D3033FADF}" presName="parSpace" presStyleCnt="0"/>
      <dgm:spPr/>
    </dgm:pt>
    <dgm:pt modelId="{1DDA24D7-A5E9-4B54-BE9D-F7E0DAF1BA9B}" type="pres">
      <dgm:prSet presAssocID="{E5D5E5A3-8C8A-4F67-B10C-926C9892BDEF}" presName="parTxOnly" presStyleLbl="node1" presStyleIdx="4" presStyleCnt="5" custScaleX="164067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483C41B-F12D-45DC-BAF6-0499CD4D6FCE}" type="presOf" srcId="{09164043-1588-424F-BD87-899072309526}" destId="{87911967-EBE9-44BF-BBD1-34D19545222E}" srcOrd="0" destOrd="0" presId="urn:microsoft.com/office/officeart/2005/8/layout/hChevron3"/>
    <dgm:cxn modelId="{6F36ECFC-F467-4DDE-812D-684B4321B5FF}" type="presOf" srcId="{F428B11F-576D-46B3-9737-01325B6B9F55}" destId="{30E1CFFE-5DD3-46D7-96D2-55DAEA8322DE}" srcOrd="0" destOrd="0" presId="urn:microsoft.com/office/officeart/2005/8/layout/hChevron3"/>
    <dgm:cxn modelId="{E91F5189-4964-419C-AD37-8A74ED522F5D}" srcId="{09164043-1588-424F-BD87-899072309526}" destId="{081AEF96-7AD9-4DEB-B759-784B7B7CFE02}" srcOrd="0" destOrd="0" parTransId="{543949BF-E258-4E3C-9498-802866459F23}" sibTransId="{EE67F4A8-51B4-4610-BE4A-1051547B85DE}"/>
    <dgm:cxn modelId="{FD6E9F9C-F60D-4E92-850C-7B142EA46B3A}" type="presOf" srcId="{081AEF96-7AD9-4DEB-B759-784B7B7CFE02}" destId="{35E38110-B088-4672-9C1C-1059A34E2403}" srcOrd="0" destOrd="0" presId="urn:microsoft.com/office/officeart/2005/8/layout/hChevron3"/>
    <dgm:cxn modelId="{1CB197F8-C164-4362-85E7-A08511D815D0}" type="presOf" srcId="{94642F66-B3C0-440A-875D-D3B64FC5F01E}" destId="{D3436749-B19A-4FDB-99D9-710D8F3E8505}" srcOrd="0" destOrd="0" presId="urn:microsoft.com/office/officeart/2005/8/layout/hChevron3"/>
    <dgm:cxn modelId="{1951FEB6-B3CB-420A-A998-4736B909A200}" srcId="{09164043-1588-424F-BD87-899072309526}" destId="{FE183D97-D058-4F90-8BBD-1D22D7243F0A}" srcOrd="3" destOrd="0" parTransId="{2FA9B4DA-5030-464C-BC0A-9ABDBDE40F44}" sibTransId="{9A0E65C9-B680-48F6-9986-7D7D3033FADF}"/>
    <dgm:cxn modelId="{50204704-C687-45E6-8A75-1A1B69BD7130}" srcId="{09164043-1588-424F-BD87-899072309526}" destId="{E5D5E5A3-8C8A-4F67-B10C-926C9892BDEF}" srcOrd="4" destOrd="0" parTransId="{B6F5D654-474A-4382-B6A8-2F014A04A0EA}" sibTransId="{BF4CA039-08A1-4369-9084-3AA6C15C3CDC}"/>
    <dgm:cxn modelId="{76714690-A858-43A6-8A68-EA7BF40A1D07}" srcId="{09164043-1588-424F-BD87-899072309526}" destId="{94642F66-B3C0-440A-875D-D3B64FC5F01E}" srcOrd="2" destOrd="0" parTransId="{C892297D-F8C1-4FF7-B575-B48BC471560D}" sibTransId="{8D25CF0B-694C-480F-BBBC-BAE797F60E0D}"/>
    <dgm:cxn modelId="{FCDAE6FD-1A79-4D27-AB7C-2E71AAB89308}" type="presOf" srcId="{E5D5E5A3-8C8A-4F67-B10C-926C9892BDEF}" destId="{1DDA24D7-A5E9-4B54-BE9D-F7E0DAF1BA9B}" srcOrd="0" destOrd="0" presId="urn:microsoft.com/office/officeart/2005/8/layout/hChevron3"/>
    <dgm:cxn modelId="{719A1516-DB5A-45F8-B272-282A16FA06B4}" type="presOf" srcId="{FE183D97-D058-4F90-8BBD-1D22D7243F0A}" destId="{6A1BDECB-D25E-491E-AB85-1757F5458AA9}" srcOrd="0" destOrd="0" presId="urn:microsoft.com/office/officeart/2005/8/layout/hChevron3"/>
    <dgm:cxn modelId="{1A23837F-C935-4C09-A427-BAA0CD9B8994}" srcId="{09164043-1588-424F-BD87-899072309526}" destId="{F428B11F-576D-46B3-9737-01325B6B9F55}" srcOrd="1" destOrd="0" parTransId="{ED214DD8-15BC-47BA-A610-4C1E5DFF5455}" sibTransId="{70B93427-EEFC-485C-A073-DE4AB18AABBE}"/>
    <dgm:cxn modelId="{6F5D2636-28DA-46CF-AE2D-FC06BF63E73B}" type="presParOf" srcId="{87911967-EBE9-44BF-BBD1-34D19545222E}" destId="{35E38110-B088-4672-9C1C-1059A34E2403}" srcOrd="0" destOrd="0" presId="urn:microsoft.com/office/officeart/2005/8/layout/hChevron3"/>
    <dgm:cxn modelId="{9BEBFDBF-4AA6-4DA6-9976-6CC69CB1B970}" type="presParOf" srcId="{87911967-EBE9-44BF-BBD1-34D19545222E}" destId="{5A5F86AB-F065-4944-AA40-1512DBAD7434}" srcOrd="1" destOrd="0" presId="urn:microsoft.com/office/officeart/2005/8/layout/hChevron3"/>
    <dgm:cxn modelId="{3A9B1D7A-6C72-46AD-9E24-D920FCB17CB6}" type="presParOf" srcId="{87911967-EBE9-44BF-BBD1-34D19545222E}" destId="{30E1CFFE-5DD3-46D7-96D2-55DAEA8322DE}" srcOrd="2" destOrd="0" presId="urn:microsoft.com/office/officeart/2005/8/layout/hChevron3"/>
    <dgm:cxn modelId="{283CD9A3-1A46-4B62-BD67-30743FAAF957}" type="presParOf" srcId="{87911967-EBE9-44BF-BBD1-34D19545222E}" destId="{6DE0CC91-7EEB-4FA8-B82C-5DEFB783D933}" srcOrd="3" destOrd="0" presId="urn:microsoft.com/office/officeart/2005/8/layout/hChevron3"/>
    <dgm:cxn modelId="{38643B47-7498-455F-909E-9D44CC669A16}" type="presParOf" srcId="{87911967-EBE9-44BF-BBD1-34D19545222E}" destId="{D3436749-B19A-4FDB-99D9-710D8F3E8505}" srcOrd="4" destOrd="0" presId="urn:microsoft.com/office/officeart/2005/8/layout/hChevron3"/>
    <dgm:cxn modelId="{B25C93FF-6768-4A84-8C02-73E5A8481353}" type="presParOf" srcId="{87911967-EBE9-44BF-BBD1-34D19545222E}" destId="{68AD3A97-9C70-40C1-9216-175B6516F404}" srcOrd="5" destOrd="0" presId="urn:microsoft.com/office/officeart/2005/8/layout/hChevron3"/>
    <dgm:cxn modelId="{1A2DF36E-345E-4F65-938B-B356DA86C45C}" type="presParOf" srcId="{87911967-EBE9-44BF-BBD1-34D19545222E}" destId="{6A1BDECB-D25E-491E-AB85-1757F5458AA9}" srcOrd="6" destOrd="0" presId="urn:microsoft.com/office/officeart/2005/8/layout/hChevron3"/>
    <dgm:cxn modelId="{47FFADB5-67AD-48C7-8D69-876E217FE37B}" type="presParOf" srcId="{87911967-EBE9-44BF-BBD1-34D19545222E}" destId="{AD8071E2-B6C5-430E-A63E-9111719D2C6B}" srcOrd="7" destOrd="0" presId="urn:microsoft.com/office/officeart/2005/8/layout/hChevron3"/>
    <dgm:cxn modelId="{F5904102-F7DB-4D18-9CDA-91005DD5EDDB}" type="presParOf" srcId="{87911967-EBE9-44BF-BBD1-34D19545222E}" destId="{1DDA24D7-A5E9-4B54-BE9D-F7E0DAF1BA9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9164043-1588-424F-BD87-89907230952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081AEF96-7AD9-4DEB-B759-784B7B7CFE02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Enclosure</a:t>
          </a:r>
          <a:r>
            <a:rPr lang="zh-TW" altLang="en-US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主力產品</a:t>
          </a:r>
          <a:endParaRPr lang="zh-TW" altLang="en-US" sz="20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43949BF-E258-4E3C-9498-802866459F23}" type="parTrans" cxnId="{E91F5189-4964-419C-AD37-8A74ED522F5D}">
      <dgm:prSet/>
      <dgm:spPr/>
      <dgm:t>
        <a:bodyPr/>
        <a:lstStyle/>
        <a:p>
          <a:endParaRPr lang="zh-TW" altLang="en-US"/>
        </a:p>
      </dgm:t>
    </dgm:pt>
    <dgm:pt modelId="{EE67F4A8-51B4-4610-BE4A-1051547B85DE}" type="sibTrans" cxnId="{E91F5189-4964-419C-AD37-8A74ED522F5D}">
      <dgm:prSet/>
      <dgm:spPr/>
      <dgm:t>
        <a:bodyPr/>
        <a:lstStyle/>
        <a:p>
          <a:endParaRPr lang="zh-TW" altLang="en-US"/>
        </a:p>
      </dgm:t>
    </dgm:pt>
    <dgm:pt modelId="{F428B11F-576D-46B3-9737-01325B6B9F55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S268</a:t>
          </a:r>
          <a:endParaRPr lang="zh-TW" altLang="en-US" sz="2000" dirty="0">
            <a:solidFill>
              <a:schemeClr val="tx1"/>
            </a:solidFill>
          </a:endParaRPr>
        </a:p>
      </dgm:t>
    </dgm:pt>
    <dgm:pt modelId="{ED214DD8-15BC-47BA-A610-4C1E5DFF5455}" type="parTrans" cxnId="{1A23837F-C935-4C09-A427-BAA0CD9B8994}">
      <dgm:prSet/>
      <dgm:spPr/>
      <dgm:t>
        <a:bodyPr/>
        <a:lstStyle/>
        <a:p>
          <a:endParaRPr lang="zh-TW" altLang="en-US"/>
        </a:p>
      </dgm:t>
    </dgm:pt>
    <dgm:pt modelId="{70B93427-EEFC-485C-A073-DE4AB18AABBE}" type="sibTrans" cxnId="{1A23837F-C935-4C09-A427-BAA0CD9B8994}">
      <dgm:prSet/>
      <dgm:spPr/>
      <dgm:t>
        <a:bodyPr/>
        <a:lstStyle/>
        <a:p>
          <a:endParaRPr lang="zh-TW" altLang="en-US"/>
        </a:p>
      </dgm:t>
    </dgm:pt>
    <dgm:pt modelId="{94642F66-B3C0-440A-875D-D3B64FC5F01E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Forecast</a:t>
          </a:r>
          <a:endParaRPr lang="zh-TW" alt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92297D-F8C1-4FF7-B575-B48BC471560D}" type="parTrans" cxnId="{76714690-A858-43A6-8A68-EA7BF40A1D07}">
      <dgm:prSet/>
      <dgm:spPr/>
      <dgm:t>
        <a:bodyPr/>
        <a:lstStyle/>
        <a:p>
          <a:endParaRPr lang="zh-TW" altLang="en-US"/>
        </a:p>
      </dgm:t>
    </dgm:pt>
    <dgm:pt modelId="{8D25CF0B-694C-480F-BBBC-BAE797F60E0D}" type="sibTrans" cxnId="{76714690-A858-43A6-8A68-EA7BF40A1D07}">
      <dgm:prSet/>
      <dgm:spPr/>
      <dgm:t>
        <a:bodyPr/>
        <a:lstStyle/>
        <a:p>
          <a:endParaRPr lang="zh-TW" altLang="en-US"/>
        </a:p>
      </dgm:t>
    </dgm:pt>
    <dgm:pt modelId="{FE183D97-D058-4F90-8BBD-1D22D7243F0A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目標</a:t>
          </a:r>
          <a:endParaRPr lang="zh-TW" altLang="en-US" sz="20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FA9B4DA-5030-464C-BC0A-9ABDBDE40F44}" type="parTrans" cxnId="{1951FEB6-B3CB-420A-A998-4736B909A200}">
      <dgm:prSet/>
      <dgm:spPr/>
      <dgm:t>
        <a:bodyPr/>
        <a:lstStyle/>
        <a:p>
          <a:endParaRPr lang="zh-TW" altLang="en-US"/>
        </a:p>
      </dgm:t>
    </dgm:pt>
    <dgm:pt modelId="{9A0E65C9-B680-48F6-9986-7D7D3033FADF}" type="sibTrans" cxnId="{1951FEB6-B3CB-420A-A998-4736B909A200}">
      <dgm:prSet/>
      <dgm:spPr/>
      <dgm:t>
        <a:bodyPr/>
        <a:lstStyle/>
        <a:p>
          <a:endParaRPr lang="zh-TW" altLang="en-US"/>
        </a:p>
      </dgm:t>
    </dgm:pt>
    <dgm:pt modelId="{E5D5E5A3-8C8A-4F67-B10C-926C9892BDEF}">
      <dgm:prSet phldrT="[文字]" custT="1"/>
      <dgm:spPr>
        <a:solidFill>
          <a:srgbClr val="FFCCCC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活動計畫表</a:t>
          </a:r>
          <a:endParaRPr lang="zh-TW" altLang="en-US" sz="20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6F5D654-474A-4382-B6A8-2F014A04A0EA}" type="parTrans" cxnId="{50204704-C687-45E6-8A75-1A1B69BD7130}">
      <dgm:prSet/>
      <dgm:spPr/>
      <dgm:t>
        <a:bodyPr/>
        <a:lstStyle/>
        <a:p>
          <a:endParaRPr lang="zh-TW" altLang="en-US"/>
        </a:p>
      </dgm:t>
    </dgm:pt>
    <dgm:pt modelId="{BF4CA039-08A1-4369-9084-3AA6C15C3CDC}" type="sibTrans" cxnId="{50204704-C687-45E6-8A75-1A1B69BD7130}">
      <dgm:prSet/>
      <dgm:spPr/>
      <dgm:t>
        <a:bodyPr/>
        <a:lstStyle/>
        <a:p>
          <a:endParaRPr lang="zh-TW" altLang="en-US"/>
        </a:p>
      </dgm:t>
    </dgm:pt>
    <dgm:pt modelId="{87911967-EBE9-44BF-BBD1-34D19545222E}" type="pres">
      <dgm:prSet presAssocID="{09164043-1588-424F-BD87-899072309526}" presName="Name0" presStyleCnt="0">
        <dgm:presLayoutVars>
          <dgm:dir/>
          <dgm:resizeHandles val="exact"/>
        </dgm:presLayoutVars>
      </dgm:prSet>
      <dgm:spPr/>
    </dgm:pt>
    <dgm:pt modelId="{35E38110-B088-4672-9C1C-1059A34E2403}" type="pres">
      <dgm:prSet presAssocID="{081AEF96-7AD9-4DEB-B759-784B7B7CFE02}" presName="parTxOnly" presStyleLbl="node1" presStyleIdx="0" presStyleCnt="5" custScaleX="188090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5F86AB-F065-4944-AA40-1512DBAD7434}" type="pres">
      <dgm:prSet presAssocID="{EE67F4A8-51B4-4610-BE4A-1051547B85DE}" presName="parSpace" presStyleCnt="0"/>
      <dgm:spPr/>
    </dgm:pt>
    <dgm:pt modelId="{30E1CFFE-5DD3-46D7-96D2-55DAEA8322DE}" type="pres">
      <dgm:prSet presAssocID="{F428B11F-576D-46B3-9737-01325B6B9F55}" presName="parTxOnly" presStyleLbl="node1" presStyleIdx="1" presStyleCnt="5" custScaleX="123034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E0CC91-7EEB-4FA8-B82C-5DEFB783D933}" type="pres">
      <dgm:prSet presAssocID="{70B93427-EEFC-485C-A073-DE4AB18AABBE}" presName="parSpace" presStyleCnt="0"/>
      <dgm:spPr/>
    </dgm:pt>
    <dgm:pt modelId="{D3436749-B19A-4FDB-99D9-710D8F3E8505}" type="pres">
      <dgm:prSet presAssocID="{94642F66-B3C0-440A-875D-D3B64FC5F01E}" presName="parTxOnly" presStyleLbl="node1" presStyleIdx="2" presStyleCnt="5" custScaleX="136145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AD3A97-9C70-40C1-9216-175B6516F404}" type="pres">
      <dgm:prSet presAssocID="{8D25CF0B-694C-480F-BBBC-BAE797F60E0D}" presName="parSpace" presStyleCnt="0"/>
      <dgm:spPr/>
    </dgm:pt>
    <dgm:pt modelId="{6A1BDECB-D25E-491E-AB85-1757F5458AA9}" type="pres">
      <dgm:prSet presAssocID="{FE183D97-D058-4F90-8BBD-1D22D7243F0A}" presName="parTxOnly" presStyleLbl="node1" presStyleIdx="3" presStyleCnt="5" custScaleX="91915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8071E2-B6C5-430E-A63E-9111719D2C6B}" type="pres">
      <dgm:prSet presAssocID="{9A0E65C9-B680-48F6-9986-7D7D3033FADF}" presName="parSpace" presStyleCnt="0"/>
      <dgm:spPr/>
    </dgm:pt>
    <dgm:pt modelId="{1DDA24D7-A5E9-4B54-BE9D-F7E0DAF1BA9B}" type="pres">
      <dgm:prSet presAssocID="{E5D5E5A3-8C8A-4F67-B10C-926C9892BDEF}" presName="parTxOnly" presStyleLbl="node1" presStyleIdx="4" presStyleCnt="5" custScaleX="164067" custScaleY="775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40D3F0E-5E9E-4F93-A7DE-31C8D3D22A8C}" type="presOf" srcId="{E5D5E5A3-8C8A-4F67-B10C-926C9892BDEF}" destId="{1DDA24D7-A5E9-4B54-BE9D-F7E0DAF1BA9B}" srcOrd="0" destOrd="0" presId="urn:microsoft.com/office/officeart/2005/8/layout/hChevron3"/>
    <dgm:cxn modelId="{DC9CA497-B169-4BC3-9136-57F4018F31C0}" type="presOf" srcId="{94642F66-B3C0-440A-875D-D3B64FC5F01E}" destId="{D3436749-B19A-4FDB-99D9-710D8F3E8505}" srcOrd="0" destOrd="0" presId="urn:microsoft.com/office/officeart/2005/8/layout/hChevron3"/>
    <dgm:cxn modelId="{E91F5189-4964-419C-AD37-8A74ED522F5D}" srcId="{09164043-1588-424F-BD87-899072309526}" destId="{081AEF96-7AD9-4DEB-B759-784B7B7CFE02}" srcOrd="0" destOrd="0" parTransId="{543949BF-E258-4E3C-9498-802866459F23}" sibTransId="{EE67F4A8-51B4-4610-BE4A-1051547B85DE}"/>
    <dgm:cxn modelId="{A13F65B6-1A36-45B1-A812-6A5848FC3F36}" type="presOf" srcId="{F428B11F-576D-46B3-9737-01325B6B9F55}" destId="{30E1CFFE-5DD3-46D7-96D2-55DAEA8322DE}" srcOrd="0" destOrd="0" presId="urn:microsoft.com/office/officeart/2005/8/layout/hChevron3"/>
    <dgm:cxn modelId="{F30122A9-0BA4-49C7-BBD7-01BCE923FF36}" type="presOf" srcId="{FE183D97-D058-4F90-8BBD-1D22D7243F0A}" destId="{6A1BDECB-D25E-491E-AB85-1757F5458AA9}" srcOrd="0" destOrd="0" presId="urn:microsoft.com/office/officeart/2005/8/layout/hChevron3"/>
    <dgm:cxn modelId="{1951FEB6-B3CB-420A-A998-4736B909A200}" srcId="{09164043-1588-424F-BD87-899072309526}" destId="{FE183D97-D058-4F90-8BBD-1D22D7243F0A}" srcOrd="3" destOrd="0" parTransId="{2FA9B4DA-5030-464C-BC0A-9ABDBDE40F44}" sibTransId="{9A0E65C9-B680-48F6-9986-7D7D3033FADF}"/>
    <dgm:cxn modelId="{50204704-C687-45E6-8A75-1A1B69BD7130}" srcId="{09164043-1588-424F-BD87-899072309526}" destId="{E5D5E5A3-8C8A-4F67-B10C-926C9892BDEF}" srcOrd="4" destOrd="0" parTransId="{B6F5D654-474A-4382-B6A8-2F014A04A0EA}" sibTransId="{BF4CA039-08A1-4369-9084-3AA6C15C3CDC}"/>
    <dgm:cxn modelId="{76714690-A858-43A6-8A68-EA7BF40A1D07}" srcId="{09164043-1588-424F-BD87-899072309526}" destId="{94642F66-B3C0-440A-875D-D3B64FC5F01E}" srcOrd="2" destOrd="0" parTransId="{C892297D-F8C1-4FF7-B575-B48BC471560D}" sibTransId="{8D25CF0B-694C-480F-BBBC-BAE797F60E0D}"/>
    <dgm:cxn modelId="{04AD0A4E-E44E-472D-9F72-D4351DE06400}" type="presOf" srcId="{081AEF96-7AD9-4DEB-B759-784B7B7CFE02}" destId="{35E38110-B088-4672-9C1C-1059A34E2403}" srcOrd="0" destOrd="0" presId="urn:microsoft.com/office/officeart/2005/8/layout/hChevron3"/>
    <dgm:cxn modelId="{1A23837F-C935-4C09-A427-BAA0CD9B8994}" srcId="{09164043-1588-424F-BD87-899072309526}" destId="{F428B11F-576D-46B3-9737-01325B6B9F55}" srcOrd="1" destOrd="0" parTransId="{ED214DD8-15BC-47BA-A610-4C1E5DFF5455}" sibTransId="{70B93427-EEFC-485C-A073-DE4AB18AABBE}"/>
    <dgm:cxn modelId="{86CFF130-E026-416B-ACF3-AB9EE6418747}" type="presOf" srcId="{09164043-1588-424F-BD87-899072309526}" destId="{87911967-EBE9-44BF-BBD1-34D19545222E}" srcOrd="0" destOrd="0" presId="urn:microsoft.com/office/officeart/2005/8/layout/hChevron3"/>
    <dgm:cxn modelId="{EBF5DA76-C2B7-40A0-86F5-154D8268C295}" type="presParOf" srcId="{87911967-EBE9-44BF-BBD1-34D19545222E}" destId="{35E38110-B088-4672-9C1C-1059A34E2403}" srcOrd="0" destOrd="0" presId="urn:microsoft.com/office/officeart/2005/8/layout/hChevron3"/>
    <dgm:cxn modelId="{A94ED90F-EB14-4C9B-BD0C-177E314F6A1D}" type="presParOf" srcId="{87911967-EBE9-44BF-BBD1-34D19545222E}" destId="{5A5F86AB-F065-4944-AA40-1512DBAD7434}" srcOrd="1" destOrd="0" presId="urn:microsoft.com/office/officeart/2005/8/layout/hChevron3"/>
    <dgm:cxn modelId="{4C087E9D-914D-47D5-8726-CC4F14598860}" type="presParOf" srcId="{87911967-EBE9-44BF-BBD1-34D19545222E}" destId="{30E1CFFE-5DD3-46D7-96D2-55DAEA8322DE}" srcOrd="2" destOrd="0" presId="urn:microsoft.com/office/officeart/2005/8/layout/hChevron3"/>
    <dgm:cxn modelId="{947D5015-1C3D-4BC6-95A8-F928277A284F}" type="presParOf" srcId="{87911967-EBE9-44BF-BBD1-34D19545222E}" destId="{6DE0CC91-7EEB-4FA8-B82C-5DEFB783D933}" srcOrd="3" destOrd="0" presId="urn:microsoft.com/office/officeart/2005/8/layout/hChevron3"/>
    <dgm:cxn modelId="{D41F461C-E3D0-486D-9DFB-5B7F4A2F94BC}" type="presParOf" srcId="{87911967-EBE9-44BF-BBD1-34D19545222E}" destId="{D3436749-B19A-4FDB-99D9-710D8F3E8505}" srcOrd="4" destOrd="0" presId="urn:microsoft.com/office/officeart/2005/8/layout/hChevron3"/>
    <dgm:cxn modelId="{591276C6-8742-49DD-81D1-93F6686DE404}" type="presParOf" srcId="{87911967-EBE9-44BF-BBD1-34D19545222E}" destId="{68AD3A97-9C70-40C1-9216-175B6516F404}" srcOrd="5" destOrd="0" presId="urn:microsoft.com/office/officeart/2005/8/layout/hChevron3"/>
    <dgm:cxn modelId="{65EB3CA1-4DC7-405D-9E7E-21C9107D4E22}" type="presParOf" srcId="{87911967-EBE9-44BF-BBD1-34D19545222E}" destId="{6A1BDECB-D25E-491E-AB85-1757F5458AA9}" srcOrd="6" destOrd="0" presId="urn:microsoft.com/office/officeart/2005/8/layout/hChevron3"/>
    <dgm:cxn modelId="{67F2B1C9-DBB1-4324-B394-A61FB8BBAA36}" type="presParOf" srcId="{87911967-EBE9-44BF-BBD1-34D19545222E}" destId="{AD8071E2-B6C5-430E-A63E-9111719D2C6B}" srcOrd="7" destOrd="0" presId="urn:microsoft.com/office/officeart/2005/8/layout/hChevron3"/>
    <dgm:cxn modelId="{60CEA9DF-3A82-40F2-B102-CAC214C56801}" type="presParOf" srcId="{87911967-EBE9-44BF-BBD1-34D19545222E}" destId="{1DDA24D7-A5E9-4B54-BE9D-F7E0DAF1BA9B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C81E72A-7A56-439B-88AB-7D37E2C5BA7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A0117CD-5310-45B9-9DAE-B1353AE10262}">
      <dgm:prSet phldrT="[文字]" custT="1"/>
      <dgm:spPr>
        <a:solidFill>
          <a:srgbClr val="CCECFF"/>
        </a:solidFill>
      </dgm:spPr>
      <dgm:t>
        <a:bodyPr/>
        <a:lstStyle/>
        <a:p>
          <a:r>
            <a:rPr lang="zh-CN" altLang="en-US" sz="20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產品流至工站人員</a:t>
          </a:r>
          <a:endParaRPr lang="zh-TW" altLang="en-US" sz="20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0172695-2209-42A0-976E-5141DD8679BE}" type="parTrans" cxnId="{A549948E-88AD-4554-939F-FABC30F29059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5F77D7E6-C397-4F1A-8927-0885D843C3D1}" type="sibTrans" cxnId="{A549948E-88AD-4554-939F-FABC30F29059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49C014BB-8732-4487-8813-9A7720282A80}">
      <dgm:prSet phldrT="[文字]" custT="1"/>
      <dgm:spPr>
        <a:solidFill>
          <a:srgbClr val="CCECFF"/>
        </a:solidFill>
      </dgm:spPr>
      <dgm:t>
        <a:bodyPr/>
        <a:lstStyle/>
        <a:p>
          <a:r>
            <a:rPr lang="zh-CN" altLang="en-US" sz="20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人員旋轉</a:t>
          </a:r>
          <a:r>
            <a:rPr lang="en-US" altLang="zh-CN" sz="20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90</a:t>
          </a:r>
          <a:r>
            <a:rPr lang="zh-CN" altLang="en-US" sz="20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度並走動拿取物料</a:t>
          </a:r>
          <a:endParaRPr lang="zh-TW" altLang="en-US" sz="2000" b="1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5ADB469-0FC0-4A73-B17F-E2A264313097}" type="parTrans" cxnId="{3F7D6F15-6CC6-4D3F-A643-2D433C2AB67E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DB7BFF1A-15C4-4658-B3E1-504B2A691358}" type="sibTrans" cxnId="{3F7D6F15-6CC6-4D3F-A643-2D433C2AB67E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4E984E62-B2DB-43EF-B6E8-874791593F64}">
      <dgm:prSet phldrT="[文字]" custT="1"/>
      <dgm:spPr>
        <a:solidFill>
          <a:srgbClr val="CCECFF"/>
        </a:solidFill>
      </dgm:spPr>
      <dgm:t>
        <a:bodyPr/>
        <a:lstStyle/>
        <a:p>
          <a:r>
            <a:rPr lang="zh-CN" altLang="en-US" sz="20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回轉</a:t>
          </a:r>
          <a:r>
            <a:rPr lang="en-US" altLang="zh-CN" sz="20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90</a:t>
          </a:r>
          <a:r>
            <a:rPr lang="zh-CN" altLang="en-US" sz="20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度安裝</a:t>
          </a:r>
          <a:endParaRPr lang="en-US" altLang="zh-CN" sz="2000" b="1" dirty="0" smtClean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r>
            <a:rPr lang="zh-CN" altLang="en-US" sz="20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物料</a:t>
          </a:r>
          <a:endParaRPr lang="zh-TW" altLang="en-US" sz="2000" b="1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6D4230D5-35F7-48DB-B87B-ED3F29F0D332}" type="parTrans" cxnId="{0C6DA5E7-797A-4516-BAC3-D89A0FA9241A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A228DFBB-452E-4CE2-A453-DB4498AF0A42}" type="sibTrans" cxnId="{0C6DA5E7-797A-4516-BAC3-D89A0FA9241A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5EAC1D56-2527-4523-AF34-0636CC815498}" type="pres">
      <dgm:prSet presAssocID="{9C81E72A-7A56-439B-88AB-7D37E2C5BA7A}" presName="Name0" presStyleCnt="0">
        <dgm:presLayoutVars>
          <dgm:dir/>
          <dgm:resizeHandles val="exact"/>
        </dgm:presLayoutVars>
      </dgm:prSet>
      <dgm:spPr/>
    </dgm:pt>
    <dgm:pt modelId="{A15BB6C9-7940-417B-BFED-7216B2DEF442}" type="pres">
      <dgm:prSet presAssocID="{5A0117CD-5310-45B9-9DAE-B1353AE10262}" presName="node" presStyleLbl="node1" presStyleIdx="0" presStyleCnt="3" custScaleX="141145" custScaleY="9793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87524A-F2B2-4786-8A33-C98AD842C29A}" type="pres">
      <dgm:prSet presAssocID="{5F77D7E6-C397-4F1A-8927-0885D843C3D1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64C4635B-B792-45DA-B970-F7DB495BFF8F}" type="pres">
      <dgm:prSet presAssocID="{5F77D7E6-C397-4F1A-8927-0885D843C3D1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16A9F223-8225-499D-A508-B914185656D3}" type="pres">
      <dgm:prSet presAssocID="{49C014BB-8732-4487-8813-9A7720282A80}" presName="node" presStyleLbl="node1" presStyleIdx="1" presStyleCnt="3" custScaleX="109701" custScaleY="8584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0CAEFA-840E-41D5-9AAD-442099CD5DEA}" type="pres">
      <dgm:prSet presAssocID="{DB7BFF1A-15C4-4658-B3E1-504B2A691358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A07C8375-8D02-4AD0-BF63-223D52A7371D}" type="pres">
      <dgm:prSet presAssocID="{DB7BFF1A-15C4-4658-B3E1-504B2A691358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1E7711E9-6BB3-4D3F-839F-0C308C7122FF}" type="pres">
      <dgm:prSet presAssocID="{4E984E62-B2DB-43EF-B6E8-874791593F64}" presName="node" presStyleLbl="node1" presStyleIdx="2" presStyleCnt="3" custScaleX="102857" custScaleY="9690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549948E-88AD-4554-939F-FABC30F29059}" srcId="{9C81E72A-7A56-439B-88AB-7D37E2C5BA7A}" destId="{5A0117CD-5310-45B9-9DAE-B1353AE10262}" srcOrd="0" destOrd="0" parTransId="{D0172695-2209-42A0-976E-5141DD8679BE}" sibTransId="{5F77D7E6-C397-4F1A-8927-0885D843C3D1}"/>
    <dgm:cxn modelId="{C6AA62AE-B5CE-48F3-A8A7-D03BB564D7EA}" type="presOf" srcId="{DB7BFF1A-15C4-4658-B3E1-504B2A691358}" destId="{DE0CAEFA-840E-41D5-9AAD-442099CD5DEA}" srcOrd="0" destOrd="0" presId="urn:microsoft.com/office/officeart/2005/8/layout/process1"/>
    <dgm:cxn modelId="{D4F1E8D5-F9C9-444F-B852-828A69CC6FEC}" type="presOf" srcId="{5F77D7E6-C397-4F1A-8927-0885D843C3D1}" destId="{64C4635B-B792-45DA-B970-F7DB495BFF8F}" srcOrd="1" destOrd="0" presId="urn:microsoft.com/office/officeart/2005/8/layout/process1"/>
    <dgm:cxn modelId="{0014E925-7E9D-43F2-AFAD-8DD3662E7B35}" type="presOf" srcId="{9C81E72A-7A56-439B-88AB-7D37E2C5BA7A}" destId="{5EAC1D56-2527-4523-AF34-0636CC815498}" srcOrd="0" destOrd="0" presId="urn:microsoft.com/office/officeart/2005/8/layout/process1"/>
    <dgm:cxn modelId="{ED208010-35A1-4864-AE0C-4906D3AAB375}" type="presOf" srcId="{49C014BB-8732-4487-8813-9A7720282A80}" destId="{16A9F223-8225-499D-A508-B914185656D3}" srcOrd="0" destOrd="0" presId="urn:microsoft.com/office/officeart/2005/8/layout/process1"/>
    <dgm:cxn modelId="{A093126A-239E-4740-A672-6123F515D416}" type="presOf" srcId="{4E984E62-B2DB-43EF-B6E8-874791593F64}" destId="{1E7711E9-6BB3-4D3F-839F-0C308C7122FF}" srcOrd="0" destOrd="0" presId="urn:microsoft.com/office/officeart/2005/8/layout/process1"/>
    <dgm:cxn modelId="{0C6DA5E7-797A-4516-BAC3-D89A0FA9241A}" srcId="{9C81E72A-7A56-439B-88AB-7D37E2C5BA7A}" destId="{4E984E62-B2DB-43EF-B6E8-874791593F64}" srcOrd="2" destOrd="0" parTransId="{6D4230D5-35F7-48DB-B87B-ED3F29F0D332}" sibTransId="{A228DFBB-452E-4CE2-A453-DB4498AF0A42}"/>
    <dgm:cxn modelId="{3F7D6F15-6CC6-4D3F-A643-2D433C2AB67E}" srcId="{9C81E72A-7A56-439B-88AB-7D37E2C5BA7A}" destId="{49C014BB-8732-4487-8813-9A7720282A80}" srcOrd="1" destOrd="0" parTransId="{B5ADB469-0FC0-4A73-B17F-E2A264313097}" sibTransId="{DB7BFF1A-15C4-4658-B3E1-504B2A691358}"/>
    <dgm:cxn modelId="{0ADCD46F-4BC9-4CFF-8094-3B3C1231F409}" type="presOf" srcId="{5F77D7E6-C397-4F1A-8927-0885D843C3D1}" destId="{FC87524A-F2B2-4786-8A33-C98AD842C29A}" srcOrd="0" destOrd="0" presId="urn:microsoft.com/office/officeart/2005/8/layout/process1"/>
    <dgm:cxn modelId="{8F33D865-96F5-4D2B-B556-0F0E42CB45FF}" type="presOf" srcId="{DB7BFF1A-15C4-4658-B3E1-504B2A691358}" destId="{A07C8375-8D02-4AD0-BF63-223D52A7371D}" srcOrd="1" destOrd="0" presId="urn:microsoft.com/office/officeart/2005/8/layout/process1"/>
    <dgm:cxn modelId="{0F29C680-8B2C-42B7-B367-F0639D667B3F}" type="presOf" srcId="{5A0117CD-5310-45B9-9DAE-B1353AE10262}" destId="{A15BB6C9-7940-417B-BFED-7216B2DEF442}" srcOrd="0" destOrd="0" presId="urn:microsoft.com/office/officeart/2005/8/layout/process1"/>
    <dgm:cxn modelId="{F297F442-9005-4E25-8A95-5C61F0C87DF7}" type="presParOf" srcId="{5EAC1D56-2527-4523-AF34-0636CC815498}" destId="{A15BB6C9-7940-417B-BFED-7216B2DEF442}" srcOrd="0" destOrd="0" presId="urn:microsoft.com/office/officeart/2005/8/layout/process1"/>
    <dgm:cxn modelId="{449128BE-4F0F-43ED-9ECB-D75366AEA05F}" type="presParOf" srcId="{5EAC1D56-2527-4523-AF34-0636CC815498}" destId="{FC87524A-F2B2-4786-8A33-C98AD842C29A}" srcOrd="1" destOrd="0" presId="urn:microsoft.com/office/officeart/2005/8/layout/process1"/>
    <dgm:cxn modelId="{8AAF87B5-44C0-41DF-AB29-093527A026C4}" type="presParOf" srcId="{FC87524A-F2B2-4786-8A33-C98AD842C29A}" destId="{64C4635B-B792-45DA-B970-F7DB495BFF8F}" srcOrd="0" destOrd="0" presId="urn:microsoft.com/office/officeart/2005/8/layout/process1"/>
    <dgm:cxn modelId="{376D7714-6680-4B31-A896-36CC6B2E5B20}" type="presParOf" srcId="{5EAC1D56-2527-4523-AF34-0636CC815498}" destId="{16A9F223-8225-499D-A508-B914185656D3}" srcOrd="2" destOrd="0" presId="urn:microsoft.com/office/officeart/2005/8/layout/process1"/>
    <dgm:cxn modelId="{3442DAF3-EA1B-49CB-A19E-4E3995067E30}" type="presParOf" srcId="{5EAC1D56-2527-4523-AF34-0636CC815498}" destId="{DE0CAEFA-840E-41D5-9AAD-442099CD5DEA}" srcOrd="3" destOrd="0" presId="urn:microsoft.com/office/officeart/2005/8/layout/process1"/>
    <dgm:cxn modelId="{FEF21626-8AD3-45B0-AF3B-843FE66F43B4}" type="presParOf" srcId="{DE0CAEFA-840E-41D5-9AAD-442099CD5DEA}" destId="{A07C8375-8D02-4AD0-BF63-223D52A7371D}" srcOrd="0" destOrd="0" presId="urn:microsoft.com/office/officeart/2005/8/layout/process1"/>
    <dgm:cxn modelId="{6EA4714D-685D-4F47-ADE9-973E1B035B31}" type="presParOf" srcId="{5EAC1D56-2527-4523-AF34-0636CC815498}" destId="{1E7711E9-6BB3-4D3F-839F-0C308C7122F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C81E72A-7A56-439B-88AB-7D37E2C5BA7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A0117CD-5310-45B9-9DAE-B1353AE10262}">
      <dgm:prSet phldrT="[文字]" custT="1"/>
      <dgm:spPr>
        <a:solidFill>
          <a:srgbClr val="CCECFF"/>
        </a:solidFill>
      </dgm:spPr>
      <dgm:t>
        <a:bodyPr/>
        <a:lstStyle/>
        <a:p>
          <a:r>
            <a:rPr lang="zh-CN" altLang="en-US" sz="22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產品流至工站人員</a:t>
          </a:r>
          <a:endParaRPr lang="zh-TW" altLang="en-US" sz="22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0172695-2209-42A0-976E-5141DD8679BE}" type="parTrans" cxnId="{A549948E-88AD-4554-939F-FABC30F29059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5F77D7E6-C397-4F1A-8927-0885D843C3D1}" type="sibTrans" cxnId="{A549948E-88AD-4554-939F-FABC30F29059}">
      <dgm:prSet/>
      <dgm:spPr>
        <a:solidFill>
          <a:srgbClr val="CCECFF"/>
        </a:solidFill>
      </dgm:spPr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49C014BB-8732-4487-8813-9A7720282A80}">
      <dgm:prSet phldrT="[文字]" custT="1"/>
      <dgm:spPr>
        <a:solidFill>
          <a:srgbClr val="CCECFF"/>
        </a:solidFill>
      </dgm:spPr>
      <dgm:t>
        <a:bodyPr/>
        <a:lstStyle/>
        <a:p>
          <a:r>
            <a:rPr lang="zh-CN" altLang="en-US" sz="22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人員抬手拿取物料</a:t>
          </a:r>
          <a:endParaRPr lang="zh-TW" altLang="en-US" sz="22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5ADB469-0FC0-4A73-B17F-E2A264313097}" type="parTrans" cxnId="{3F7D6F15-6CC6-4D3F-A643-2D433C2AB67E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DB7BFF1A-15C4-4658-B3E1-504B2A691358}" type="sibTrans" cxnId="{3F7D6F15-6CC6-4D3F-A643-2D433C2AB67E}">
      <dgm:prSet/>
      <dgm:spPr>
        <a:solidFill>
          <a:srgbClr val="CCECFF"/>
        </a:solidFill>
      </dgm:spPr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4E984E62-B2DB-43EF-B6E8-874791593F64}">
      <dgm:prSet phldrT="[文字]" custT="1"/>
      <dgm:spPr>
        <a:solidFill>
          <a:srgbClr val="CCECFF"/>
        </a:solidFill>
      </dgm:spPr>
      <dgm:t>
        <a:bodyPr/>
        <a:lstStyle/>
        <a:p>
          <a:r>
            <a:rPr lang="zh-CN" altLang="en-US" sz="22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安裝物料</a:t>
          </a:r>
          <a:endParaRPr lang="zh-TW" altLang="en-US" sz="22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D4230D5-35F7-48DB-B87B-ED3F29F0D332}" type="parTrans" cxnId="{0C6DA5E7-797A-4516-BAC3-D89A0FA9241A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A228DFBB-452E-4CE2-A453-DB4498AF0A42}" type="sibTrans" cxnId="{0C6DA5E7-797A-4516-BAC3-D89A0FA9241A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5EAC1D56-2527-4523-AF34-0636CC815498}" type="pres">
      <dgm:prSet presAssocID="{9C81E72A-7A56-439B-88AB-7D37E2C5BA7A}" presName="Name0" presStyleCnt="0">
        <dgm:presLayoutVars>
          <dgm:dir/>
          <dgm:resizeHandles val="exact"/>
        </dgm:presLayoutVars>
      </dgm:prSet>
      <dgm:spPr/>
    </dgm:pt>
    <dgm:pt modelId="{A15BB6C9-7940-417B-BFED-7216B2DEF442}" type="pres">
      <dgm:prSet presAssocID="{5A0117CD-5310-45B9-9DAE-B1353AE10262}" presName="node" presStyleLbl="node1" presStyleIdx="0" presStyleCnt="3" custScaleX="220429" custScaleY="1125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87524A-F2B2-4786-8A33-C98AD842C29A}" type="pres">
      <dgm:prSet presAssocID="{5F77D7E6-C397-4F1A-8927-0885D843C3D1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64C4635B-B792-45DA-B970-F7DB495BFF8F}" type="pres">
      <dgm:prSet presAssocID="{5F77D7E6-C397-4F1A-8927-0885D843C3D1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16A9F223-8225-499D-A508-B914185656D3}" type="pres">
      <dgm:prSet presAssocID="{49C014BB-8732-4487-8813-9A7720282A80}" presName="node" presStyleLbl="node1" presStyleIdx="1" presStyleCnt="3" custScaleX="233862" custScaleY="1001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0CAEFA-840E-41D5-9AAD-442099CD5DEA}" type="pres">
      <dgm:prSet presAssocID="{DB7BFF1A-15C4-4658-B3E1-504B2A691358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A07C8375-8D02-4AD0-BF63-223D52A7371D}" type="pres">
      <dgm:prSet presAssocID="{DB7BFF1A-15C4-4658-B3E1-504B2A691358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1E7711E9-6BB3-4D3F-839F-0C308C7122FF}" type="pres">
      <dgm:prSet presAssocID="{4E984E62-B2DB-43EF-B6E8-874791593F64}" presName="node" presStyleLbl="node1" presStyleIdx="2" presStyleCnt="3" custScaleX="143987" custScaleY="7883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97E1428-8A9C-44EF-9198-F89F6BB2CB79}" type="presOf" srcId="{4E984E62-B2DB-43EF-B6E8-874791593F64}" destId="{1E7711E9-6BB3-4D3F-839F-0C308C7122FF}" srcOrd="0" destOrd="0" presId="urn:microsoft.com/office/officeart/2005/8/layout/process1"/>
    <dgm:cxn modelId="{19D3E0F3-A918-488B-9D6C-498D680CC67A}" type="presOf" srcId="{DB7BFF1A-15C4-4658-B3E1-504B2A691358}" destId="{A07C8375-8D02-4AD0-BF63-223D52A7371D}" srcOrd="1" destOrd="0" presId="urn:microsoft.com/office/officeart/2005/8/layout/process1"/>
    <dgm:cxn modelId="{D1B23D67-B705-418A-980C-07AB97D359EE}" type="presOf" srcId="{5F77D7E6-C397-4F1A-8927-0885D843C3D1}" destId="{FC87524A-F2B2-4786-8A33-C98AD842C29A}" srcOrd="0" destOrd="0" presId="urn:microsoft.com/office/officeart/2005/8/layout/process1"/>
    <dgm:cxn modelId="{3F7D6F15-6CC6-4D3F-A643-2D433C2AB67E}" srcId="{9C81E72A-7A56-439B-88AB-7D37E2C5BA7A}" destId="{49C014BB-8732-4487-8813-9A7720282A80}" srcOrd="1" destOrd="0" parTransId="{B5ADB469-0FC0-4A73-B17F-E2A264313097}" sibTransId="{DB7BFF1A-15C4-4658-B3E1-504B2A691358}"/>
    <dgm:cxn modelId="{389F6850-FF61-4B24-BBEB-FD76ECA10137}" type="presOf" srcId="{49C014BB-8732-4487-8813-9A7720282A80}" destId="{16A9F223-8225-499D-A508-B914185656D3}" srcOrd="0" destOrd="0" presId="urn:microsoft.com/office/officeart/2005/8/layout/process1"/>
    <dgm:cxn modelId="{798E5F89-4CB1-4CEA-9DEE-AE45D457A852}" type="presOf" srcId="{DB7BFF1A-15C4-4658-B3E1-504B2A691358}" destId="{DE0CAEFA-840E-41D5-9AAD-442099CD5DEA}" srcOrd="0" destOrd="0" presId="urn:microsoft.com/office/officeart/2005/8/layout/process1"/>
    <dgm:cxn modelId="{2D7A1A74-447C-4838-AF31-5E7435D043F2}" type="presOf" srcId="{9C81E72A-7A56-439B-88AB-7D37E2C5BA7A}" destId="{5EAC1D56-2527-4523-AF34-0636CC815498}" srcOrd="0" destOrd="0" presId="urn:microsoft.com/office/officeart/2005/8/layout/process1"/>
    <dgm:cxn modelId="{A549948E-88AD-4554-939F-FABC30F29059}" srcId="{9C81E72A-7A56-439B-88AB-7D37E2C5BA7A}" destId="{5A0117CD-5310-45B9-9DAE-B1353AE10262}" srcOrd="0" destOrd="0" parTransId="{D0172695-2209-42A0-976E-5141DD8679BE}" sibTransId="{5F77D7E6-C397-4F1A-8927-0885D843C3D1}"/>
    <dgm:cxn modelId="{0C6DA5E7-797A-4516-BAC3-D89A0FA9241A}" srcId="{9C81E72A-7A56-439B-88AB-7D37E2C5BA7A}" destId="{4E984E62-B2DB-43EF-B6E8-874791593F64}" srcOrd="2" destOrd="0" parTransId="{6D4230D5-35F7-48DB-B87B-ED3F29F0D332}" sibTransId="{A228DFBB-452E-4CE2-A453-DB4498AF0A42}"/>
    <dgm:cxn modelId="{01468BFE-33E8-4428-9646-17F97BF1F4A2}" type="presOf" srcId="{5A0117CD-5310-45B9-9DAE-B1353AE10262}" destId="{A15BB6C9-7940-417B-BFED-7216B2DEF442}" srcOrd="0" destOrd="0" presId="urn:microsoft.com/office/officeart/2005/8/layout/process1"/>
    <dgm:cxn modelId="{2DD50E00-D602-44CA-9C80-9CF187AABB2E}" type="presOf" srcId="{5F77D7E6-C397-4F1A-8927-0885D843C3D1}" destId="{64C4635B-B792-45DA-B970-F7DB495BFF8F}" srcOrd="1" destOrd="0" presId="urn:microsoft.com/office/officeart/2005/8/layout/process1"/>
    <dgm:cxn modelId="{40CE1198-075E-47EE-8058-072F40494378}" type="presParOf" srcId="{5EAC1D56-2527-4523-AF34-0636CC815498}" destId="{A15BB6C9-7940-417B-BFED-7216B2DEF442}" srcOrd="0" destOrd="0" presId="urn:microsoft.com/office/officeart/2005/8/layout/process1"/>
    <dgm:cxn modelId="{B975685A-7BD4-407F-BB7A-5B257708ECE2}" type="presParOf" srcId="{5EAC1D56-2527-4523-AF34-0636CC815498}" destId="{FC87524A-F2B2-4786-8A33-C98AD842C29A}" srcOrd="1" destOrd="0" presId="urn:microsoft.com/office/officeart/2005/8/layout/process1"/>
    <dgm:cxn modelId="{D3482A4E-C9AB-4A94-85AB-E5DA2AC333C7}" type="presParOf" srcId="{FC87524A-F2B2-4786-8A33-C98AD842C29A}" destId="{64C4635B-B792-45DA-B970-F7DB495BFF8F}" srcOrd="0" destOrd="0" presId="urn:microsoft.com/office/officeart/2005/8/layout/process1"/>
    <dgm:cxn modelId="{389E4437-DD12-4C37-93EC-4FCEACD7CAD7}" type="presParOf" srcId="{5EAC1D56-2527-4523-AF34-0636CC815498}" destId="{16A9F223-8225-499D-A508-B914185656D3}" srcOrd="2" destOrd="0" presId="urn:microsoft.com/office/officeart/2005/8/layout/process1"/>
    <dgm:cxn modelId="{D9978C00-EEB3-414A-B6DA-35322423188F}" type="presParOf" srcId="{5EAC1D56-2527-4523-AF34-0636CC815498}" destId="{DE0CAEFA-840E-41D5-9AAD-442099CD5DEA}" srcOrd="3" destOrd="0" presId="urn:microsoft.com/office/officeart/2005/8/layout/process1"/>
    <dgm:cxn modelId="{432FC9FC-710B-4D63-9CB5-E0D4CD3F61D2}" type="presParOf" srcId="{DE0CAEFA-840E-41D5-9AAD-442099CD5DEA}" destId="{A07C8375-8D02-4AD0-BF63-223D52A7371D}" srcOrd="0" destOrd="0" presId="urn:microsoft.com/office/officeart/2005/8/layout/process1"/>
    <dgm:cxn modelId="{D3597510-3E66-433F-B400-258ECE47FA72}" type="presParOf" srcId="{5EAC1D56-2527-4523-AF34-0636CC815498}" destId="{1E7711E9-6BB3-4D3F-839F-0C308C7122F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38110-B088-4672-9C1C-1059A34E2403}">
      <dsp:nvSpPr>
        <dsp:cNvPr id="0" name=""/>
        <dsp:cNvSpPr/>
      </dsp:nvSpPr>
      <dsp:spPr>
        <a:xfrm>
          <a:off x="1298" y="72008"/>
          <a:ext cx="2585228" cy="426605"/>
        </a:xfrm>
        <a:prstGeom prst="homePlate">
          <a:avLst/>
        </a:prstGeom>
        <a:solidFill>
          <a:srgbClr val="FFCCCC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Enclosure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主力產品</a:t>
          </a:r>
          <a:endParaRPr lang="zh-TW" altLang="en-US" sz="2000" kern="12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1298" y="72008"/>
        <a:ext cx="2478577" cy="426605"/>
      </dsp:txXfrm>
    </dsp:sp>
    <dsp:sp modelId="{30E1CFFE-5DD3-46D7-96D2-55DAEA8322DE}">
      <dsp:nvSpPr>
        <dsp:cNvPr id="0" name=""/>
        <dsp:cNvSpPr/>
      </dsp:nvSpPr>
      <dsp:spPr>
        <a:xfrm>
          <a:off x="2311633" y="72008"/>
          <a:ext cx="1691057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S268</a:t>
          </a:r>
          <a:endParaRPr lang="zh-TW" altLang="en-US" sz="2000" kern="1200" dirty="0">
            <a:solidFill>
              <a:schemeClr val="tx1"/>
            </a:solidFill>
          </a:endParaRPr>
        </a:p>
      </dsp:txBody>
      <dsp:txXfrm>
        <a:off x="2524936" y="72008"/>
        <a:ext cx="1264452" cy="426605"/>
      </dsp:txXfrm>
    </dsp:sp>
    <dsp:sp modelId="{D3436749-B19A-4FDB-99D9-710D8F3E8505}">
      <dsp:nvSpPr>
        <dsp:cNvPr id="0" name=""/>
        <dsp:cNvSpPr/>
      </dsp:nvSpPr>
      <dsp:spPr>
        <a:xfrm>
          <a:off x="3727798" y="72008"/>
          <a:ext cx="1871263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Forecast</a:t>
          </a:r>
          <a:endParaRPr lang="zh-TW" alt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41101" y="72008"/>
        <a:ext cx="1444658" cy="426605"/>
      </dsp:txXfrm>
    </dsp:sp>
    <dsp:sp modelId="{6A1BDECB-D25E-491E-AB85-1757F5458AA9}">
      <dsp:nvSpPr>
        <dsp:cNvPr id="0" name=""/>
        <dsp:cNvSpPr/>
      </dsp:nvSpPr>
      <dsp:spPr>
        <a:xfrm>
          <a:off x="5324168" y="72008"/>
          <a:ext cx="1263338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目標</a:t>
          </a:r>
          <a:endParaRPr lang="zh-TW" altLang="en-US" sz="2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537471" y="72008"/>
        <a:ext cx="836733" cy="426605"/>
      </dsp:txXfrm>
    </dsp:sp>
    <dsp:sp modelId="{1DDA24D7-A5E9-4B54-BE9D-F7E0DAF1BA9B}">
      <dsp:nvSpPr>
        <dsp:cNvPr id="0" name=""/>
        <dsp:cNvSpPr/>
      </dsp:nvSpPr>
      <dsp:spPr>
        <a:xfrm>
          <a:off x="6312614" y="72008"/>
          <a:ext cx="2255040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活動計畫表</a:t>
          </a:r>
          <a:endParaRPr lang="zh-TW" altLang="en-US" sz="2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525917" y="72008"/>
        <a:ext cx="1828435" cy="4266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38110-B088-4672-9C1C-1059A34E2403}">
      <dsp:nvSpPr>
        <dsp:cNvPr id="0" name=""/>
        <dsp:cNvSpPr/>
      </dsp:nvSpPr>
      <dsp:spPr>
        <a:xfrm>
          <a:off x="1298" y="72008"/>
          <a:ext cx="2585228" cy="426605"/>
        </a:xfrm>
        <a:prstGeom prst="homePlate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Enclosure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主力產品</a:t>
          </a:r>
          <a:endParaRPr lang="zh-TW" altLang="en-US" sz="2000" kern="12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1298" y="72008"/>
        <a:ext cx="2478577" cy="426605"/>
      </dsp:txXfrm>
    </dsp:sp>
    <dsp:sp modelId="{30E1CFFE-5DD3-46D7-96D2-55DAEA8322DE}">
      <dsp:nvSpPr>
        <dsp:cNvPr id="0" name=""/>
        <dsp:cNvSpPr/>
      </dsp:nvSpPr>
      <dsp:spPr>
        <a:xfrm>
          <a:off x="2311633" y="72008"/>
          <a:ext cx="1691057" cy="426605"/>
        </a:xfrm>
        <a:prstGeom prst="chevron">
          <a:avLst/>
        </a:prstGeom>
        <a:solidFill>
          <a:srgbClr val="FFCCCC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S268</a:t>
          </a:r>
          <a:endParaRPr lang="zh-TW" altLang="en-US" sz="2000" kern="1200" dirty="0">
            <a:solidFill>
              <a:schemeClr val="tx1"/>
            </a:solidFill>
          </a:endParaRPr>
        </a:p>
      </dsp:txBody>
      <dsp:txXfrm>
        <a:off x="2524936" y="72008"/>
        <a:ext cx="1264452" cy="426605"/>
      </dsp:txXfrm>
    </dsp:sp>
    <dsp:sp modelId="{D3436749-B19A-4FDB-99D9-710D8F3E8505}">
      <dsp:nvSpPr>
        <dsp:cNvPr id="0" name=""/>
        <dsp:cNvSpPr/>
      </dsp:nvSpPr>
      <dsp:spPr>
        <a:xfrm>
          <a:off x="3727798" y="72008"/>
          <a:ext cx="1871263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Forecast</a:t>
          </a:r>
          <a:endParaRPr lang="zh-TW" alt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41101" y="72008"/>
        <a:ext cx="1444658" cy="426605"/>
      </dsp:txXfrm>
    </dsp:sp>
    <dsp:sp modelId="{6A1BDECB-D25E-491E-AB85-1757F5458AA9}">
      <dsp:nvSpPr>
        <dsp:cNvPr id="0" name=""/>
        <dsp:cNvSpPr/>
      </dsp:nvSpPr>
      <dsp:spPr>
        <a:xfrm>
          <a:off x="5324168" y="72008"/>
          <a:ext cx="1263338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目標</a:t>
          </a:r>
          <a:endParaRPr lang="zh-TW" altLang="en-US" sz="2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537471" y="72008"/>
        <a:ext cx="836733" cy="426605"/>
      </dsp:txXfrm>
    </dsp:sp>
    <dsp:sp modelId="{1DDA24D7-A5E9-4B54-BE9D-F7E0DAF1BA9B}">
      <dsp:nvSpPr>
        <dsp:cNvPr id="0" name=""/>
        <dsp:cNvSpPr/>
      </dsp:nvSpPr>
      <dsp:spPr>
        <a:xfrm>
          <a:off x="6312614" y="72008"/>
          <a:ext cx="2255040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活動計畫表</a:t>
          </a:r>
          <a:endParaRPr lang="zh-TW" altLang="en-US" sz="2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525917" y="72008"/>
        <a:ext cx="1828435" cy="4266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38110-B088-4672-9C1C-1059A34E2403}">
      <dsp:nvSpPr>
        <dsp:cNvPr id="0" name=""/>
        <dsp:cNvSpPr/>
      </dsp:nvSpPr>
      <dsp:spPr>
        <a:xfrm>
          <a:off x="1298" y="72008"/>
          <a:ext cx="2585228" cy="426605"/>
        </a:xfrm>
        <a:prstGeom prst="homePlate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Enclosure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主力產品</a:t>
          </a:r>
          <a:endParaRPr lang="zh-TW" altLang="en-US" sz="2000" kern="12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1298" y="72008"/>
        <a:ext cx="2478577" cy="426605"/>
      </dsp:txXfrm>
    </dsp:sp>
    <dsp:sp modelId="{30E1CFFE-5DD3-46D7-96D2-55DAEA8322DE}">
      <dsp:nvSpPr>
        <dsp:cNvPr id="0" name=""/>
        <dsp:cNvSpPr/>
      </dsp:nvSpPr>
      <dsp:spPr>
        <a:xfrm>
          <a:off x="2311633" y="72008"/>
          <a:ext cx="1691057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S268</a:t>
          </a:r>
          <a:endParaRPr lang="zh-TW" altLang="en-US" sz="2000" kern="1200" dirty="0">
            <a:solidFill>
              <a:schemeClr val="tx1"/>
            </a:solidFill>
          </a:endParaRPr>
        </a:p>
      </dsp:txBody>
      <dsp:txXfrm>
        <a:off x="2524936" y="72008"/>
        <a:ext cx="1264452" cy="426605"/>
      </dsp:txXfrm>
    </dsp:sp>
    <dsp:sp modelId="{D3436749-B19A-4FDB-99D9-710D8F3E8505}">
      <dsp:nvSpPr>
        <dsp:cNvPr id="0" name=""/>
        <dsp:cNvSpPr/>
      </dsp:nvSpPr>
      <dsp:spPr>
        <a:xfrm>
          <a:off x="3727798" y="72008"/>
          <a:ext cx="1871263" cy="426605"/>
        </a:xfrm>
        <a:prstGeom prst="chevron">
          <a:avLst/>
        </a:prstGeom>
        <a:solidFill>
          <a:srgbClr val="FFCCCC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Forecast</a:t>
          </a:r>
          <a:endParaRPr lang="zh-TW" alt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41101" y="72008"/>
        <a:ext cx="1444658" cy="426605"/>
      </dsp:txXfrm>
    </dsp:sp>
    <dsp:sp modelId="{6A1BDECB-D25E-491E-AB85-1757F5458AA9}">
      <dsp:nvSpPr>
        <dsp:cNvPr id="0" name=""/>
        <dsp:cNvSpPr/>
      </dsp:nvSpPr>
      <dsp:spPr>
        <a:xfrm>
          <a:off x="5324168" y="72008"/>
          <a:ext cx="1263338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目標</a:t>
          </a:r>
          <a:endParaRPr lang="zh-TW" altLang="en-US" sz="2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537471" y="72008"/>
        <a:ext cx="836733" cy="426605"/>
      </dsp:txXfrm>
    </dsp:sp>
    <dsp:sp modelId="{1DDA24D7-A5E9-4B54-BE9D-F7E0DAF1BA9B}">
      <dsp:nvSpPr>
        <dsp:cNvPr id="0" name=""/>
        <dsp:cNvSpPr/>
      </dsp:nvSpPr>
      <dsp:spPr>
        <a:xfrm>
          <a:off x="6312614" y="72008"/>
          <a:ext cx="2255040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活動計畫表</a:t>
          </a:r>
          <a:endParaRPr lang="zh-TW" altLang="en-US" sz="2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525917" y="72008"/>
        <a:ext cx="1828435" cy="4266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38110-B088-4672-9C1C-1059A34E2403}">
      <dsp:nvSpPr>
        <dsp:cNvPr id="0" name=""/>
        <dsp:cNvSpPr/>
      </dsp:nvSpPr>
      <dsp:spPr>
        <a:xfrm>
          <a:off x="1298" y="72008"/>
          <a:ext cx="2585228" cy="426605"/>
        </a:xfrm>
        <a:prstGeom prst="homePlate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Enclosure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主力產品</a:t>
          </a:r>
          <a:endParaRPr lang="zh-TW" altLang="en-US" sz="2000" kern="12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1298" y="72008"/>
        <a:ext cx="2478577" cy="426605"/>
      </dsp:txXfrm>
    </dsp:sp>
    <dsp:sp modelId="{30E1CFFE-5DD3-46D7-96D2-55DAEA8322DE}">
      <dsp:nvSpPr>
        <dsp:cNvPr id="0" name=""/>
        <dsp:cNvSpPr/>
      </dsp:nvSpPr>
      <dsp:spPr>
        <a:xfrm>
          <a:off x="2311633" y="72008"/>
          <a:ext cx="1691057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S268</a:t>
          </a:r>
          <a:endParaRPr lang="zh-TW" altLang="en-US" sz="2000" kern="1200" dirty="0">
            <a:solidFill>
              <a:schemeClr val="tx1"/>
            </a:solidFill>
          </a:endParaRPr>
        </a:p>
      </dsp:txBody>
      <dsp:txXfrm>
        <a:off x="2524936" y="72008"/>
        <a:ext cx="1264452" cy="426605"/>
      </dsp:txXfrm>
    </dsp:sp>
    <dsp:sp modelId="{D3436749-B19A-4FDB-99D9-710D8F3E8505}">
      <dsp:nvSpPr>
        <dsp:cNvPr id="0" name=""/>
        <dsp:cNvSpPr/>
      </dsp:nvSpPr>
      <dsp:spPr>
        <a:xfrm>
          <a:off x="3727798" y="72008"/>
          <a:ext cx="1871263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Forecast</a:t>
          </a:r>
          <a:endParaRPr lang="zh-TW" alt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41101" y="72008"/>
        <a:ext cx="1444658" cy="426605"/>
      </dsp:txXfrm>
    </dsp:sp>
    <dsp:sp modelId="{6A1BDECB-D25E-491E-AB85-1757F5458AA9}">
      <dsp:nvSpPr>
        <dsp:cNvPr id="0" name=""/>
        <dsp:cNvSpPr/>
      </dsp:nvSpPr>
      <dsp:spPr>
        <a:xfrm>
          <a:off x="5324168" y="72008"/>
          <a:ext cx="1263338" cy="426605"/>
        </a:xfrm>
        <a:prstGeom prst="chevron">
          <a:avLst/>
        </a:prstGeom>
        <a:solidFill>
          <a:srgbClr val="FFCCCC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目標</a:t>
          </a:r>
          <a:endParaRPr lang="zh-TW" altLang="en-US" sz="2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537471" y="72008"/>
        <a:ext cx="836733" cy="426605"/>
      </dsp:txXfrm>
    </dsp:sp>
    <dsp:sp modelId="{1DDA24D7-A5E9-4B54-BE9D-F7E0DAF1BA9B}">
      <dsp:nvSpPr>
        <dsp:cNvPr id="0" name=""/>
        <dsp:cNvSpPr/>
      </dsp:nvSpPr>
      <dsp:spPr>
        <a:xfrm>
          <a:off x="6312614" y="72008"/>
          <a:ext cx="2255040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活動計畫表</a:t>
          </a:r>
          <a:endParaRPr lang="zh-TW" altLang="en-US" sz="2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525917" y="72008"/>
        <a:ext cx="1828435" cy="4266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38110-B088-4672-9C1C-1059A34E2403}">
      <dsp:nvSpPr>
        <dsp:cNvPr id="0" name=""/>
        <dsp:cNvSpPr/>
      </dsp:nvSpPr>
      <dsp:spPr>
        <a:xfrm>
          <a:off x="1298" y="72008"/>
          <a:ext cx="2585228" cy="426605"/>
        </a:xfrm>
        <a:prstGeom prst="homePlate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Enclosure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主力產品</a:t>
          </a:r>
          <a:endParaRPr lang="zh-TW" altLang="en-US" sz="2000" kern="12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1298" y="72008"/>
        <a:ext cx="2478577" cy="426605"/>
      </dsp:txXfrm>
    </dsp:sp>
    <dsp:sp modelId="{30E1CFFE-5DD3-46D7-96D2-55DAEA8322DE}">
      <dsp:nvSpPr>
        <dsp:cNvPr id="0" name=""/>
        <dsp:cNvSpPr/>
      </dsp:nvSpPr>
      <dsp:spPr>
        <a:xfrm>
          <a:off x="2311633" y="72008"/>
          <a:ext cx="1691057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S268</a:t>
          </a:r>
          <a:endParaRPr lang="zh-TW" altLang="en-US" sz="2000" kern="1200" dirty="0">
            <a:solidFill>
              <a:schemeClr val="tx1"/>
            </a:solidFill>
          </a:endParaRPr>
        </a:p>
      </dsp:txBody>
      <dsp:txXfrm>
        <a:off x="2524936" y="72008"/>
        <a:ext cx="1264452" cy="426605"/>
      </dsp:txXfrm>
    </dsp:sp>
    <dsp:sp modelId="{D3436749-B19A-4FDB-99D9-710D8F3E8505}">
      <dsp:nvSpPr>
        <dsp:cNvPr id="0" name=""/>
        <dsp:cNvSpPr/>
      </dsp:nvSpPr>
      <dsp:spPr>
        <a:xfrm>
          <a:off x="3727798" y="72008"/>
          <a:ext cx="1871263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Forecast</a:t>
          </a:r>
          <a:endParaRPr lang="zh-TW" alt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41101" y="72008"/>
        <a:ext cx="1444658" cy="426605"/>
      </dsp:txXfrm>
    </dsp:sp>
    <dsp:sp modelId="{6A1BDECB-D25E-491E-AB85-1757F5458AA9}">
      <dsp:nvSpPr>
        <dsp:cNvPr id="0" name=""/>
        <dsp:cNvSpPr/>
      </dsp:nvSpPr>
      <dsp:spPr>
        <a:xfrm>
          <a:off x="5324168" y="72008"/>
          <a:ext cx="1263338" cy="426605"/>
        </a:xfrm>
        <a:prstGeom prst="chevron">
          <a:avLst/>
        </a:pr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目標</a:t>
          </a:r>
          <a:endParaRPr lang="zh-TW" altLang="en-US" sz="2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537471" y="72008"/>
        <a:ext cx="836733" cy="426605"/>
      </dsp:txXfrm>
    </dsp:sp>
    <dsp:sp modelId="{1DDA24D7-A5E9-4B54-BE9D-F7E0DAF1BA9B}">
      <dsp:nvSpPr>
        <dsp:cNvPr id="0" name=""/>
        <dsp:cNvSpPr/>
      </dsp:nvSpPr>
      <dsp:spPr>
        <a:xfrm>
          <a:off x="6312614" y="72008"/>
          <a:ext cx="2255040" cy="426605"/>
        </a:xfrm>
        <a:prstGeom prst="chevron">
          <a:avLst/>
        </a:prstGeom>
        <a:solidFill>
          <a:srgbClr val="FFCCCC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活動計畫表</a:t>
          </a:r>
          <a:endParaRPr lang="zh-TW" altLang="en-US" sz="200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525917" y="72008"/>
        <a:ext cx="1828435" cy="4266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5BB6C9-7940-417B-BFED-7216B2DEF442}">
      <dsp:nvSpPr>
        <dsp:cNvPr id="0" name=""/>
        <dsp:cNvSpPr/>
      </dsp:nvSpPr>
      <dsp:spPr>
        <a:xfrm>
          <a:off x="2017" y="378260"/>
          <a:ext cx="2916144" cy="1214076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產品流至工站人員</a:t>
          </a:r>
          <a:endParaRPr lang="zh-TW" altLang="en-US" sz="20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7576" y="413819"/>
        <a:ext cx="2845026" cy="1142958"/>
      </dsp:txXfrm>
    </dsp:sp>
    <dsp:sp modelId="{FC87524A-F2B2-4786-8A33-C98AD842C29A}">
      <dsp:nvSpPr>
        <dsp:cNvPr id="0" name=""/>
        <dsp:cNvSpPr/>
      </dsp:nvSpPr>
      <dsp:spPr>
        <a:xfrm>
          <a:off x="3124768" y="729106"/>
          <a:ext cx="438005" cy="5123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300" b="1" kern="1200">
            <a:solidFill>
              <a:schemeClr val="tx1"/>
            </a:solidFill>
          </a:endParaRPr>
        </a:p>
      </dsp:txBody>
      <dsp:txXfrm>
        <a:off x="3124768" y="831583"/>
        <a:ext cx="306604" cy="307429"/>
      </dsp:txXfrm>
    </dsp:sp>
    <dsp:sp modelId="{16A9F223-8225-499D-A508-B914185656D3}">
      <dsp:nvSpPr>
        <dsp:cNvPr id="0" name=""/>
        <dsp:cNvSpPr/>
      </dsp:nvSpPr>
      <dsp:spPr>
        <a:xfrm>
          <a:off x="3744587" y="453202"/>
          <a:ext cx="2266491" cy="1064191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人員旋轉</a:t>
          </a:r>
          <a:r>
            <a:rPr lang="en-US" altLang="zh-CN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90</a:t>
          </a:r>
          <a:r>
            <a:rPr lang="zh-CN" altLang="en-US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度並走動拿取物料</a:t>
          </a:r>
          <a:endParaRPr lang="zh-TW" altLang="en-US" sz="2000" b="1" kern="12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3775756" y="484371"/>
        <a:ext cx="2204153" cy="1001853"/>
      </dsp:txXfrm>
    </dsp:sp>
    <dsp:sp modelId="{DE0CAEFA-840E-41D5-9AAD-442099CD5DEA}">
      <dsp:nvSpPr>
        <dsp:cNvPr id="0" name=""/>
        <dsp:cNvSpPr/>
      </dsp:nvSpPr>
      <dsp:spPr>
        <a:xfrm>
          <a:off x="6217685" y="729106"/>
          <a:ext cx="438005" cy="5123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300" b="1" kern="1200">
            <a:solidFill>
              <a:schemeClr val="tx1"/>
            </a:solidFill>
          </a:endParaRPr>
        </a:p>
      </dsp:txBody>
      <dsp:txXfrm>
        <a:off x="6217685" y="831583"/>
        <a:ext cx="306604" cy="307429"/>
      </dsp:txXfrm>
    </dsp:sp>
    <dsp:sp modelId="{1E7711E9-6BB3-4D3F-839F-0C308C7122FF}">
      <dsp:nvSpPr>
        <dsp:cNvPr id="0" name=""/>
        <dsp:cNvSpPr/>
      </dsp:nvSpPr>
      <dsp:spPr>
        <a:xfrm>
          <a:off x="6837504" y="384675"/>
          <a:ext cx="2125090" cy="1201246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回轉</a:t>
          </a:r>
          <a:r>
            <a:rPr lang="en-US" altLang="zh-CN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90</a:t>
          </a:r>
          <a:r>
            <a:rPr lang="zh-CN" altLang="en-US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度安裝</a:t>
          </a:r>
          <a:endParaRPr lang="en-US" altLang="zh-CN" sz="2000" b="1" kern="1200" dirty="0" smtClean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物料</a:t>
          </a:r>
          <a:endParaRPr lang="zh-TW" altLang="en-US" sz="2000" b="1" kern="1200" dirty="0">
            <a:solidFill>
              <a:schemeClr val="tx1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6872687" y="419858"/>
        <a:ext cx="2054724" cy="11308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5BB6C9-7940-417B-BFED-7216B2DEF442}">
      <dsp:nvSpPr>
        <dsp:cNvPr id="0" name=""/>
        <dsp:cNvSpPr/>
      </dsp:nvSpPr>
      <dsp:spPr>
        <a:xfrm>
          <a:off x="9998" y="374631"/>
          <a:ext cx="2661260" cy="645690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產品流至工站人員</a:t>
          </a:r>
          <a:endParaRPr lang="zh-TW" altLang="en-US" sz="22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910" y="393543"/>
        <a:ext cx="2623436" cy="607866"/>
      </dsp:txXfrm>
    </dsp:sp>
    <dsp:sp modelId="{FC87524A-F2B2-4786-8A33-C98AD842C29A}">
      <dsp:nvSpPr>
        <dsp:cNvPr id="0" name=""/>
        <dsp:cNvSpPr/>
      </dsp:nvSpPr>
      <dsp:spPr>
        <a:xfrm>
          <a:off x="2791990" y="547770"/>
          <a:ext cx="255949" cy="299412"/>
        </a:xfrm>
        <a:prstGeom prst="rightArrow">
          <a:avLst>
            <a:gd name="adj1" fmla="val 60000"/>
            <a:gd name="adj2" fmla="val 50000"/>
          </a:avLst>
        </a:prstGeom>
        <a:solidFill>
          <a:srgbClr val="CCEC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b="1" kern="1200">
            <a:solidFill>
              <a:schemeClr val="tx1"/>
            </a:solidFill>
          </a:endParaRPr>
        </a:p>
      </dsp:txBody>
      <dsp:txXfrm>
        <a:off x="2791990" y="607652"/>
        <a:ext cx="179164" cy="179648"/>
      </dsp:txXfrm>
    </dsp:sp>
    <dsp:sp modelId="{16A9F223-8225-499D-A508-B914185656D3}">
      <dsp:nvSpPr>
        <dsp:cNvPr id="0" name=""/>
        <dsp:cNvSpPr/>
      </dsp:nvSpPr>
      <dsp:spPr>
        <a:xfrm>
          <a:off x="3154183" y="410202"/>
          <a:ext cx="2823438" cy="574547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人員抬手拿取物料</a:t>
          </a:r>
          <a:endParaRPr lang="zh-TW" altLang="en-US" sz="22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171011" y="427030"/>
        <a:ext cx="2789782" cy="540891"/>
      </dsp:txXfrm>
    </dsp:sp>
    <dsp:sp modelId="{DE0CAEFA-840E-41D5-9AAD-442099CD5DEA}">
      <dsp:nvSpPr>
        <dsp:cNvPr id="0" name=""/>
        <dsp:cNvSpPr/>
      </dsp:nvSpPr>
      <dsp:spPr>
        <a:xfrm>
          <a:off x="6098352" y="547770"/>
          <a:ext cx="255949" cy="299412"/>
        </a:xfrm>
        <a:prstGeom prst="rightArrow">
          <a:avLst>
            <a:gd name="adj1" fmla="val 60000"/>
            <a:gd name="adj2" fmla="val 50000"/>
          </a:avLst>
        </a:prstGeom>
        <a:solidFill>
          <a:srgbClr val="CCEC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b="1" kern="1200">
            <a:solidFill>
              <a:schemeClr val="tx1"/>
            </a:solidFill>
          </a:endParaRPr>
        </a:p>
      </dsp:txBody>
      <dsp:txXfrm>
        <a:off x="6098352" y="607652"/>
        <a:ext cx="179164" cy="179648"/>
      </dsp:txXfrm>
    </dsp:sp>
    <dsp:sp modelId="{1E7711E9-6BB3-4D3F-839F-0C308C7122FF}">
      <dsp:nvSpPr>
        <dsp:cNvPr id="0" name=""/>
        <dsp:cNvSpPr/>
      </dsp:nvSpPr>
      <dsp:spPr>
        <a:xfrm>
          <a:off x="6460545" y="471268"/>
          <a:ext cx="1738369" cy="452416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安裝物料</a:t>
          </a:r>
          <a:endParaRPr lang="zh-TW" altLang="en-US" sz="22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473796" y="484519"/>
        <a:ext cx="1711867" cy="4259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 altLang="zh-TW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B4673345-8B68-4D02-86C5-93A0949055A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179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6513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3288"/>
            <a:ext cx="543242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6513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AA4AD5FB-4F80-4F41-B2CC-293A3F11450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90076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10422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3775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取消包裝袋、拆除動作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12514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簡化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3632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應印人因工程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15834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也許現況會是最好的結果，但是為了達成目標我們依然要持續進行改善，依據工時測量與</a:t>
            </a:r>
            <a:r>
              <a:rPr lang="en-US" altLang="zh-TW" sz="12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ecrs</a:t>
            </a:r>
            <a:r>
              <a:rPr lang="zh-TW" altLang="en-US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制訂方案二與方案三，將其結果以</a:t>
            </a:r>
            <a:r>
              <a:rPr lang="en-US" altLang="zh-TW" sz="12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ahp</a:t>
            </a:r>
            <a:r>
              <a:rPr lang="zh-TW" altLang="en-US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來進行評估</a:t>
            </a:r>
            <a:endParaRPr lang="en-US" altLang="zh-TW" sz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917203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mtClean="0"/>
              <a:t>我們運用層次分析法對三個方案進行評價，三個準則分別為改線成本，產品動線及通用性</a:t>
            </a:r>
            <a:endParaRPr lang="zh-TW" altLang="en-US" smtClean="0"/>
          </a:p>
        </p:txBody>
      </p:sp>
      <p:sp>
        <p:nvSpPr>
          <p:cNvPr id="50180" name="投影片編號版面配置區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3E6A6AEA-4C1C-4E86-B950-361D002E0A17}" type="slidenum">
              <a:rPr lang="zh-TW" altLang="en-US" sz="1200"/>
              <a:pPr eaLnBrk="1" hangingPunct="1"/>
              <a:t>22</a:t>
            </a:fld>
            <a:endParaRPr lang="en-US" altLang="zh-TW" sz="1200"/>
          </a:p>
        </p:txBody>
      </p:sp>
      <p:sp>
        <p:nvSpPr>
          <p:cNvPr id="50181" name="頁尾版面配置區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CN" sz="1200">
                <a:ea typeface="SimSun" panose="02010600030101010101" pitchFamily="2" charset="-122"/>
              </a:rPr>
              <a:t>1</a:t>
            </a:r>
          </a:p>
        </p:txBody>
      </p:sp>
      <p:sp>
        <p:nvSpPr>
          <p:cNvPr id="50182" name="頁首版面配置區 6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en-US" altLang="zh-TW" sz="1200" smtClean="0"/>
          </a:p>
        </p:txBody>
      </p:sp>
    </p:spTree>
    <p:extLst>
      <p:ext uri="{BB962C8B-B14F-4D97-AF65-F5344CB8AC3E}">
        <p14:creationId xmlns:p14="http://schemas.microsoft.com/office/powerpoint/2010/main" val="803132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527632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74385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人機法：人機配合，以人為主，使操作者、操作對象、操作工具三者科學的結合，合理安排</a:t>
            </a:r>
            <a:endParaRPr lang="en-US" altLang="zh-TW" dirty="0" smtClean="0"/>
          </a:p>
          <a:p>
            <a:r>
              <a:rPr lang="zh-TW" altLang="en-US" dirty="0" smtClean="0"/>
              <a:t>動改法：改善人體動作方式，減少疲勞使工作變為更舒適、有效率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0070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首先我要介紹，</a:t>
            </a:r>
            <a:r>
              <a:rPr lang="en-US" altLang="zh-TW" dirty="0" smtClean="0"/>
              <a:t>enclosure</a:t>
            </a:r>
            <a:r>
              <a:rPr lang="zh-TW" altLang="en-US" dirty="0" smtClean="0"/>
              <a:t>主要生產產品為機箱外殼與伺服器外殼，而我此次改善的產線產品</a:t>
            </a:r>
            <a:r>
              <a:rPr lang="en-US" altLang="zh-TW" dirty="0" smtClean="0"/>
              <a:t>s268</a:t>
            </a:r>
            <a:r>
              <a:rPr lang="zh-TW" altLang="en-US" dirty="0" smtClean="0"/>
              <a:t>為伺服器外殼，是</a:t>
            </a:r>
            <a:r>
              <a:rPr lang="en-US" altLang="zh-TW" dirty="0" smtClean="0"/>
              <a:t>level5</a:t>
            </a:r>
            <a:r>
              <a:rPr lang="zh-TW" altLang="en-US" dirty="0" smtClean="0"/>
              <a:t>產品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5468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我們是光寶唯一有沖壓技術的，從一開始的鐵件，上蓋、底座、後窗、風扇支架等就在場內進行沖壓，之後再由組裝部進行組裝，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4426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03180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依照目標，制訂計畫表依序進行改善，以</a:t>
            </a:r>
            <a:r>
              <a:rPr lang="en-US" altLang="zh-TW" dirty="0" err="1" smtClean="0"/>
              <a:t>pdca</a:t>
            </a:r>
            <a:r>
              <a:rPr lang="zh-TW" altLang="en-US" dirty="0" smtClean="0"/>
              <a:t>進行規畫在對策實施得部份有提前進行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9865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後窗和爾多加工各</a:t>
            </a:r>
            <a:r>
              <a:rPr lang="en-US" altLang="zh-TW" sz="12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12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人之產能無法符合主線之需求，</a:t>
            </a:r>
            <a:r>
              <a:rPr lang="en-US" altLang="zh-TW" sz="12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sz="12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人的產能又大於主線之需求，而之後訂單需求增多，故直接將之拉出</a:t>
            </a:r>
            <a:endParaRPr lang="en-US" altLang="zh-TW" sz="12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6974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剛拆除耳朵支線時，進行了工時研究，測量工時後可看出各工位時間皆小於節拍時間，但並未達到需求</a:t>
            </a:r>
            <a:r>
              <a:rPr lang="en-US" altLang="zh-TW" dirty="0" err="1" smtClean="0"/>
              <a:t>tt</a:t>
            </a:r>
            <a:r>
              <a:rPr lang="zh-TW" altLang="en-US" dirty="0" smtClean="0"/>
              <a:t>，亦可看出各工位作業時間並不飽和，其平衡率只有</a:t>
            </a:r>
            <a:r>
              <a:rPr lang="en-US" altLang="zh-TW" dirty="0" smtClean="0"/>
              <a:t>64.4%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>
                <a:solidFill>
                  <a:srgbClr val="000000"/>
                </a:solidFill>
              </a:rPr>
              <a:pPr/>
              <a:t>10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20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而除了平衡綠過低外，為什麼產能無法提高，以魚骨圖進行分析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46610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透過</a:t>
            </a:r>
            <a:r>
              <a:rPr lang="en-US" altLang="zh-TW" dirty="0" smtClean="0"/>
              <a:t>ECRS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14240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24013" y="2205038"/>
            <a:ext cx="7269162" cy="14700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dirty="0" smtClean="0"/>
              <a:t>按一下以編輯母片標題樣式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28183" y="4941168"/>
            <a:ext cx="2584029" cy="79216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dirty="0" smtClean="0"/>
              <a:t>按一下以編輯母片副標題樣式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95536" y="836712"/>
            <a:ext cx="8497639" cy="5184677"/>
          </a:xfrm>
        </p:spPr>
        <p:txBody>
          <a:bodyPr vert="eaVert"/>
          <a:lstStyle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BAE9BB-4591-439D-AA0B-5FCD7F8D6F7A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548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6925" y="836712"/>
            <a:ext cx="1817688" cy="5184676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528" y="836712"/>
            <a:ext cx="6670997" cy="5184676"/>
          </a:xfrm>
        </p:spPr>
        <p:txBody>
          <a:bodyPr vert="eaVert"/>
          <a:lstStyle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25BCCA9-BF5E-4C05-803B-A0C40EBA90D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5225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836712"/>
            <a:ext cx="7920879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  <a:endParaRPr lang="en-US" altLang="zh-TW" dirty="0" smtClean="0"/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AD8D6D5-677D-4AF0-B927-2DB707B5F41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2740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1719" y="4406900"/>
            <a:ext cx="6442993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051719" y="2906713"/>
            <a:ext cx="6442993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5560EE-E10F-497B-BE8C-8B48589DC84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441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9552" y="836712"/>
            <a:ext cx="3956298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150" y="836712"/>
            <a:ext cx="3956298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D5C2EC4-6695-4640-954F-DE3F6B3A4E8A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58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9552" y="782166"/>
            <a:ext cx="3943299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9552" y="1421928"/>
            <a:ext cx="3943299" cy="445534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61149" y="782166"/>
            <a:ext cx="3943299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1149" y="1421928"/>
            <a:ext cx="3943299" cy="445534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3E2251C-5064-4A89-8648-D8E94A7EF4EA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961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EC87D75-C6AF-4C22-9596-52A2AEA58567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89282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850438-6C18-4240-A91C-239358BEB85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515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2648273" cy="1152128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19872" y="836712"/>
            <a:ext cx="5112568" cy="514543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11560" y="2060848"/>
            <a:ext cx="2648273" cy="39212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633F21-B687-47E9-A144-5367703ED0C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751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1640" y="4656584"/>
            <a:ext cx="6552728" cy="566738"/>
          </a:xfrm>
          <a:prstGeom prst="rect">
            <a:avLst/>
          </a:prstGeom>
        </p:spPr>
        <p:txBody>
          <a:bodyPr anchor="ctr"/>
          <a:lstStyle>
            <a:lvl1pPr algn="l">
              <a:defRPr sz="2000" b="1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31640" y="836712"/>
            <a:ext cx="6566520" cy="374684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31640" y="5223322"/>
            <a:ext cx="6552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082343-7AF8-4BF3-A7CF-78CD335D109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609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561" y="836712"/>
            <a:ext cx="7920880" cy="518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9388" y="6454775"/>
            <a:ext cx="1125537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57D70EF-4392-438A-962F-137129D1354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2400" b="1">
          <a:solidFill>
            <a:srgbClr val="0000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9pPr>
    </p:titleStyle>
    <p:bodyStyle>
      <a:lvl1pPr marL="342900" indent="-342900" algn="l" rtl="0" fontAlgn="base">
        <a:spcBef>
          <a:spcPct val="50000"/>
        </a:spcBef>
        <a:spcAft>
          <a:spcPct val="0"/>
        </a:spcAft>
        <a:buClr>
          <a:srgbClr val="0099FF"/>
        </a:buClr>
        <a:buSzPct val="70000"/>
        <a:buFont typeface="Wingdings" pitchFamily="2" charset="2"/>
        <a:buChar char="l"/>
        <a:defRPr kumimoji="1"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50000"/>
        </a:spcBef>
        <a:spcAft>
          <a:spcPct val="0"/>
        </a:spcAft>
        <a:buClr>
          <a:srgbClr val="0099FF"/>
        </a:buClr>
        <a:buSzPct val="50000"/>
        <a:buFont typeface="Wingdings" pitchFamily="2" charset="2"/>
        <a:buChar char="l"/>
        <a:defRPr kumimoji="1" sz="22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SzPct val="70000"/>
        <a:buFont typeface="Wingdings" pitchFamily="2" charset="2"/>
        <a:defRPr kumimoji="1" sz="13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29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cid:image001.png@01D0030F.FE46A5E0" TargetMode="Externa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pn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.wdp"/><Relationship Id="rId18" Type="http://schemas.openxmlformats.org/officeDocument/2006/relationships/diagramQuickStyle" Target="../diagrams/quickStyle2.xml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diagramLayout" Target="../diagrams/layout2.xml"/><Relationship Id="rId2" Type="http://schemas.openxmlformats.org/officeDocument/2006/relationships/notesSlide" Target="../notesSlides/notesSlide3.xml"/><Relationship Id="rId16" Type="http://schemas.openxmlformats.org/officeDocument/2006/relationships/diagramData" Target="../diagrams/data2.xml"/><Relationship Id="rId20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19" Type="http://schemas.openxmlformats.org/officeDocument/2006/relationships/diagramColors" Target="../diagrams/colors2.xml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84229" y="2796882"/>
            <a:ext cx="5424075" cy="920150"/>
          </a:xfrm>
        </p:spPr>
        <p:txBody>
          <a:bodyPr/>
          <a:lstStyle/>
          <a:p>
            <a:r>
              <a:rPr lang="en-US" altLang="zh-TW" sz="4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S268  </a:t>
            </a:r>
            <a:r>
              <a:rPr lang="zh-TW" altLang="en-US" sz="4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產能提升專案</a:t>
            </a:r>
            <a:endParaRPr lang="en-US" altLang="zh-TW" sz="4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77045" y="4437112"/>
            <a:ext cx="29557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zh-TW" sz="24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SBU</a:t>
            </a:r>
            <a:r>
              <a:rPr lang="zh-TW" altLang="en-US" sz="24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Enclosure</a:t>
            </a:r>
          </a:p>
          <a:p>
            <a:pPr>
              <a:spcBef>
                <a:spcPts val="1200"/>
              </a:spcBef>
            </a:pPr>
            <a:r>
              <a:rPr lang="en-US" altLang="zh-TW" sz="24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Mentor : </a:t>
            </a:r>
            <a:r>
              <a:rPr lang="zh-TW" altLang="en-US" sz="24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李岳華</a:t>
            </a:r>
            <a:endParaRPr lang="en-US" altLang="zh-TW" sz="2400" dirty="0" smtClean="0">
              <a:solidFill>
                <a:schemeClr val="accent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altLang="zh-TW" sz="24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Intern  </a:t>
            </a:r>
            <a:r>
              <a:rPr lang="en-US" altLang="zh-TW" sz="2400" dirty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 </a:t>
            </a:r>
            <a:r>
              <a:rPr lang="zh-TW" altLang="en-US" sz="2400" dirty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施云茜</a:t>
            </a:r>
            <a:endParaRPr lang="en-US" altLang="zh-CN" sz="2400" dirty="0">
              <a:solidFill>
                <a:schemeClr val="accent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altLang="zh-CN" sz="2400" dirty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Date :  </a:t>
            </a:r>
            <a:r>
              <a:rPr lang="en-US" altLang="zh-CN" sz="24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2019 / 10</a:t>
            </a:r>
            <a:r>
              <a:rPr lang="en-US" altLang="zh-TW" sz="24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 </a:t>
            </a:r>
            <a:r>
              <a:rPr lang="en-US" altLang="zh-CN" sz="24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24</a:t>
            </a:r>
            <a:endParaRPr lang="en-US" altLang="zh-CN" sz="2400" dirty="0">
              <a:solidFill>
                <a:schemeClr val="accent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7193" y="1124744"/>
            <a:ext cx="8694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中原大學 工業與系統工程學系</a:t>
            </a:r>
            <a:endParaRPr lang="en-US" altLang="zh-TW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實習報告競賽成果發表</a:t>
            </a:r>
          </a:p>
        </p:txBody>
      </p:sp>
      <p:pic>
        <p:nvPicPr>
          <p:cNvPr id="5" name="Picture 3" descr="Z:\TO立婷\海報\海報素材\圖片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3" y="4725144"/>
            <a:ext cx="2059914" cy="197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6156176" y="3975447"/>
            <a:ext cx="2955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zh-TW" altLang="en-US" sz="24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實習公司：光寶電子</a:t>
            </a:r>
            <a:endParaRPr lang="en-US" altLang="zh-CN" sz="2400" dirty="0">
              <a:solidFill>
                <a:schemeClr val="accent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19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9409" y="116633"/>
            <a:ext cx="9158184" cy="432048"/>
          </a:xfrm>
        </p:spPr>
        <p:txBody>
          <a:bodyPr/>
          <a:lstStyle/>
          <a:p>
            <a:r>
              <a:rPr lang="zh-TW" altLang="en-US" sz="3200" dirty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二、現況分析</a:t>
            </a:r>
            <a:r>
              <a:rPr lang="en-US" altLang="zh-TW" sz="3200" dirty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支線拆除後工時山積圖</a:t>
            </a:r>
            <a:endParaRPr lang="zh-TW" altLang="en-US" dirty="0">
              <a:solidFill>
                <a:srgbClr val="FF66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3925228"/>
              </p:ext>
            </p:extLst>
          </p:nvPr>
        </p:nvGraphicFramePr>
        <p:xfrm>
          <a:off x="-243627" y="620688"/>
          <a:ext cx="9387627" cy="623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矩形 9"/>
          <p:cNvSpPr/>
          <p:nvPr/>
        </p:nvSpPr>
        <p:spPr bwMode="auto">
          <a:xfrm>
            <a:off x="1323076" y="1380510"/>
            <a:ext cx="288032" cy="3672408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6444208" y="1572746"/>
            <a:ext cx="360040" cy="4500280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6699994" y="4036325"/>
            <a:ext cx="2199734" cy="2696914"/>
            <a:chOff x="6761759" y="3248640"/>
            <a:chExt cx="2705077" cy="3355476"/>
          </a:xfrm>
        </p:grpSpPr>
        <p:sp>
          <p:nvSpPr>
            <p:cNvPr id="25" name="爆炸 1 24"/>
            <p:cNvSpPr/>
            <p:nvPr/>
          </p:nvSpPr>
          <p:spPr bwMode="auto">
            <a:xfrm rot="422866">
              <a:off x="6761759" y="3248640"/>
              <a:ext cx="2705077" cy="3355476"/>
            </a:xfrm>
            <a:prstGeom prst="irregularSeal1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6798820" y="4513476"/>
              <a:ext cx="2642971" cy="574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平衡率 </a:t>
              </a:r>
              <a:r>
                <a: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64.4%</a:t>
              </a: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2332945" y="764704"/>
            <a:ext cx="5507853" cy="5297155"/>
            <a:chOff x="4357701" y="1079108"/>
            <a:chExt cx="4924668" cy="4546490"/>
          </a:xfrm>
        </p:grpSpPr>
        <p:sp>
          <p:nvSpPr>
            <p:cNvPr id="21" name="矩形 20"/>
            <p:cNvSpPr/>
            <p:nvPr/>
          </p:nvSpPr>
          <p:spPr bwMode="auto">
            <a:xfrm>
              <a:off x="4357701" y="1079108"/>
              <a:ext cx="4924668" cy="4546490"/>
            </a:xfrm>
            <a:prstGeom prst="rect">
              <a:avLst/>
            </a:prstGeom>
            <a:solidFill>
              <a:srgbClr val="FFFFCC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5072007" y="1317909"/>
              <a:ext cx="3927402" cy="404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人力：</a:t>
              </a:r>
              <a:r>
                <a:rPr lang="en-US" altLang="zh-TW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33</a:t>
              </a:r>
              <a:r>
                <a:rPr lang="zh-TW" altLang="en-US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人 </a:t>
              </a:r>
              <a:r>
                <a:rPr lang="en-US" altLang="zh-TW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/ LINE</a:t>
              </a:r>
            </a:p>
            <a:p>
              <a:pPr>
                <a:lnSpc>
                  <a:spcPct val="150000"/>
                </a:lnSpc>
              </a:pPr>
              <a:r>
                <a:rPr lang="en-US" altLang="zh-TW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UPH</a:t>
              </a:r>
              <a:r>
                <a:rPr lang="zh-TW" altLang="en-US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110 / h</a:t>
              </a:r>
            </a:p>
            <a:p>
              <a:pPr>
                <a:lnSpc>
                  <a:spcPct val="150000"/>
                </a:lnSpc>
              </a:pPr>
              <a:r>
                <a:rPr lang="en-US" altLang="zh-TW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UPPH</a:t>
              </a:r>
              <a:r>
                <a:rPr lang="zh-TW" altLang="en-US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3.33</a:t>
              </a:r>
            </a:p>
            <a:p>
              <a:pPr>
                <a:lnSpc>
                  <a:spcPct val="150000"/>
                </a:lnSpc>
              </a:pPr>
              <a:r>
                <a:rPr lang="zh-TW" altLang="en-US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日產能：</a:t>
              </a:r>
              <a:r>
                <a:rPr lang="en-US" altLang="zh-TW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1.3 k</a:t>
              </a:r>
            </a:p>
            <a:p>
              <a:pPr>
                <a:lnSpc>
                  <a:spcPct val="150000"/>
                </a:lnSpc>
              </a:pPr>
              <a:r>
                <a:rPr lang="zh-TW" altLang="en-US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平衡率：</a:t>
              </a:r>
              <a:r>
                <a:rPr lang="en-US" altLang="zh-TW" sz="4000" b="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64.4 %</a:t>
              </a:r>
              <a:endParaRPr lang="en-US" altLang="zh-TW" sz="40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乘號 6"/>
          <p:cNvSpPr/>
          <p:nvPr/>
        </p:nvSpPr>
        <p:spPr bwMode="auto">
          <a:xfrm>
            <a:off x="5795494" y="4465406"/>
            <a:ext cx="1297428" cy="1679627"/>
          </a:xfrm>
          <a:prstGeom prst="mathMultiply">
            <a:avLst/>
          </a:prstGeom>
          <a:solidFill>
            <a:srgbClr val="FFCC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3937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5554" y="95804"/>
            <a:ext cx="6912768" cy="504056"/>
          </a:xfrm>
        </p:spPr>
        <p:txBody>
          <a:bodyPr/>
          <a:lstStyle/>
          <a:p>
            <a:r>
              <a:rPr lang="zh-TW" altLang="en-US" sz="3200" dirty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二、現況分析</a:t>
            </a:r>
            <a:r>
              <a:rPr lang="en-US" altLang="zh-TW" sz="3200" dirty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</a:t>
            </a:r>
            <a:r>
              <a:rPr lang="zh-TW" altLang="en-US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</a:t>
            </a:r>
            <a:r>
              <a:rPr lang="zh-TW" altLang="en-US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endParaRPr lang="zh-TW" altLang="en-US" dirty="0">
              <a:solidFill>
                <a:srgbClr val="FF66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221495" y="3599015"/>
            <a:ext cx="1048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打拉釘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接點 6"/>
          <p:cNvCxnSpPr/>
          <p:nvPr/>
        </p:nvCxnSpPr>
        <p:spPr>
          <a:xfrm rot="10800000" flipV="1">
            <a:off x="519805" y="3162257"/>
            <a:ext cx="7544265" cy="78070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H="1" flipV="1">
            <a:off x="5220072" y="1268760"/>
            <a:ext cx="1444085" cy="1893795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4612730" y="764704"/>
            <a:ext cx="1116007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sz="3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</a:p>
        </p:txBody>
      </p:sp>
      <p:cxnSp>
        <p:nvCxnSpPr>
          <p:cNvPr id="10" name="直線接點 9"/>
          <p:cNvCxnSpPr>
            <a:endCxn id="13" idx="1"/>
          </p:cNvCxnSpPr>
          <p:nvPr/>
        </p:nvCxnSpPr>
        <p:spPr>
          <a:xfrm flipV="1">
            <a:off x="5708758" y="1821880"/>
            <a:ext cx="1497992" cy="56846"/>
          </a:xfrm>
          <a:prstGeom prst="line">
            <a:avLst/>
          </a:prstGeom>
          <a:ln>
            <a:solidFill>
              <a:srgbClr val="99CCFF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4716016" y="2458171"/>
            <a:ext cx="1349031" cy="21558"/>
          </a:xfrm>
          <a:prstGeom prst="line">
            <a:avLst/>
          </a:prstGeom>
          <a:ln>
            <a:solidFill>
              <a:srgbClr val="99CCFF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3760613" y="2271893"/>
            <a:ext cx="1018440" cy="415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管理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7206750" y="1614045"/>
            <a:ext cx="1057234" cy="415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作業員</a:t>
            </a:r>
          </a:p>
        </p:txBody>
      </p:sp>
      <p:cxnSp>
        <p:nvCxnSpPr>
          <p:cNvPr id="14" name="直線接點 13"/>
          <p:cNvCxnSpPr>
            <a:endCxn id="15" idx="2"/>
          </p:cNvCxnSpPr>
          <p:nvPr/>
        </p:nvCxnSpPr>
        <p:spPr>
          <a:xfrm flipH="1" flipV="1">
            <a:off x="1675840" y="1295482"/>
            <a:ext cx="1513729" cy="1867343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1117836" y="741484"/>
            <a:ext cx="1116007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sz="3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機</a:t>
            </a:r>
          </a:p>
        </p:txBody>
      </p:sp>
      <p:cxnSp>
        <p:nvCxnSpPr>
          <p:cNvPr id="16" name="直線接點 15"/>
          <p:cNvCxnSpPr/>
          <p:nvPr/>
        </p:nvCxnSpPr>
        <p:spPr>
          <a:xfrm flipV="1">
            <a:off x="2016562" y="1665114"/>
            <a:ext cx="1275181" cy="7998"/>
          </a:xfrm>
          <a:prstGeom prst="line">
            <a:avLst/>
          </a:prstGeom>
          <a:ln>
            <a:solidFill>
              <a:srgbClr val="99CCFF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1552137" y="2388404"/>
            <a:ext cx="967207" cy="1856"/>
          </a:xfrm>
          <a:prstGeom prst="line">
            <a:avLst/>
          </a:prstGeom>
          <a:ln>
            <a:solidFill>
              <a:srgbClr val="99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92320" y="2147524"/>
            <a:ext cx="1459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流水線機台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2412712" y="5484617"/>
            <a:ext cx="1116007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sz="3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4560026" y="1892119"/>
            <a:ext cx="154637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未規範制度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5126062" y="2697869"/>
            <a:ext cx="1161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未</a:t>
            </a:r>
            <a:r>
              <a:rPr lang="zh-TW" altLang="en-US" sz="14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確</a:t>
            </a:r>
            <a:r>
              <a:rPr lang="zh-TW" altLang="en-US" sz="14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實</a:t>
            </a:r>
            <a:r>
              <a:rPr lang="zh-TW" altLang="en-US" sz="14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監督</a:t>
            </a:r>
            <a:endParaRPr lang="zh-TW" altLang="en-US" sz="14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 rot="10800000" flipH="1" flipV="1">
            <a:off x="6312992" y="1890964"/>
            <a:ext cx="217249" cy="214038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 rot="10800000" flipH="1" flipV="1">
            <a:off x="5151860" y="2240560"/>
            <a:ext cx="217249" cy="214038"/>
          </a:xfrm>
          <a:prstGeom prst="line">
            <a:avLst/>
          </a:prstGeom>
          <a:ln>
            <a:solidFill>
              <a:srgbClr val="99CC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 rot="10800000" flipH="1" flipV="1">
            <a:off x="2521133" y="1711138"/>
            <a:ext cx="217249" cy="214038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rot="10800000" flipH="1" flipV="1">
            <a:off x="1837978" y="2126008"/>
            <a:ext cx="217249" cy="214038"/>
          </a:xfrm>
          <a:prstGeom prst="line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1486013" y="1814745"/>
            <a:ext cx="614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老舊</a:t>
            </a:r>
            <a:endParaRPr lang="zh-TW" altLang="en-US" sz="14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584345" y="2695320"/>
            <a:ext cx="1161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速</a:t>
            </a:r>
            <a:r>
              <a:rPr lang="zh-TW" altLang="en-US" sz="14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度</a:t>
            </a:r>
          </a:p>
        </p:txBody>
      </p:sp>
      <p:cxnSp>
        <p:nvCxnSpPr>
          <p:cNvPr id="40" name="直線接點 39"/>
          <p:cNvCxnSpPr>
            <a:endCxn id="41" idx="0"/>
          </p:cNvCxnSpPr>
          <p:nvPr/>
        </p:nvCxnSpPr>
        <p:spPr>
          <a:xfrm flipH="1">
            <a:off x="5792854" y="3236053"/>
            <a:ext cx="1677918" cy="2248564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5176747" y="5484617"/>
            <a:ext cx="1232214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sz="3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料</a:t>
            </a:r>
          </a:p>
        </p:txBody>
      </p:sp>
      <p:cxnSp>
        <p:nvCxnSpPr>
          <p:cNvPr id="42" name="直線接點 41"/>
          <p:cNvCxnSpPr/>
          <p:nvPr/>
        </p:nvCxnSpPr>
        <p:spPr>
          <a:xfrm>
            <a:off x="3391916" y="4934941"/>
            <a:ext cx="1155934" cy="811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 flipV="1">
            <a:off x="3170409" y="3793462"/>
            <a:ext cx="962513" cy="5555"/>
          </a:xfrm>
          <a:prstGeom prst="line">
            <a:avLst/>
          </a:prstGeom>
          <a:ln>
            <a:solidFill>
              <a:srgbClr val="99CCFF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/>
          <p:nvPr/>
        </p:nvCxnSpPr>
        <p:spPr>
          <a:xfrm rot="10800000" flipH="1">
            <a:off x="3664656" y="3819801"/>
            <a:ext cx="241376" cy="267407"/>
          </a:xfrm>
          <a:prstGeom prst="line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/>
          <p:nvPr/>
        </p:nvCxnSpPr>
        <p:spPr>
          <a:xfrm rot="10800000" flipH="1">
            <a:off x="3752889" y="4676601"/>
            <a:ext cx="241376" cy="267407"/>
          </a:xfrm>
          <a:prstGeom prst="line">
            <a:avLst/>
          </a:prstGeom>
          <a:ln>
            <a:solidFill>
              <a:srgbClr val="99CCF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3702019" y="4366300"/>
            <a:ext cx="642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等待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115426" y="5477174"/>
            <a:ext cx="1116007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TW" altLang="en-US" sz="3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環</a:t>
            </a:r>
          </a:p>
        </p:txBody>
      </p:sp>
      <p:cxnSp>
        <p:nvCxnSpPr>
          <p:cNvPr id="52" name="直線接點 51"/>
          <p:cNvCxnSpPr/>
          <p:nvPr/>
        </p:nvCxnSpPr>
        <p:spPr>
          <a:xfrm>
            <a:off x="1073221" y="4925875"/>
            <a:ext cx="967207" cy="1856"/>
          </a:xfrm>
          <a:prstGeom prst="line">
            <a:avLst/>
          </a:prstGeom>
          <a:ln>
            <a:solidFill>
              <a:srgbClr val="99CCFF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 rot="10800000" flipH="1">
            <a:off x="1503146" y="4646084"/>
            <a:ext cx="241376" cy="267407"/>
          </a:xfrm>
          <a:prstGeom prst="line">
            <a:avLst/>
          </a:prstGeom>
          <a:ln>
            <a:solidFill>
              <a:srgbClr val="99CCF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字方塊 53"/>
          <p:cNvSpPr txBox="1"/>
          <p:nvPr/>
        </p:nvSpPr>
        <p:spPr>
          <a:xfrm>
            <a:off x="560930" y="3400916"/>
            <a:ext cx="1161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溫</a:t>
            </a:r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度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642082" y="4252445"/>
            <a:ext cx="1161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濕</a:t>
            </a:r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度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1058787" y="3414620"/>
            <a:ext cx="1161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噪音</a:t>
            </a:r>
          </a:p>
        </p:txBody>
      </p:sp>
      <p:cxnSp>
        <p:nvCxnSpPr>
          <p:cNvPr id="58" name="直線接點 57"/>
          <p:cNvCxnSpPr/>
          <p:nvPr/>
        </p:nvCxnSpPr>
        <p:spPr>
          <a:xfrm>
            <a:off x="714127" y="3949228"/>
            <a:ext cx="967207" cy="1856"/>
          </a:xfrm>
          <a:prstGeom prst="line">
            <a:avLst/>
          </a:prstGeom>
          <a:ln>
            <a:solidFill>
              <a:srgbClr val="99CCFF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/>
          <p:cNvCxnSpPr/>
          <p:nvPr/>
        </p:nvCxnSpPr>
        <p:spPr>
          <a:xfrm rot="10800000" flipH="1">
            <a:off x="1033761" y="4005307"/>
            <a:ext cx="241376" cy="267407"/>
          </a:xfrm>
          <a:prstGeom prst="line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8755453" y="1152462"/>
            <a:ext cx="3357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為何無法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提升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s268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產能</a:t>
            </a:r>
            <a:endParaRPr lang="zh-TW" altLang="en-US" sz="2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65" name="直線單箭頭接點 64"/>
          <p:cNvCxnSpPr/>
          <p:nvPr/>
        </p:nvCxnSpPr>
        <p:spPr>
          <a:xfrm rot="5400000">
            <a:off x="6683539" y="1637048"/>
            <a:ext cx="214314" cy="214314"/>
          </a:xfrm>
          <a:prstGeom prst="straightConnector1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 rot="5400000">
            <a:off x="5933908" y="1629604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字方塊 66"/>
          <p:cNvSpPr txBox="1"/>
          <p:nvPr/>
        </p:nvSpPr>
        <p:spPr>
          <a:xfrm>
            <a:off x="3154709" y="3254906"/>
            <a:ext cx="605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費</a:t>
            </a:r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力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68" name="直線單箭頭接點 67"/>
          <p:cNvCxnSpPr/>
          <p:nvPr/>
        </p:nvCxnSpPr>
        <p:spPr>
          <a:xfrm rot="5400000">
            <a:off x="2946291" y="1439001"/>
            <a:ext cx="214314" cy="214314"/>
          </a:xfrm>
          <a:prstGeom prst="straightConnector1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/>
          <p:cNvCxnSpPr/>
          <p:nvPr/>
        </p:nvCxnSpPr>
        <p:spPr>
          <a:xfrm rot="10800000" flipH="1" flipV="1">
            <a:off x="4004983" y="4982007"/>
            <a:ext cx="217249" cy="214038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接點 69"/>
          <p:cNvCxnSpPr/>
          <p:nvPr/>
        </p:nvCxnSpPr>
        <p:spPr>
          <a:xfrm rot="10800000" flipH="1" flipV="1">
            <a:off x="3431693" y="3575095"/>
            <a:ext cx="217249" cy="214038"/>
          </a:xfrm>
          <a:prstGeom prst="line">
            <a:avLst/>
          </a:prstGeom>
          <a:ln>
            <a:solidFill>
              <a:srgbClr val="99CC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接點 72"/>
          <p:cNvCxnSpPr/>
          <p:nvPr/>
        </p:nvCxnSpPr>
        <p:spPr>
          <a:xfrm rot="10800000" flipH="1" flipV="1">
            <a:off x="1736916" y="4952688"/>
            <a:ext cx="217249" cy="214038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 rot="10800000" flipH="1" flipV="1">
            <a:off x="1277563" y="3736960"/>
            <a:ext cx="217249" cy="214038"/>
          </a:xfrm>
          <a:prstGeom prst="line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endCxn id="128" idx="1"/>
          </p:cNvCxnSpPr>
          <p:nvPr/>
        </p:nvCxnSpPr>
        <p:spPr>
          <a:xfrm>
            <a:off x="6569554" y="4528035"/>
            <a:ext cx="1448557" cy="28467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>
            <a:stCxn id="139" idx="3"/>
          </p:cNvCxnSpPr>
          <p:nvPr/>
        </p:nvCxnSpPr>
        <p:spPr>
          <a:xfrm>
            <a:off x="5603688" y="4032540"/>
            <a:ext cx="1232624" cy="24834"/>
          </a:xfrm>
          <a:prstGeom prst="line">
            <a:avLst/>
          </a:prstGeom>
          <a:ln>
            <a:solidFill>
              <a:srgbClr val="99CCFF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endCxn id="130" idx="2"/>
          </p:cNvCxnSpPr>
          <p:nvPr/>
        </p:nvCxnSpPr>
        <p:spPr>
          <a:xfrm flipV="1">
            <a:off x="7543397" y="4287132"/>
            <a:ext cx="270900" cy="251239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>
            <a:endCxn id="127" idx="2"/>
          </p:cNvCxnSpPr>
          <p:nvPr/>
        </p:nvCxnSpPr>
        <p:spPr>
          <a:xfrm flipV="1">
            <a:off x="6984113" y="4262873"/>
            <a:ext cx="272861" cy="282040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 rot="10800000" flipH="1">
            <a:off x="6246054" y="4098892"/>
            <a:ext cx="241376" cy="267407"/>
          </a:xfrm>
          <a:prstGeom prst="line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接點 84"/>
          <p:cNvCxnSpPr>
            <a:endCxn id="129" idx="0"/>
          </p:cNvCxnSpPr>
          <p:nvPr/>
        </p:nvCxnSpPr>
        <p:spPr>
          <a:xfrm>
            <a:off x="7325129" y="4569071"/>
            <a:ext cx="260109" cy="247800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接點 85"/>
          <p:cNvCxnSpPr/>
          <p:nvPr/>
        </p:nvCxnSpPr>
        <p:spPr>
          <a:xfrm rot="10800000" flipH="1" flipV="1">
            <a:off x="5964738" y="3788748"/>
            <a:ext cx="217249" cy="214038"/>
          </a:xfrm>
          <a:prstGeom prst="line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/>
          <p:cNvCxnSpPr/>
          <p:nvPr/>
        </p:nvCxnSpPr>
        <p:spPr>
          <a:xfrm rot="10800000" flipH="1">
            <a:off x="2035583" y="2435900"/>
            <a:ext cx="241376" cy="267407"/>
          </a:xfrm>
          <a:prstGeom prst="line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/>
          <p:cNvCxnSpPr/>
          <p:nvPr/>
        </p:nvCxnSpPr>
        <p:spPr>
          <a:xfrm rot="10800000" flipH="1">
            <a:off x="5444554" y="2500998"/>
            <a:ext cx="241376" cy="267407"/>
          </a:xfrm>
          <a:prstGeom prst="line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字方塊 99"/>
          <p:cNvSpPr txBox="1"/>
          <p:nvPr/>
        </p:nvSpPr>
        <p:spPr>
          <a:xfrm>
            <a:off x="5603688" y="1324728"/>
            <a:ext cx="11614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離職率高</a:t>
            </a:r>
          </a:p>
          <a:p>
            <a:endParaRPr lang="zh-TW" altLang="en-US" sz="1400" b="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3" name="Text Box 92"/>
          <p:cNvSpPr txBox="1">
            <a:spLocks noChangeArrowheads="1"/>
          </p:cNvSpPr>
          <p:nvPr/>
        </p:nvSpPr>
        <p:spPr bwMode="auto">
          <a:xfrm>
            <a:off x="6717383" y="1275491"/>
            <a:ext cx="140879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員工不認真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4" name="Text Box 54"/>
          <p:cNvSpPr txBox="1">
            <a:spLocks noChangeArrowheads="1"/>
          </p:cNvSpPr>
          <p:nvPr/>
        </p:nvSpPr>
        <p:spPr bwMode="auto">
          <a:xfrm>
            <a:off x="6055716" y="2104565"/>
            <a:ext cx="103742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人員疲勞</a:t>
            </a:r>
            <a:endParaRPr lang="zh-CN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05" name="Group 30"/>
          <p:cNvGrpSpPr>
            <a:grpSpLocks/>
          </p:cNvGrpSpPr>
          <p:nvPr/>
        </p:nvGrpSpPr>
        <p:grpSpPr bwMode="auto">
          <a:xfrm>
            <a:off x="7846563" y="2443119"/>
            <a:ext cx="833614" cy="1446803"/>
            <a:chOff x="921" y="601"/>
            <a:chExt cx="113" cy="140"/>
          </a:xfrm>
          <a:solidFill>
            <a:srgbClr val="99CCFF"/>
          </a:solidFill>
        </p:grpSpPr>
        <p:sp>
          <p:nvSpPr>
            <p:cNvPr id="106" name="AutoShape 31"/>
            <p:cNvSpPr>
              <a:spLocks noChangeArrowheads="1"/>
            </p:cNvSpPr>
            <p:nvPr/>
          </p:nvSpPr>
          <p:spPr bwMode="auto">
            <a:xfrm rot="10984182">
              <a:off x="921" y="601"/>
              <a:ext cx="113" cy="140"/>
            </a:xfrm>
            <a:prstGeom prst="moon">
              <a:avLst>
                <a:gd name="adj" fmla="val 65407"/>
              </a:avLst>
            </a:prstGeom>
            <a:grpFill/>
            <a:ln w="88900" cmpd="tri" algn="ctr">
              <a:solidFill>
                <a:schemeClr val="bg1">
                  <a:lumMod val="50000"/>
                </a:schemeClr>
              </a:solidFill>
              <a:miter lim="800000"/>
              <a:headEnd/>
              <a:tailEnd type="none" w="med" len="lg"/>
            </a:ln>
          </p:spPr>
          <p:txBody>
            <a:bodyPr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endParaRPr lang="zh-CN" altLang="en-US" b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07" name="Oval 32"/>
            <p:cNvSpPr>
              <a:spLocks noChangeArrowheads="1"/>
            </p:cNvSpPr>
            <p:nvPr/>
          </p:nvSpPr>
          <p:spPr bwMode="auto">
            <a:xfrm>
              <a:off x="1000" y="653"/>
              <a:ext cx="15" cy="27"/>
            </a:xfrm>
            <a:prstGeom prst="ellipse">
              <a:avLst/>
            </a:prstGeom>
            <a:grpFill/>
            <a:ln w="88900" cmpd="tri" algn="ctr">
              <a:solidFill>
                <a:schemeClr val="bg1">
                  <a:lumMod val="50000"/>
                </a:schemeClr>
              </a:solidFill>
              <a:round/>
              <a:headEnd/>
              <a:tailEnd type="none" w="med" len="lg"/>
            </a:ln>
          </p:spPr>
          <p:txBody>
            <a:bodyPr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endParaRPr lang="zh-CN" altLang="en-US" b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27" name="文字方塊 126"/>
          <p:cNvSpPr txBox="1"/>
          <p:nvPr/>
        </p:nvSpPr>
        <p:spPr>
          <a:xfrm>
            <a:off x="6959456" y="392431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氧化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8" name="文字方塊 127"/>
          <p:cNvSpPr txBox="1"/>
          <p:nvPr/>
        </p:nvSpPr>
        <p:spPr>
          <a:xfrm>
            <a:off x="8018111" y="435644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鐵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件</a:t>
            </a:r>
          </a:p>
        </p:txBody>
      </p:sp>
      <p:sp>
        <p:nvSpPr>
          <p:cNvPr id="129" name="文字方塊 128"/>
          <p:cNvSpPr txBox="1"/>
          <p:nvPr/>
        </p:nvSpPr>
        <p:spPr>
          <a:xfrm>
            <a:off x="7287720" y="4816871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生鏽</a:t>
            </a:r>
          </a:p>
        </p:txBody>
      </p:sp>
      <p:sp>
        <p:nvSpPr>
          <p:cNvPr id="130" name="文字方塊 129"/>
          <p:cNvSpPr txBox="1"/>
          <p:nvPr/>
        </p:nvSpPr>
        <p:spPr>
          <a:xfrm>
            <a:off x="7516779" y="394857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刮傷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9" name="文字方塊 138"/>
          <p:cNvSpPr txBox="1"/>
          <p:nvPr/>
        </p:nvSpPr>
        <p:spPr>
          <a:xfrm>
            <a:off x="4906061" y="3832485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零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件</a:t>
            </a:r>
          </a:p>
        </p:txBody>
      </p:sp>
      <p:sp>
        <p:nvSpPr>
          <p:cNvPr id="141" name="文字方塊 140"/>
          <p:cNvSpPr txBox="1"/>
          <p:nvPr/>
        </p:nvSpPr>
        <p:spPr>
          <a:xfrm>
            <a:off x="5340642" y="340146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不良品多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2" name="文字方塊 141"/>
          <p:cNvSpPr txBox="1"/>
          <p:nvPr/>
        </p:nvSpPr>
        <p:spPr>
          <a:xfrm>
            <a:off x="6220528" y="3390919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供應不及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56" name="直線接點 155"/>
          <p:cNvCxnSpPr/>
          <p:nvPr/>
        </p:nvCxnSpPr>
        <p:spPr>
          <a:xfrm rot="10800000" flipH="1" flipV="1">
            <a:off x="6397570" y="3804186"/>
            <a:ext cx="217249" cy="214038"/>
          </a:xfrm>
          <a:prstGeom prst="line">
            <a:avLst/>
          </a:prstGeom>
          <a:ln>
            <a:solidFill>
              <a:srgbClr val="99CC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接點 171"/>
          <p:cNvCxnSpPr/>
          <p:nvPr/>
        </p:nvCxnSpPr>
        <p:spPr>
          <a:xfrm flipH="1">
            <a:off x="2931264" y="3212497"/>
            <a:ext cx="1677918" cy="2248564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3" name="直線接點 172"/>
          <p:cNvCxnSpPr/>
          <p:nvPr/>
        </p:nvCxnSpPr>
        <p:spPr>
          <a:xfrm flipH="1">
            <a:off x="654707" y="3252998"/>
            <a:ext cx="1573633" cy="2201018"/>
          </a:xfrm>
          <a:prstGeom prst="line">
            <a:avLst/>
          </a:prstGeom>
          <a:ln>
            <a:solidFill>
              <a:srgbClr val="99CCFF"/>
            </a:solidFill>
            <a:head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6" name="文字方塊 175"/>
          <p:cNvSpPr txBox="1"/>
          <p:nvPr/>
        </p:nvSpPr>
        <p:spPr>
          <a:xfrm>
            <a:off x="1982306" y="4725820"/>
            <a:ext cx="1264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佈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置</a:t>
            </a:r>
          </a:p>
        </p:txBody>
      </p:sp>
      <p:sp>
        <p:nvSpPr>
          <p:cNvPr id="178" name="文字方塊 177"/>
          <p:cNvSpPr txBox="1"/>
          <p:nvPr/>
        </p:nvSpPr>
        <p:spPr>
          <a:xfrm>
            <a:off x="11257" y="3735956"/>
            <a:ext cx="703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地點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0" name="文字方塊 179"/>
          <p:cNvSpPr txBox="1"/>
          <p:nvPr/>
        </p:nvSpPr>
        <p:spPr>
          <a:xfrm>
            <a:off x="1383724" y="4338047"/>
            <a:ext cx="1819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物料搬運動線不佳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1" name="文字方塊 180"/>
          <p:cNvSpPr txBox="1"/>
          <p:nvPr/>
        </p:nvSpPr>
        <p:spPr>
          <a:xfrm>
            <a:off x="1205692" y="5158608"/>
            <a:ext cx="1633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工位排放不佳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82" name="直線接點 181"/>
          <p:cNvCxnSpPr/>
          <p:nvPr/>
        </p:nvCxnSpPr>
        <p:spPr>
          <a:xfrm rot="10800000" flipH="1" flipV="1">
            <a:off x="846725" y="3732211"/>
            <a:ext cx="217249" cy="214038"/>
          </a:xfrm>
          <a:prstGeom prst="line">
            <a:avLst/>
          </a:prstGeom>
          <a:ln>
            <a:solidFill>
              <a:srgbClr val="99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文字方塊 183"/>
          <p:cNvSpPr txBox="1"/>
          <p:nvPr/>
        </p:nvSpPr>
        <p:spPr>
          <a:xfrm>
            <a:off x="3148723" y="3938662"/>
            <a:ext cx="935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熟練度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5" name="文字方塊 184"/>
          <p:cNvSpPr txBox="1"/>
          <p:nvPr/>
        </p:nvSpPr>
        <p:spPr>
          <a:xfrm>
            <a:off x="4292366" y="4750829"/>
            <a:ext cx="1650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各工位動作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2" name="文字方塊 191"/>
          <p:cNvSpPr txBox="1"/>
          <p:nvPr/>
        </p:nvSpPr>
        <p:spPr>
          <a:xfrm>
            <a:off x="3780733" y="5152923"/>
            <a:ext cx="1161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動作浪費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6" name="文字方塊 195"/>
          <p:cNvSpPr txBox="1"/>
          <p:nvPr/>
        </p:nvSpPr>
        <p:spPr>
          <a:xfrm>
            <a:off x="5061394" y="439627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來料包裝過度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9" name="文字方塊 198"/>
          <p:cNvSpPr txBox="1"/>
          <p:nvPr/>
        </p:nvSpPr>
        <p:spPr>
          <a:xfrm>
            <a:off x="3239832" y="1415209"/>
            <a:ext cx="1048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拉釘槍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0" name="Text Box 92"/>
          <p:cNvSpPr txBox="1">
            <a:spLocks noChangeArrowheads="1"/>
          </p:cNvSpPr>
          <p:nvPr/>
        </p:nvSpPr>
        <p:spPr bwMode="auto">
          <a:xfrm>
            <a:off x="2832488" y="1159700"/>
            <a:ext cx="6381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重量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1" name="Text Box 92"/>
          <p:cNvSpPr txBox="1">
            <a:spLocks noChangeArrowheads="1"/>
          </p:cNvSpPr>
          <p:nvPr/>
        </p:nvSpPr>
        <p:spPr bwMode="auto">
          <a:xfrm>
            <a:off x="2478488" y="1881534"/>
            <a:ext cx="6381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故障</a:t>
            </a:r>
            <a:endParaRPr lang="zh-TW" altLang="en-US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2" name="橢圓 201"/>
          <p:cNvSpPr/>
          <p:nvPr/>
        </p:nvSpPr>
        <p:spPr bwMode="auto">
          <a:xfrm>
            <a:off x="5126061" y="4218624"/>
            <a:ext cx="1257911" cy="598247"/>
          </a:xfrm>
          <a:prstGeom prst="ellipse">
            <a:avLst/>
          </a:prstGeom>
          <a:noFill/>
          <a:ln w="381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04" name="橢圓 203"/>
          <p:cNvSpPr/>
          <p:nvPr/>
        </p:nvSpPr>
        <p:spPr bwMode="auto">
          <a:xfrm>
            <a:off x="3686034" y="5151582"/>
            <a:ext cx="1211778" cy="436446"/>
          </a:xfrm>
          <a:prstGeom prst="ellipse">
            <a:avLst/>
          </a:prstGeom>
          <a:noFill/>
          <a:ln w="381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05" name="橢圓 204"/>
          <p:cNvSpPr/>
          <p:nvPr/>
        </p:nvSpPr>
        <p:spPr bwMode="auto">
          <a:xfrm>
            <a:off x="1247891" y="5133093"/>
            <a:ext cx="1376332" cy="437302"/>
          </a:xfrm>
          <a:prstGeom prst="ellipse">
            <a:avLst/>
          </a:prstGeom>
          <a:noFill/>
          <a:ln w="381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91" name="AutoShape 33"/>
          <p:cNvSpPr>
            <a:spLocks noChangeArrowheads="1"/>
          </p:cNvSpPr>
          <p:nvPr/>
        </p:nvSpPr>
        <p:spPr bwMode="auto">
          <a:xfrm>
            <a:off x="138620" y="2836572"/>
            <a:ext cx="546638" cy="895179"/>
          </a:xfrm>
          <a:prstGeom prst="chevron">
            <a:avLst>
              <a:gd name="adj" fmla="val 65417"/>
            </a:avLst>
          </a:prstGeom>
          <a:solidFill>
            <a:srgbClr val="99CCFF"/>
          </a:solidFill>
          <a:ln w="88900" cmpd="tri" algn="ctr">
            <a:solidFill>
              <a:schemeClr val="bg1">
                <a:lumMod val="50000"/>
              </a:schemeClr>
            </a:solidFill>
            <a:miter lim="800000"/>
            <a:headEnd/>
            <a:tailEnd type="none" w="med" len="lg"/>
          </a:ln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endParaRPr lang="zh-CN" altLang="en-US">
              <a:latin typeface="新細明體" panose="02020500000000000000" pitchFamily="18" charset="-120"/>
            </a:endParaRPr>
          </a:p>
        </p:txBody>
      </p:sp>
      <p:cxnSp>
        <p:nvCxnSpPr>
          <p:cNvPr id="92" name="直線接點 91"/>
          <p:cNvCxnSpPr/>
          <p:nvPr/>
        </p:nvCxnSpPr>
        <p:spPr>
          <a:xfrm rot="10800000" flipH="1">
            <a:off x="4205691" y="4672068"/>
            <a:ext cx="241376" cy="267407"/>
          </a:xfrm>
          <a:prstGeom prst="line">
            <a:avLst/>
          </a:prstGeom>
          <a:ln>
            <a:solidFill>
              <a:srgbClr val="99CCF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文字方塊 92"/>
          <p:cNvSpPr txBox="1"/>
          <p:nvPr/>
        </p:nvSpPr>
        <p:spPr>
          <a:xfrm>
            <a:off x="4170787" y="4378438"/>
            <a:ext cx="1054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平衡率</a:t>
            </a: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低</a:t>
            </a:r>
          </a:p>
        </p:txBody>
      </p:sp>
      <p:sp>
        <p:nvSpPr>
          <p:cNvPr id="94" name="橢圓 93"/>
          <p:cNvSpPr/>
          <p:nvPr/>
        </p:nvSpPr>
        <p:spPr bwMode="auto">
          <a:xfrm>
            <a:off x="4195785" y="4304846"/>
            <a:ext cx="932860" cy="507966"/>
          </a:xfrm>
          <a:prstGeom prst="ellipse">
            <a:avLst/>
          </a:prstGeom>
          <a:noFill/>
          <a:ln w="381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392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0" animBg="1"/>
      <p:bldP spid="204" grpId="0" animBg="1"/>
      <p:bldP spid="205" grpId="0" animBg="1"/>
      <p:bldP spid="9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 bwMode="auto">
          <a:xfrm>
            <a:off x="1551022" y="2204864"/>
            <a:ext cx="6482518" cy="2077543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對策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擬定與實施</a:t>
            </a:r>
            <a:endParaRPr kumimoji="1" lang="zh-TW" altLang="en-US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菱形 12"/>
          <p:cNvSpPr/>
          <p:nvPr/>
        </p:nvSpPr>
        <p:spPr>
          <a:xfrm>
            <a:off x="5717268" y="3460360"/>
            <a:ext cx="2292739" cy="2559856"/>
          </a:xfrm>
          <a:prstGeom prst="diamond">
            <a:avLst/>
          </a:prstGeom>
          <a:solidFill>
            <a:srgbClr val="CCECFF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9" name="菱形 8"/>
          <p:cNvSpPr/>
          <p:nvPr/>
        </p:nvSpPr>
        <p:spPr>
          <a:xfrm>
            <a:off x="73501" y="764704"/>
            <a:ext cx="2251819" cy="2487846"/>
          </a:xfrm>
          <a:prstGeom prst="diamond">
            <a:avLst/>
          </a:prstGeom>
          <a:solidFill>
            <a:srgbClr val="FFCCC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2" name="菱形 11"/>
          <p:cNvSpPr/>
          <p:nvPr/>
        </p:nvSpPr>
        <p:spPr>
          <a:xfrm>
            <a:off x="6257985" y="3478166"/>
            <a:ext cx="2251819" cy="2487846"/>
          </a:xfrm>
          <a:prstGeom prst="diamond">
            <a:avLst/>
          </a:prstGeom>
          <a:noFill/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0" name="菱形 9"/>
          <p:cNvSpPr/>
          <p:nvPr/>
        </p:nvSpPr>
        <p:spPr>
          <a:xfrm>
            <a:off x="663998" y="729168"/>
            <a:ext cx="2251819" cy="2487846"/>
          </a:xfrm>
          <a:prstGeom prst="diamond">
            <a:avLst/>
          </a:prstGeom>
          <a:noFill/>
          <a:ln w="1905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1" name="菱形 10"/>
          <p:cNvSpPr/>
          <p:nvPr/>
        </p:nvSpPr>
        <p:spPr>
          <a:xfrm>
            <a:off x="6861153" y="3593386"/>
            <a:ext cx="2262641" cy="2497999"/>
          </a:xfrm>
          <a:prstGeom prst="diamond">
            <a:avLst/>
          </a:prstGeom>
          <a:solidFill>
            <a:srgbClr val="CCFFC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4" name="菱形 13"/>
          <p:cNvSpPr/>
          <p:nvPr/>
        </p:nvSpPr>
        <p:spPr>
          <a:xfrm>
            <a:off x="1106699" y="687875"/>
            <a:ext cx="2292739" cy="2559856"/>
          </a:xfrm>
          <a:prstGeom prst="diamond">
            <a:avLst/>
          </a:prstGeom>
          <a:solidFill>
            <a:srgbClr val="FFFF99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TW" altLang="en-US" sz="6600" kern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三</a:t>
            </a:r>
            <a:endParaRPr lang="zh-CN" altLang="en-US" sz="6600" kern="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827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3275" y="72252"/>
            <a:ext cx="7418118" cy="504619"/>
          </a:xfrm>
        </p:spPr>
        <p:txBody>
          <a:bodyPr/>
          <a:lstStyle/>
          <a:p>
            <a:r>
              <a:rPr lang="zh-TW" altLang="en-US" sz="320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dirty="0" smtClean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en-US" altLang="zh-TW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線平衡優化</a:t>
            </a:r>
            <a:endParaRPr lang="zh-TW" altLang="en-US" dirty="0">
              <a:solidFill>
                <a:srgbClr val="FF6699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908397"/>
              </p:ext>
            </p:extLst>
          </p:nvPr>
        </p:nvGraphicFramePr>
        <p:xfrm>
          <a:off x="123275" y="698626"/>
          <a:ext cx="8860623" cy="6043487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65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737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74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26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795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320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7372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484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423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98976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34122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36736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51327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3138345"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檢</a:t>
                      </a:r>
                      <a:b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查</a:t>
                      </a:r>
                      <a:b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底</a:t>
                      </a:r>
                      <a:b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座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拉釘前上</a:t>
                      </a:r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蓋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裝</a:t>
                      </a: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左右耳入主機殼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鎖左右耳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左右線材導通測試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掃描</a:t>
                      </a:r>
                      <a:r>
                        <a:rPr lang="en-US" altLang="zh-TW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開關線</a:t>
                      </a:r>
                      <a:r>
                        <a:rPr lang="en-US" altLang="zh-TW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固定耳朵</a:t>
                      </a:r>
                      <a:r>
                        <a:rPr lang="en-US" altLang="zh-TW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貼機箱條碼</a:t>
                      </a:r>
                      <a:endParaRPr lang="zh-TW" alt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HDD</a:t>
                      </a: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全</a:t>
                      </a:r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檢</a:t>
                      </a:r>
                      <a:r>
                        <a:rPr lang="en-US" altLang="zh-TW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信息</a:t>
                      </a:r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卡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裝</a:t>
                      </a:r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風扇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裝</a:t>
                      </a:r>
                      <a:r>
                        <a:rPr lang="en-US" altLang="zh-TW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HDD</a:t>
                      </a: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後</a:t>
                      </a:r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擋板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鎖風扇架</a:t>
                      </a:r>
                      <a:r>
                        <a:rPr lang="en-US" altLang="zh-TW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入侵開關測試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內觀檢查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厚薄量測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外觀檢查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貼保護膜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套袋裝箱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套袋裝箱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46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3673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取</a:t>
                      </a:r>
                      <a:b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底</a:t>
                      </a:r>
                      <a:b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座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裝後窗支架打拉釘</a:t>
                      </a:r>
                      <a:b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en-US" altLang="zh-TW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裝後窗支架打拉釘</a:t>
                      </a:r>
                      <a:b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en-US" altLang="zh-TW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裝後窗支架打拉釘</a:t>
                      </a:r>
                      <a:b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en-US" altLang="zh-TW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裝後窗支架打拉釘</a:t>
                      </a:r>
                      <a:b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en-US" altLang="zh-TW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鎖後窗支架螺絲</a:t>
                      </a:r>
                      <a:r>
                        <a:rPr lang="en-US" altLang="zh-TW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電源盒全檢</a:t>
                      </a:r>
                      <a:r>
                        <a:rPr lang="en-US" altLang="zh-TW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altLang="zh-TW" sz="1800" u="none" strike="noStrike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en-US" altLang="zh-TW" sz="1800" u="none" strike="noStrike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en-US" altLang="zh-TW" sz="1800" u="none" strike="noStrike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en-US" altLang="zh-TW" sz="1800" u="none" strike="noStrike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en-US" altLang="zh-TW" sz="1800" u="none" strike="noStrike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風扇</a:t>
                      </a: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架貼泡棉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風扇</a:t>
                      </a: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架貼泡棉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塑膠風扇盒組裝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塑膠風扇盒組裝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鎖後窗</a:t>
                      </a:r>
                      <a:r>
                        <a:rPr lang="en-US" altLang="zh-TW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zh-TW" altLang="en-US" sz="18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鎖風扇架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內觀檢查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裝上蓋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外觀檢查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貼保護膜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掃描</a:t>
                      </a:r>
                      <a:r>
                        <a:rPr lang="en-US" altLang="zh-TW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zh-TW" altLang="en-US" sz="18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貼包材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 bwMode="auto">
          <a:xfrm>
            <a:off x="2154443" y="4085393"/>
            <a:ext cx="289831" cy="262543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zh-TW" altLang="en-US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裝後窗支架打拉釘</a:t>
            </a:r>
            <a:br>
              <a:rPr lang="zh-TW" altLang="en-US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endParaRPr lang="en-US" altLang="zh-TW" b="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120104" y="1269596"/>
            <a:ext cx="394813" cy="1484799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zh-TW" altLang="en-US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貼機箱條碼</a:t>
            </a:r>
            <a:endParaRPr lang="zh-TW" altLang="en-US" b="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2806529" y="5568184"/>
            <a:ext cx="708388" cy="816193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zh-TW" altLang="en-US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貼機箱條碼</a:t>
            </a:r>
            <a:endParaRPr lang="zh-TW" altLang="en-US" b="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2764080" y="5545197"/>
            <a:ext cx="761149" cy="1176170"/>
          </a:xfrm>
          <a:prstGeom prst="rect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b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裝後</a:t>
            </a:r>
            <a:r>
              <a:rPr lang="zh-TW" altLang="en-US" b="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窗</a:t>
            </a:r>
            <a:r>
              <a:rPr lang="zh-TW" altLang="en-US" b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互</a:t>
            </a:r>
            <a:r>
              <a:rPr lang="zh-TW" altLang="en-US" b="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換</a:t>
            </a:r>
            <a:r>
              <a:rPr lang="zh-TW" altLang="en-US" b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件</a:t>
            </a:r>
            <a:r>
              <a:rPr lang="en-US" altLang="zh-TW" b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+</a:t>
            </a:r>
            <a:r>
              <a:rPr lang="zh-TW" altLang="en-US" b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扣件</a:t>
            </a:r>
            <a:endParaRPr kumimoji="1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3514917" y="4172712"/>
            <a:ext cx="686755" cy="1176170"/>
          </a:xfrm>
          <a:prstGeom prst="rect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b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裝後</a:t>
            </a:r>
            <a:r>
              <a:rPr lang="zh-TW" altLang="en-US" b="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窗</a:t>
            </a:r>
            <a:r>
              <a:rPr lang="zh-TW" altLang="en-US" b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互</a:t>
            </a:r>
            <a:r>
              <a:rPr lang="zh-TW" altLang="en-US" b="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換件扣</a:t>
            </a:r>
            <a:r>
              <a:rPr lang="zh-TW" altLang="en-US" b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件</a:t>
            </a:r>
            <a:endParaRPr kumimoji="1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4914892" y="1316794"/>
            <a:ext cx="305180" cy="1390401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zh-TW" altLang="en-US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放電源塵蓋</a:t>
            </a:r>
            <a:endParaRPr lang="zh-TW" altLang="en-US" b="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5785162" y="734373"/>
            <a:ext cx="305180" cy="1730401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zh-TW" altLang="en-US" b="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固定電源</a:t>
            </a:r>
            <a:r>
              <a:rPr lang="zh-TW" altLang="en-US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塵蓋</a:t>
            </a:r>
            <a:endParaRPr lang="zh-TW" altLang="en-US" b="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3535542" y="5483891"/>
            <a:ext cx="645504" cy="1178882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zh-TW" altLang="en-US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放、固定電源塵蓋</a:t>
            </a:r>
            <a:endParaRPr lang="zh-TW" altLang="en-US" b="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5785162" y="1542740"/>
            <a:ext cx="305180" cy="910409"/>
          </a:xfrm>
          <a:prstGeom prst="rect">
            <a:avLst/>
          </a:prstGeom>
          <a:noFill/>
          <a:ln w="381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zh-TW" altLang="en-US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貼線扣</a:t>
            </a:r>
            <a:endParaRPr lang="zh-TW" altLang="en-US" b="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5368586" y="1721124"/>
            <a:ext cx="305180" cy="1154821"/>
          </a:xfrm>
          <a:prstGeom prst="rect">
            <a:avLst/>
          </a:prstGeom>
          <a:noFill/>
          <a:ln w="381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zh-TW" altLang="en-US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鎖風扇</a:t>
            </a:r>
            <a:r>
              <a:rPr lang="zh-TW" altLang="en-US" b="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架</a:t>
            </a:r>
            <a:endParaRPr lang="zh-TW" altLang="en-US" b="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5368586" y="1997945"/>
            <a:ext cx="305180" cy="910409"/>
          </a:xfrm>
          <a:prstGeom prst="rect">
            <a:avLst/>
          </a:prstGeom>
          <a:noFill/>
          <a:ln w="381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t"/>
            <a:r>
              <a:rPr lang="zh-TW" altLang="en-US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貼線扣</a:t>
            </a:r>
            <a:endParaRPr lang="zh-TW" altLang="en-US" b="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0" name="向右箭號 19"/>
          <p:cNvSpPr/>
          <p:nvPr/>
        </p:nvSpPr>
        <p:spPr>
          <a:xfrm>
            <a:off x="1961202" y="3851173"/>
            <a:ext cx="6079689" cy="234785"/>
          </a:xfrm>
          <a:prstGeom prst="rightArrow">
            <a:avLst/>
          </a:prstGeom>
          <a:solidFill>
            <a:srgbClr val="FF66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11" name="矩形 10"/>
          <p:cNvSpPr/>
          <p:nvPr/>
        </p:nvSpPr>
        <p:spPr>
          <a:xfrm>
            <a:off x="68169" y="619999"/>
            <a:ext cx="57502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</a:t>
            </a:r>
            <a:r>
              <a:rPr lang="zh-TW" alt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過</a:t>
            </a:r>
            <a:r>
              <a:rPr lang="en-US" altLang="zh-TW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ECRS</a:t>
            </a:r>
            <a:r>
              <a:rPr lang="zh-TW" alt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手法進行優化後之工位圖</a:t>
            </a:r>
            <a:endParaRPr lang="zh-TW" altLang="en-US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434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3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484673"/>
              </p:ext>
            </p:extLst>
          </p:nvPr>
        </p:nvGraphicFramePr>
        <p:xfrm>
          <a:off x="-180528" y="602652"/>
          <a:ext cx="9324528" cy="6139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9" name="群組 8"/>
          <p:cNvGrpSpPr/>
          <p:nvPr/>
        </p:nvGrpSpPr>
        <p:grpSpPr>
          <a:xfrm>
            <a:off x="6300192" y="3357001"/>
            <a:ext cx="4412878" cy="3355476"/>
            <a:chOff x="6135786" y="3209745"/>
            <a:chExt cx="4412878" cy="3355476"/>
          </a:xfrm>
        </p:grpSpPr>
        <p:sp>
          <p:nvSpPr>
            <p:cNvPr id="6" name="爆炸 1 5"/>
            <p:cNvSpPr/>
            <p:nvPr/>
          </p:nvSpPr>
          <p:spPr bwMode="auto">
            <a:xfrm rot="422866">
              <a:off x="6135786" y="3209745"/>
              <a:ext cx="2705077" cy="3355476"/>
            </a:xfrm>
            <a:prstGeom prst="irregularSeal1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6372200" y="4509120"/>
              <a:ext cx="41764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平衡率  </a:t>
              </a:r>
              <a:r>
                <a:rPr lang="en-US" altLang="zh-TW" sz="28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77.5%</a:t>
              </a:r>
            </a:p>
          </p:txBody>
        </p:sp>
      </p:grpSp>
      <p:sp>
        <p:nvSpPr>
          <p:cNvPr id="11" name="標題 1"/>
          <p:cNvSpPr txBox="1">
            <a:spLocks/>
          </p:cNvSpPr>
          <p:nvPr/>
        </p:nvSpPr>
        <p:spPr>
          <a:xfrm>
            <a:off x="234935" y="120914"/>
            <a:ext cx="7418118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2400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線平衡優化</a:t>
            </a:r>
            <a:endParaRPr lang="zh-TW" altLang="en-US" kern="0" dirty="0">
              <a:solidFill>
                <a:srgbClr val="FF6699"/>
              </a:solidFill>
            </a:endParaRPr>
          </a:p>
        </p:txBody>
      </p:sp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649880"/>
              </p:ext>
            </p:extLst>
          </p:nvPr>
        </p:nvGraphicFramePr>
        <p:xfrm>
          <a:off x="742157" y="1052736"/>
          <a:ext cx="764626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Freeform 101"/>
          <p:cNvSpPr>
            <a:spLocks/>
          </p:cNvSpPr>
          <p:nvPr/>
        </p:nvSpPr>
        <p:spPr bwMode="gray">
          <a:xfrm rot="20781875">
            <a:off x="3083630" y="2161940"/>
            <a:ext cx="2282296" cy="1696566"/>
          </a:xfrm>
          <a:custGeom>
            <a:avLst/>
            <a:gdLst>
              <a:gd name="T0" fmla="*/ 2147483647 w 2706"/>
              <a:gd name="T1" fmla="*/ 2147483647 h 1093"/>
              <a:gd name="T2" fmla="*/ 2147483647 w 2706"/>
              <a:gd name="T3" fmla="*/ 2147483647 h 1093"/>
              <a:gd name="T4" fmla="*/ 2147483647 w 2706"/>
              <a:gd name="T5" fmla="*/ 2147483647 h 1093"/>
              <a:gd name="T6" fmla="*/ 2147483647 w 2706"/>
              <a:gd name="T7" fmla="*/ 2147483647 h 1093"/>
              <a:gd name="T8" fmla="*/ 2147483647 w 2706"/>
              <a:gd name="T9" fmla="*/ 2147483647 h 1093"/>
              <a:gd name="T10" fmla="*/ 2147483647 w 2706"/>
              <a:gd name="T11" fmla="*/ 2147483647 h 1093"/>
              <a:gd name="T12" fmla="*/ 2147483647 w 2706"/>
              <a:gd name="T13" fmla="*/ 2147483647 h 1093"/>
              <a:gd name="T14" fmla="*/ 2147483647 w 2706"/>
              <a:gd name="T15" fmla="*/ 2147483647 h 1093"/>
              <a:gd name="T16" fmla="*/ 2147483647 w 2706"/>
              <a:gd name="T17" fmla="*/ 2147483647 h 1093"/>
              <a:gd name="T18" fmla="*/ 2147483647 w 2706"/>
              <a:gd name="T19" fmla="*/ 2147483647 h 1093"/>
              <a:gd name="T20" fmla="*/ 2147483647 w 2706"/>
              <a:gd name="T21" fmla="*/ 2147483647 h 1093"/>
              <a:gd name="T22" fmla="*/ 2147483647 w 2706"/>
              <a:gd name="T23" fmla="*/ 2147483647 h 1093"/>
              <a:gd name="T24" fmla="*/ 2147483647 w 2706"/>
              <a:gd name="T25" fmla="*/ 2147483647 h 1093"/>
              <a:gd name="T26" fmla="*/ 2147483647 w 2706"/>
              <a:gd name="T27" fmla="*/ 2147483647 h 1093"/>
              <a:gd name="T28" fmla="*/ 2147483647 w 2706"/>
              <a:gd name="T29" fmla="*/ 2147483647 h 1093"/>
              <a:gd name="T30" fmla="*/ 2147483647 w 2706"/>
              <a:gd name="T31" fmla="*/ 2147483647 h 1093"/>
              <a:gd name="T32" fmla="*/ 2147483647 w 2706"/>
              <a:gd name="T33" fmla="*/ 2147483647 h 1093"/>
              <a:gd name="T34" fmla="*/ 2147483647 w 2706"/>
              <a:gd name="T35" fmla="*/ 2147483647 h 1093"/>
              <a:gd name="T36" fmla="*/ 2147483647 w 2706"/>
              <a:gd name="T37" fmla="*/ 2147483647 h 1093"/>
              <a:gd name="T38" fmla="*/ 2147483647 w 2706"/>
              <a:gd name="T39" fmla="*/ 2147483647 h 1093"/>
              <a:gd name="T40" fmla="*/ 2147483647 w 2706"/>
              <a:gd name="T41" fmla="*/ 2147483647 h 1093"/>
              <a:gd name="T42" fmla="*/ 2147483647 w 2706"/>
              <a:gd name="T43" fmla="*/ 2147483647 h 1093"/>
              <a:gd name="T44" fmla="*/ 2147483647 w 2706"/>
              <a:gd name="T45" fmla="*/ 2147483647 h 1093"/>
              <a:gd name="T46" fmla="*/ 2147483647 w 2706"/>
              <a:gd name="T47" fmla="*/ 2147483647 h 1093"/>
              <a:gd name="T48" fmla="*/ 2147483647 w 2706"/>
              <a:gd name="T49" fmla="*/ 2147483647 h 1093"/>
              <a:gd name="T50" fmla="*/ 2147483647 w 2706"/>
              <a:gd name="T51" fmla="*/ 2147483647 h 1093"/>
              <a:gd name="T52" fmla="*/ 2147483647 w 2706"/>
              <a:gd name="T53" fmla="*/ 2147483647 h 1093"/>
              <a:gd name="T54" fmla="*/ 2147483647 w 2706"/>
              <a:gd name="T55" fmla="*/ 2147483647 h 1093"/>
              <a:gd name="T56" fmla="*/ 2147483647 w 2706"/>
              <a:gd name="T57" fmla="*/ 2147483647 h 1093"/>
              <a:gd name="T58" fmla="*/ 2147483647 w 2706"/>
              <a:gd name="T59" fmla="*/ 2147483647 h 1093"/>
              <a:gd name="T60" fmla="*/ 2147483647 w 2706"/>
              <a:gd name="T61" fmla="*/ 2147483647 h 1093"/>
              <a:gd name="T62" fmla="*/ 2147483647 w 2706"/>
              <a:gd name="T63" fmla="*/ 2147483647 h 109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706"/>
              <a:gd name="T97" fmla="*/ 0 h 1093"/>
              <a:gd name="T98" fmla="*/ 2706 w 2706"/>
              <a:gd name="T99" fmla="*/ 1093 h 1093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rgbClr val="C0C0C0"/>
              </a:gs>
              <a:gs pos="50000">
                <a:srgbClr val="FFFFFF"/>
              </a:gs>
              <a:gs pos="100000">
                <a:srgbClr val="C0C0C0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Front">
              <a:rot lat="20099957" lon="600000" rev="0"/>
            </a:camera>
            <a:lightRig rig="legacyFlat3" dir="t"/>
          </a:scene3d>
          <a:sp3d extrusionH="1000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>
            <a:flatTx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5513400" y="234888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20%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611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12" grpId="0">
        <p:bldAsOne/>
      </p:bldGraphic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" t="5912" b="8297"/>
          <a:stretch/>
        </p:blipFill>
        <p:spPr bwMode="auto">
          <a:xfrm>
            <a:off x="98887" y="3567084"/>
            <a:ext cx="2914365" cy="2612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668296"/>
              </p:ext>
            </p:extLst>
          </p:nvPr>
        </p:nvGraphicFramePr>
        <p:xfrm>
          <a:off x="4067944" y="836712"/>
          <a:ext cx="4239627" cy="8921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1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7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2102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節省時間</a:t>
                      </a:r>
                      <a:endParaRPr lang="en-US" altLang="zh-TW" sz="24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秒 </a:t>
                      </a:r>
                      <a:endParaRPr lang="en-US" altLang="zh-TW" sz="24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32.72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秒      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30.72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秒</a:t>
                      </a:r>
                      <a:endParaRPr lang="en-US" altLang="zh-TW" sz="24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9" name="直線單箭頭接點 8"/>
          <p:cNvCxnSpPr/>
          <p:nvPr/>
        </p:nvCxnSpPr>
        <p:spPr bwMode="auto">
          <a:xfrm>
            <a:off x="6804248" y="1484784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297148"/>
              </p:ext>
            </p:extLst>
          </p:nvPr>
        </p:nvGraphicFramePr>
        <p:xfrm>
          <a:off x="3059832" y="1844824"/>
          <a:ext cx="5932760" cy="4248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2" b="5753"/>
          <a:stretch/>
        </p:blipFill>
        <p:spPr>
          <a:xfrm>
            <a:off x="98887" y="704935"/>
            <a:ext cx="2898002" cy="2862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向右箭號 10"/>
          <p:cNvSpPr/>
          <p:nvPr/>
        </p:nvSpPr>
        <p:spPr bwMode="auto">
          <a:xfrm rot="5400000">
            <a:off x="1401064" y="3306334"/>
            <a:ext cx="731572" cy="602779"/>
          </a:xfrm>
          <a:prstGeom prst="rightArrow">
            <a:avLst/>
          </a:prstGeom>
          <a:solidFill>
            <a:srgbClr val="FFCC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29762" y="2797452"/>
            <a:ext cx="877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6.4%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89853" y="744048"/>
            <a:ext cx="1033376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66CCF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89853" y="3573399"/>
            <a:ext cx="1033376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66CCF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01"/>
          <p:cNvSpPr>
            <a:spLocks/>
          </p:cNvSpPr>
          <p:nvPr/>
        </p:nvSpPr>
        <p:spPr bwMode="gray">
          <a:xfrm rot="20781875">
            <a:off x="4786103" y="2207666"/>
            <a:ext cx="2475596" cy="1501482"/>
          </a:xfrm>
          <a:custGeom>
            <a:avLst/>
            <a:gdLst>
              <a:gd name="T0" fmla="*/ 2147483647 w 2706"/>
              <a:gd name="T1" fmla="*/ 2147483647 h 1093"/>
              <a:gd name="T2" fmla="*/ 2147483647 w 2706"/>
              <a:gd name="T3" fmla="*/ 2147483647 h 1093"/>
              <a:gd name="T4" fmla="*/ 2147483647 w 2706"/>
              <a:gd name="T5" fmla="*/ 2147483647 h 1093"/>
              <a:gd name="T6" fmla="*/ 2147483647 w 2706"/>
              <a:gd name="T7" fmla="*/ 2147483647 h 1093"/>
              <a:gd name="T8" fmla="*/ 2147483647 w 2706"/>
              <a:gd name="T9" fmla="*/ 2147483647 h 1093"/>
              <a:gd name="T10" fmla="*/ 2147483647 w 2706"/>
              <a:gd name="T11" fmla="*/ 2147483647 h 1093"/>
              <a:gd name="T12" fmla="*/ 2147483647 w 2706"/>
              <a:gd name="T13" fmla="*/ 2147483647 h 1093"/>
              <a:gd name="T14" fmla="*/ 2147483647 w 2706"/>
              <a:gd name="T15" fmla="*/ 2147483647 h 1093"/>
              <a:gd name="T16" fmla="*/ 2147483647 w 2706"/>
              <a:gd name="T17" fmla="*/ 2147483647 h 1093"/>
              <a:gd name="T18" fmla="*/ 2147483647 w 2706"/>
              <a:gd name="T19" fmla="*/ 2147483647 h 1093"/>
              <a:gd name="T20" fmla="*/ 2147483647 w 2706"/>
              <a:gd name="T21" fmla="*/ 2147483647 h 1093"/>
              <a:gd name="T22" fmla="*/ 2147483647 w 2706"/>
              <a:gd name="T23" fmla="*/ 2147483647 h 1093"/>
              <a:gd name="T24" fmla="*/ 2147483647 w 2706"/>
              <a:gd name="T25" fmla="*/ 2147483647 h 1093"/>
              <a:gd name="T26" fmla="*/ 2147483647 w 2706"/>
              <a:gd name="T27" fmla="*/ 2147483647 h 1093"/>
              <a:gd name="T28" fmla="*/ 2147483647 w 2706"/>
              <a:gd name="T29" fmla="*/ 2147483647 h 1093"/>
              <a:gd name="T30" fmla="*/ 2147483647 w 2706"/>
              <a:gd name="T31" fmla="*/ 2147483647 h 1093"/>
              <a:gd name="T32" fmla="*/ 2147483647 w 2706"/>
              <a:gd name="T33" fmla="*/ 2147483647 h 1093"/>
              <a:gd name="T34" fmla="*/ 2147483647 w 2706"/>
              <a:gd name="T35" fmla="*/ 2147483647 h 1093"/>
              <a:gd name="T36" fmla="*/ 2147483647 w 2706"/>
              <a:gd name="T37" fmla="*/ 2147483647 h 1093"/>
              <a:gd name="T38" fmla="*/ 2147483647 w 2706"/>
              <a:gd name="T39" fmla="*/ 2147483647 h 1093"/>
              <a:gd name="T40" fmla="*/ 2147483647 w 2706"/>
              <a:gd name="T41" fmla="*/ 2147483647 h 1093"/>
              <a:gd name="T42" fmla="*/ 2147483647 w 2706"/>
              <a:gd name="T43" fmla="*/ 2147483647 h 1093"/>
              <a:gd name="T44" fmla="*/ 2147483647 w 2706"/>
              <a:gd name="T45" fmla="*/ 2147483647 h 1093"/>
              <a:gd name="T46" fmla="*/ 2147483647 w 2706"/>
              <a:gd name="T47" fmla="*/ 2147483647 h 1093"/>
              <a:gd name="T48" fmla="*/ 2147483647 w 2706"/>
              <a:gd name="T49" fmla="*/ 2147483647 h 1093"/>
              <a:gd name="T50" fmla="*/ 2147483647 w 2706"/>
              <a:gd name="T51" fmla="*/ 2147483647 h 1093"/>
              <a:gd name="T52" fmla="*/ 2147483647 w 2706"/>
              <a:gd name="T53" fmla="*/ 2147483647 h 1093"/>
              <a:gd name="T54" fmla="*/ 2147483647 w 2706"/>
              <a:gd name="T55" fmla="*/ 2147483647 h 1093"/>
              <a:gd name="T56" fmla="*/ 2147483647 w 2706"/>
              <a:gd name="T57" fmla="*/ 2147483647 h 1093"/>
              <a:gd name="T58" fmla="*/ 2147483647 w 2706"/>
              <a:gd name="T59" fmla="*/ 2147483647 h 1093"/>
              <a:gd name="T60" fmla="*/ 2147483647 w 2706"/>
              <a:gd name="T61" fmla="*/ 2147483647 h 1093"/>
              <a:gd name="T62" fmla="*/ 2147483647 w 2706"/>
              <a:gd name="T63" fmla="*/ 2147483647 h 109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706"/>
              <a:gd name="T97" fmla="*/ 0 h 1093"/>
              <a:gd name="T98" fmla="*/ 2706 w 2706"/>
              <a:gd name="T99" fmla="*/ 1093 h 1093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706" h="1093">
                <a:moveTo>
                  <a:pt x="0" y="1093"/>
                </a:moveTo>
                <a:lnTo>
                  <a:pt x="247" y="884"/>
                </a:lnTo>
                <a:lnTo>
                  <a:pt x="350" y="793"/>
                </a:lnTo>
                <a:lnTo>
                  <a:pt x="451" y="708"/>
                </a:lnTo>
                <a:lnTo>
                  <a:pt x="553" y="631"/>
                </a:lnTo>
                <a:lnTo>
                  <a:pt x="655" y="562"/>
                </a:lnTo>
                <a:lnTo>
                  <a:pt x="756" y="497"/>
                </a:lnTo>
                <a:lnTo>
                  <a:pt x="856" y="439"/>
                </a:lnTo>
                <a:lnTo>
                  <a:pt x="955" y="388"/>
                </a:lnTo>
                <a:lnTo>
                  <a:pt x="1053" y="342"/>
                </a:lnTo>
                <a:lnTo>
                  <a:pt x="1148" y="300"/>
                </a:lnTo>
                <a:lnTo>
                  <a:pt x="1242" y="264"/>
                </a:lnTo>
                <a:lnTo>
                  <a:pt x="1331" y="232"/>
                </a:lnTo>
                <a:lnTo>
                  <a:pt x="1419" y="204"/>
                </a:lnTo>
                <a:lnTo>
                  <a:pt x="1504" y="182"/>
                </a:lnTo>
                <a:lnTo>
                  <a:pt x="1586" y="160"/>
                </a:lnTo>
                <a:lnTo>
                  <a:pt x="1664" y="144"/>
                </a:lnTo>
                <a:lnTo>
                  <a:pt x="1737" y="131"/>
                </a:lnTo>
                <a:lnTo>
                  <a:pt x="1807" y="121"/>
                </a:lnTo>
                <a:lnTo>
                  <a:pt x="1871" y="112"/>
                </a:lnTo>
                <a:lnTo>
                  <a:pt x="1932" y="107"/>
                </a:lnTo>
                <a:lnTo>
                  <a:pt x="1988" y="103"/>
                </a:lnTo>
                <a:lnTo>
                  <a:pt x="2038" y="100"/>
                </a:lnTo>
                <a:lnTo>
                  <a:pt x="2082" y="99"/>
                </a:lnTo>
                <a:lnTo>
                  <a:pt x="2121" y="100"/>
                </a:lnTo>
                <a:lnTo>
                  <a:pt x="2152" y="99"/>
                </a:lnTo>
                <a:lnTo>
                  <a:pt x="2178" y="101"/>
                </a:lnTo>
                <a:lnTo>
                  <a:pt x="2195" y="102"/>
                </a:lnTo>
                <a:lnTo>
                  <a:pt x="2206" y="102"/>
                </a:lnTo>
                <a:lnTo>
                  <a:pt x="2210" y="102"/>
                </a:lnTo>
                <a:lnTo>
                  <a:pt x="2146" y="0"/>
                </a:lnTo>
                <a:lnTo>
                  <a:pt x="2706" y="330"/>
                </a:lnTo>
                <a:lnTo>
                  <a:pt x="2270" y="473"/>
                </a:lnTo>
                <a:lnTo>
                  <a:pt x="2336" y="358"/>
                </a:lnTo>
                <a:lnTo>
                  <a:pt x="2335" y="357"/>
                </a:lnTo>
                <a:lnTo>
                  <a:pt x="2326" y="354"/>
                </a:lnTo>
                <a:lnTo>
                  <a:pt x="2313" y="350"/>
                </a:lnTo>
                <a:lnTo>
                  <a:pt x="2293" y="345"/>
                </a:lnTo>
                <a:lnTo>
                  <a:pt x="2270" y="337"/>
                </a:lnTo>
                <a:lnTo>
                  <a:pt x="2241" y="330"/>
                </a:lnTo>
                <a:lnTo>
                  <a:pt x="2207" y="323"/>
                </a:lnTo>
                <a:lnTo>
                  <a:pt x="2168" y="317"/>
                </a:lnTo>
                <a:lnTo>
                  <a:pt x="2124" y="311"/>
                </a:lnTo>
                <a:lnTo>
                  <a:pt x="2075" y="306"/>
                </a:lnTo>
                <a:lnTo>
                  <a:pt x="2024" y="301"/>
                </a:lnTo>
                <a:lnTo>
                  <a:pt x="1966" y="298"/>
                </a:lnTo>
                <a:lnTo>
                  <a:pt x="1905" y="295"/>
                </a:lnTo>
                <a:lnTo>
                  <a:pt x="1838" y="298"/>
                </a:lnTo>
                <a:lnTo>
                  <a:pt x="1767" y="301"/>
                </a:lnTo>
                <a:lnTo>
                  <a:pt x="1692" y="309"/>
                </a:lnTo>
                <a:lnTo>
                  <a:pt x="1613" y="317"/>
                </a:lnTo>
                <a:lnTo>
                  <a:pt x="1533" y="330"/>
                </a:lnTo>
                <a:lnTo>
                  <a:pt x="1445" y="349"/>
                </a:lnTo>
                <a:lnTo>
                  <a:pt x="1354" y="371"/>
                </a:lnTo>
                <a:lnTo>
                  <a:pt x="1262" y="397"/>
                </a:lnTo>
                <a:lnTo>
                  <a:pt x="1164" y="428"/>
                </a:lnTo>
                <a:lnTo>
                  <a:pt x="1065" y="464"/>
                </a:lnTo>
                <a:lnTo>
                  <a:pt x="960" y="505"/>
                </a:lnTo>
                <a:lnTo>
                  <a:pt x="853" y="553"/>
                </a:lnTo>
                <a:lnTo>
                  <a:pt x="742" y="608"/>
                </a:lnTo>
                <a:lnTo>
                  <a:pt x="629" y="669"/>
                </a:lnTo>
                <a:lnTo>
                  <a:pt x="512" y="736"/>
                </a:lnTo>
                <a:lnTo>
                  <a:pt x="393" y="809"/>
                </a:lnTo>
                <a:lnTo>
                  <a:pt x="271" y="892"/>
                </a:lnTo>
                <a:lnTo>
                  <a:pt x="0" y="1093"/>
                </a:lnTo>
                <a:close/>
              </a:path>
            </a:pathLst>
          </a:custGeom>
          <a:gradFill rotWithShape="1">
            <a:gsLst>
              <a:gs pos="0">
                <a:srgbClr val="C0C0C0"/>
              </a:gs>
              <a:gs pos="50000">
                <a:srgbClr val="FFFFFF"/>
              </a:gs>
              <a:gs pos="100000">
                <a:srgbClr val="C0C0C0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Front">
              <a:rot lat="20099957" lon="600000" rev="0"/>
            </a:camera>
            <a:lightRig rig="legacyFlat3" dir="t"/>
          </a:scene3d>
          <a:sp3d extrusionH="1000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>
            <a:flatTx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7" name="標題 1"/>
          <p:cNvSpPr txBox="1">
            <a:spLocks/>
          </p:cNvSpPr>
          <p:nvPr/>
        </p:nvSpPr>
        <p:spPr>
          <a:xfrm>
            <a:off x="277985" y="101634"/>
            <a:ext cx="7418118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 smtClean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來料包裝改善</a:t>
            </a:r>
            <a:endParaRPr lang="zh-TW" altLang="en-US" kern="0" dirty="0">
              <a:solidFill>
                <a:srgbClr val="FF6699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811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3"/>
          <a:srcRect r="14979"/>
          <a:stretch/>
        </p:blipFill>
        <p:spPr>
          <a:xfrm>
            <a:off x="4704353" y="1225104"/>
            <a:ext cx="4219971" cy="4508152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1225104"/>
            <a:ext cx="4284209" cy="4508152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 bwMode="auto">
          <a:xfrm>
            <a:off x="4212073" y="2902200"/>
            <a:ext cx="904051" cy="841449"/>
          </a:xfrm>
          <a:prstGeom prst="rightArrow">
            <a:avLst/>
          </a:prstGeom>
          <a:solidFill>
            <a:srgbClr val="FFCC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弧形箭號 (左彎) 2"/>
          <p:cNvSpPr/>
          <p:nvPr/>
        </p:nvSpPr>
        <p:spPr bwMode="auto">
          <a:xfrm rot="388311">
            <a:off x="7169895" y="1474941"/>
            <a:ext cx="822532" cy="1536668"/>
          </a:xfrm>
          <a:prstGeom prst="curvedLeftArrow">
            <a:avLst>
              <a:gd name="adj1" fmla="val 19568"/>
              <a:gd name="adj2" fmla="val 48032"/>
              <a:gd name="adj3" fmla="val 49699"/>
            </a:avLst>
          </a:prstGeom>
          <a:solidFill>
            <a:srgbClr val="FF99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9" name="弧形向右箭號 8"/>
          <p:cNvSpPr/>
          <p:nvPr/>
        </p:nvSpPr>
        <p:spPr bwMode="auto">
          <a:xfrm rot="16398972">
            <a:off x="1718667" y="2764623"/>
            <a:ext cx="923846" cy="1451483"/>
          </a:xfrm>
          <a:prstGeom prst="curvedRightArrow">
            <a:avLst/>
          </a:prstGeom>
          <a:solidFill>
            <a:srgbClr val="FF99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0" name="弧形箭號 (左彎) 9"/>
          <p:cNvSpPr/>
          <p:nvPr/>
        </p:nvSpPr>
        <p:spPr bwMode="auto">
          <a:xfrm rot="13503745" flipV="1">
            <a:off x="1398311" y="1648707"/>
            <a:ext cx="731918" cy="1301276"/>
          </a:xfrm>
          <a:prstGeom prst="curvedLeftArrow">
            <a:avLst/>
          </a:prstGeom>
          <a:solidFill>
            <a:srgbClr val="FF99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1" name="弧形箭號 (上彎) 10"/>
          <p:cNvSpPr/>
          <p:nvPr/>
        </p:nvSpPr>
        <p:spPr bwMode="auto">
          <a:xfrm rot="15054493">
            <a:off x="2336445" y="1830442"/>
            <a:ext cx="1559308" cy="850572"/>
          </a:xfrm>
          <a:prstGeom prst="curvedUpArrow">
            <a:avLst/>
          </a:prstGeom>
          <a:solidFill>
            <a:srgbClr val="FF99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802940" y="1257556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>
                <a:solidFill>
                  <a:srgbClr val="FF99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zh-TW" altLang="en-US" sz="3600" dirty="0">
              <a:solidFill>
                <a:srgbClr val="FF9999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723350" y="3822834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>
                <a:solidFill>
                  <a:srgbClr val="FF99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zh-TW" altLang="en-US" sz="3600" dirty="0">
              <a:solidFill>
                <a:srgbClr val="FF9999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575055" y="2028695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>
                <a:solidFill>
                  <a:srgbClr val="FF99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sz="3600" dirty="0">
              <a:solidFill>
                <a:srgbClr val="FF9999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6" name="弧形箭號 (左彎) 15"/>
          <p:cNvSpPr/>
          <p:nvPr/>
        </p:nvSpPr>
        <p:spPr bwMode="auto">
          <a:xfrm rot="18725757" flipV="1">
            <a:off x="7861668" y="791718"/>
            <a:ext cx="580154" cy="1460740"/>
          </a:xfrm>
          <a:prstGeom prst="curvedLeftArrow">
            <a:avLst>
              <a:gd name="adj1" fmla="val 28272"/>
              <a:gd name="adj2" fmla="val 58302"/>
              <a:gd name="adj3" fmla="val 50036"/>
            </a:avLst>
          </a:prstGeom>
          <a:solidFill>
            <a:srgbClr val="FF99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893315" y="1203143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>
                <a:solidFill>
                  <a:srgbClr val="FF99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zh-TW" altLang="en-US" sz="3600" dirty="0">
              <a:solidFill>
                <a:srgbClr val="FF9999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728392" y="328196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>
                <a:solidFill>
                  <a:srgbClr val="FF99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zh-TW" altLang="en-US" sz="3600" dirty="0">
              <a:solidFill>
                <a:srgbClr val="FF9999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8502766" y="225586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>
                <a:solidFill>
                  <a:srgbClr val="FF99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sz="3600" dirty="0">
              <a:solidFill>
                <a:srgbClr val="FF9999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776248" y="673179"/>
            <a:ext cx="1569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360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度轉身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6030812" y="748223"/>
            <a:ext cx="1720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度轉身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8" name="弧形箭號 (左彎) 27"/>
          <p:cNvSpPr/>
          <p:nvPr/>
        </p:nvSpPr>
        <p:spPr bwMode="auto">
          <a:xfrm rot="2475630" flipV="1">
            <a:off x="7786332" y="2085151"/>
            <a:ext cx="580154" cy="1460740"/>
          </a:xfrm>
          <a:prstGeom prst="curvedLeftArrow">
            <a:avLst>
              <a:gd name="adj1" fmla="val 28272"/>
              <a:gd name="adj2" fmla="val 58302"/>
              <a:gd name="adj3" fmla="val 50036"/>
            </a:avLst>
          </a:prstGeom>
          <a:solidFill>
            <a:srgbClr val="FF99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79512" y="1229205"/>
            <a:ext cx="1033376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66CCF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4716016" y="1196752"/>
            <a:ext cx="1033376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66CCF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表格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440432"/>
              </p:ext>
            </p:extLst>
          </p:nvPr>
        </p:nvGraphicFramePr>
        <p:xfrm>
          <a:off x="4704353" y="4861193"/>
          <a:ext cx="4239627" cy="8921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1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7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2102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節省時間</a:t>
                      </a:r>
                      <a:endParaRPr lang="en-US" altLang="zh-TW" sz="24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秒 </a:t>
                      </a:r>
                      <a:endParaRPr lang="en-US" altLang="zh-TW" sz="24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32.72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秒      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20.72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秒</a:t>
                      </a:r>
                      <a:endParaRPr lang="en-US" altLang="zh-TW" sz="24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7" name="直線單箭頭接點 26"/>
          <p:cNvCxnSpPr/>
          <p:nvPr/>
        </p:nvCxnSpPr>
        <p:spPr bwMode="auto">
          <a:xfrm>
            <a:off x="7463505" y="5517232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文字方塊 28"/>
          <p:cNvSpPr txBox="1"/>
          <p:nvPr/>
        </p:nvSpPr>
        <p:spPr>
          <a:xfrm>
            <a:off x="7728392" y="4767840"/>
            <a:ext cx="1210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ECR</a:t>
            </a:r>
            <a:r>
              <a:rPr lang="en-US" altLang="zh-TW" sz="32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zh-TW" altLang="en-US" sz="32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標題 1"/>
          <p:cNvSpPr txBox="1">
            <a:spLocks/>
          </p:cNvSpPr>
          <p:nvPr/>
        </p:nvSpPr>
        <p:spPr>
          <a:xfrm>
            <a:off x="163043" y="128200"/>
            <a:ext cx="7418118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 smtClean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en-US" altLang="zh-TW" sz="2400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減少動作浪費</a:t>
            </a:r>
            <a:endParaRPr lang="zh-TW" altLang="en-US" kern="0" dirty="0">
              <a:solidFill>
                <a:srgbClr val="FF6699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941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3"/>
          <a:stretch/>
        </p:blipFill>
        <p:spPr>
          <a:xfrm rot="5400000">
            <a:off x="-152512" y="1312679"/>
            <a:ext cx="5065767" cy="425320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3" t="2286" r="15692" b="23192"/>
          <a:stretch/>
        </p:blipFill>
        <p:spPr>
          <a:xfrm>
            <a:off x="4610823" y="914046"/>
            <a:ext cx="4326242" cy="505121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71549" y="922524"/>
            <a:ext cx="1033376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66CCF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716016" y="931746"/>
            <a:ext cx="1033376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66CCF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橢圓形圖說文字 14"/>
          <p:cNvSpPr/>
          <p:nvPr/>
        </p:nvSpPr>
        <p:spPr bwMode="auto">
          <a:xfrm>
            <a:off x="4992423" y="1482471"/>
            <a:ext cx="968713" cy="1282858"/>
          </a:xfrm>
          <a:prstGeom prst="wedgeEllipseCallout">
            <a:avLst>
              <a:gd name="adj1" fmla="val 58154"/>
              <a:gd name="adj2" fmla="val 1549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自動送螺絲機</a:t>
            </a:r>
          </a:p>
        </p:txBody>
      </p:sp>
      <p:sp>
        <p:nvSpPr>
          <p:cNvPr id="16" name="向右箭號 15"/>
          <p:cNvSpPr/>
          <p:nvPr/>
        </p:nvSpPr>
        <p:spPr bwMode="auto">
          <a:xfrm rot="13884311">
            <a:off x="6799695" y="2192469"/>
            <a:ext cx="1298814" cy="467359"/>
          </a:xfrm>
          <a:prstGeom prst="rightArrow">
            <a:avLst>
              <a:gd name="adj1" fmla="val 50000"/>
              <a:gd name="adj2" fmla="val 83038"/>
            </a:avLst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9" r="19748" b="17010"/>
          <a:stretch/>
        </p:blipFill>
        <p:spPr>
          <a:xfrm>
            <a:off x="4699940" y="922524"/>
            <a:ext cx="4237125" cy="5033512"/>
          </a:xfrm>
          <a:prstGeom prst="rect">
            <a:avLst/>
          </a:prstGeom>
        </p:spPr>
      </p:pic>
      <p:sp>
        <p:nvSpPr>
          <p:cNvPr id="30" name="橢圓 29"/>
          <p:cNvSpPr/>
          <p:nvPr/>
        </p:nvSpPr>
        <p:spPr bwMode="auto">
          <a:xfrm>
            <a:off x="7255240" y="2565100"/>
            <a:ext cx="432048" cy="514577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8" name="向右箭號 17"/>
          <p:cNvSpPr/>
          <p:nvPr/>
        </p:nvSpPr>
        <p:spPr bwMode="auto">
          <a:xfrm rot="13884311">
            <a:off x="6799696" y="2214399"/>
            <a:ext cx="1298814" cy="467359"/>
          </a:xfrm>
          <a:prstGeom prst="rightArrow">
            <a:avLst>
              <a:gd name="adj1" fmla="val 50000"/>
              <a:gd name="adj2" fmla="val 83038"/>
            </a:avLst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699940" y="927135"/>
            <a:ext cx="1033376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66CCF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向右箭號 10"/>
          <p:cNvSpPr/>
          <p:nvPr/>
        </p:nvSpPr>
        <p:spPr bwMode="auto">
          <a:xfrm>
            <a:off x="4158798" y="3789040"/>
            <a:ext cx="904051" cy="841449"/>
          </a:xfrm>
          <a:prstGeom prst="rightArrow">
            <a:avLst/>
          </a:prstGeom>
          <a:solidFill>
            <a:srgbClr val="FFCC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2" name="橢圓形圖說文字 31"/>
          <p:cNvSpPr/>
          <p:nvPr/>
        </p:nvSpPr>
        <p:spPr bwMode="auto">
          <a:xfrm>
            <a:off x="7545767" y="1570308"/>
            <a:ext cx="1299616" cy="893418"/>
          </a:xfrm>
          <a:prstGeom prst="wedgeEllipseCallout">
            <a:avLst>
              <a:gd name="adj1" fmla="val -31961"/>
              <a:gd name="adj2" fmla="val 61001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dirty="0"/>
              <a:t>45</a:t>
            </a:r>
            <a:r>
              <a:rPr lang="zh-TW" altLang="en-US" dirty="0"/>
              <a:t>度</a:t>
            </a:r>
          </a:p>
        </p:txBody>
      </p:sp>
      <p:sp>
        <p:nvSpPr>
          <p:cNvPr id="35" name="向右箭號 34"/>
          <p:cNvSpPr/>
          <p:nvPr/>
        </p:nvSpPr>
        <p:spPr bwMode="auto">
          <a:xfrm rot="6067562">
            <a:off x="2456307" y="3103330"/>
            <a:ext cx="2069858" cy="594784"/>
          </a:xfrm>
          <a:prstGeom prst="rightArrow">
            <a:avLst>
              <a:gd name="adj1" fmla="val 50000"/>
              <a:gd name="adj2" fmla="val 83038"/>
            </a:avLst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4200000" rev="0"/>
            </a:camera>
            <a:lightRig rig="threePt" dir="t"/>
          </a:scene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7" name="弧形箭號 (左彎) 36"/>
          <p:cNvSpPr/>
          <p:nvPr/>
        </p:nvSpPr>
        <p:spPr bwMode="auto">
          <a:xfrm rot="518701" flipH="1" flipV="1">
            <a:off x="3061577" y="1402888"/>
            <a:ext cx="1070082" cy="1653225"/>
          </a:xfrm>
          <a:prstGeom prst="curvedLeftArrow">
            <a:avLst>
              <a:gd name="adj1" fmla="val 26319"/>
              <a:gd name="adj2" fmla="val 50000"/>
              <a:gd name="adj3" fmla="val 25000"/>
            </a:avLst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21594000" lon="4200000" rev="0"/>
            </a:camera>
            <a:lightRig rig="threePt" dir="t"/>
          </a:scene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8" name="橢圓 37"/>
          <p:cNvSpPr/>
          <p:nvPr/>
        </p:nvSpPr>
        <p:spPr bwMode="auto">
          <a:xfrm>
            <a:off x="6484222" y="2148863"/>
            <a:ext cx="619471" cy="84883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7" name="向右箭號 16"/>
          <p:cNvSpPr/>
          <p:nvPr/>
        </p:nvSpPr>
        <p:spPr bwMode="auto">
          <a:xfrm rot="10800000">
            <a:off x="6588224" y="2774177"/>
            <a:ext cx="1766080" cy="447049"/>
          </a:xfrm>
          <a:prstGeom prst="rightArrow">
            <a:avLst>
              <a:gd name="adj1" fmla="val 50000"/>
              <a:gd name="adj2" fmla="val 83038"/>
            </a:avLst>
          </a:prstGeom>
          <a:solidFill>
            <a:srgbClr val="CCE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graphicFrame>
        <p:nvGraphicFramePr>
          <p:cNvPr id="22" name="表格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062307"/>
              </p:ext>
            </p:extLst>
          </p:nvPr>
        </p:nvGraphicFramePr>
        <p:xfrm>
          <a:off x="4698688" y="5053896"/>
          <a:ext cx="4239627" cy="8921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1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7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2102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節省時間</a:t>
                      </a:r>
                      <a:endParaRPr lang="en-US" altLang="zh-TW" sz="24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秒 </a:t>
                      </a:r>
                      <a:endParaRPr lang="en-US" altLang="zh-TW" sz="24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32.72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秒      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21.72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秒</a:t>
                      </a:r>
                      <a:endParaRPr lang="en-US" altLang="zh-TW" sz="24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3" name="直線單箭頭接點 22"/>
          <p:cNvCxnSpPr/>
          <p:nvPr/>
        </p:nvCxnSpPr>
        <p:spPr bwMode="auto">
          <a:xfrm>
            <a:off x="7452320" y="5733256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矩形 2"/>
          <p:cNvSpPr/>
          <p:nvPr/>
        </p:nvSpPr>
        <p:spPr>
          <a:xfrm>
            <a:off x="7740352" y="5038656"/>
            <a:ext cx="1082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ECR</a:t>
            </a:r>
            <a:r>
              <a:rPr lang="en-US" altLang="zh-TW" sz="28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zh-TW" altLang="en-US" sz="28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標題 1"/>
          <p:cNvSpPr txBox="1">
            <a:spLocks/>
          </p:cNvSpPr>
          <p:nvPr/>
        </p:nvSpPr>
        <p:spPr>
          <a:xfrm>
            <a:off x="163043" y="128200"/>
            <a:ext cx="7418118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 smtClean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en-US" altLang="zh-TW" sz="2400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減少動作浪費</a:t>
            </a:r>
            <a:endParaRPr lang="zh-TW" altLang="en-US" kern="0" dirty="0">
              <a:solidFill>
                <a:srgbClr val="FF6699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1400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8" grpId="0" animBg="1"/>
      <p:bldP spid="20" grpId="0" animBg="1"/>
      <p:bldP spid="32" grpId="0" animBg="1"/>
      <p:bldP spid="38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/>
          </p:nvPr>
        </p:nvGraphicFramePr>
        <p:xfrm>
          <a:off x="158381" y="761706"/>
          <a:ext cx="8964612" cy="1970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2" name="群組 41"/>
          <p:cNvGrpSpPr/>
          <p:nvPr/>
        </p:nvGrpSpPr>
        <p:grpSpPr>
          <a:xfrm rot="10606529" flipV="1">
            <a:off x="2875127" y="3729231"/>
            <a:ext cx="301335" cy="363559"/>
            <a:chOff x="1758940" y="2618694"/>
            <a:chExt cx="364788" cy="559715"/>
          </a:xfrm>
        </p:grpSpPr>
        <p:cxnSp>
          <p:nvCxnSpPr>
            <p:cNvPr id="43" name="直線接點 42"/>
            <p:cNvCxnSpPr/>
            <p:nvPr/>
          </p:nvCxnSpPr>
          <p:spPr bwMode="auto">
            <a:xfrm>
              <a:off x="1758941" y="2669410"/>
              <a:ext cx="22966" cy="285486"/>
            </a:xfrm>
            <a:prstGeom prst="line">
              <a:avLst/>
            </a:prstGeom>
            <a:ln w="38100">
              <a:solidFill>
                <a:srgbClr val="8C4A1D"/>
              </a:solidFill>
              <a:headEnd type="none" w="med" len="med"/>
              <a:tailEnd type="none" w="med" len="med"/>
            </a:ln>
            <a:ex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/>
            <p:nvPr/>
          </p:nvCxnSpPr>
          <p:spPr bwMode="auto">
            <a:xfrm>
              <a:off x="1874855" y="2618694"/>
              <a:ext cx="155316" cy="291194"/>
            </a:xfrm>
            <a:prstGeom prst="line">
              <a:avLst/>
            </a:prstGeom>
            <a:ln w="38100">
              <a:solidFill>
                <a:srgbClr val="92572F"/>
              </a:solidFill>
              <a:headEnd type="none" w="med" len="med"/>
              <a:tailEnd type="none" w="med" len="med"/>
            </a:ln>
            <a:ex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45" name="流程圖: 接點 44"/>
            <p:cNvSpPr/>
            <p:nvPr/>
          </p:nvSpPr>
          <p:spPr bwMode="auto">
            <a:xfrm>
              <a:off x="1758940" y="2853528"/>
              <a:ext cx="364788" cy="324881"/>
            </a:xfrm>
            <a:prstGeom prst="flowChartConnector">
              <a:avLst/>
            </a:prstGeom>
            <a:solidFill>
              <a:srgbClr val="C55D1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 sz="2000" b="1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46" name="流程圖: 接點 45"/>
            <p:cNvSpPr/>
            <p:nvPr/>
          </p:nvSpPr>
          <p:spPr bwMode="auto">
            <a:xfrm>
              <a:off x="1874856" y="2936934"/>
              <a:ext cx="160878" cy="162440"/>
            </a:xfrm>
            <a:prstGeom prst="flowChartConnector">
              <a:avLst/>
            </a:prstGeom>
            <a:solidFill>
              <a:srgbClr val="000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 sz="2000" b="1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矩形 48"/>
          <p:cNvSpPr/>
          <p:nvPr/>
        </p:nvSpPr>
        <p:spPr bwMode="auto">
          <a:xfrm>
            <a:off x="2074685" y="3637916"/>
            <a:ext cx="489470" cy="655341"/>
          </a:xfrm>
          <a:prstGeom prst="rect">
            <a:avLst/>
          </a:prstGeom>
          <a:solidFill>
            <a:srgbClr val="FFFF66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20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物料</a:t>
            </a:r>
            <a:endParaRPr lang="zh-TW" altLang="en-US" sz="2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848866" y="2581901"/>
            <a:ext cx="5091286" cy="1000672"/>
          </a:xfrm>
          <a:prstGeom prst="rect">
            <a:avLst/>
          </a:prstGeom>
          <a:solidFill>
            <a:srgbClr val="CEEAB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CN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流水線</a:t>
            </a:r>
            <a:endParaRPr kumimoji="1" lang="zh-TW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0192" y="2779301"/>
            <a:ext cx="2552741" cy="3053650"/>
          </a:xfrm>
          <a:prstGeom prst="rect">
            <a:avLst/>
          </a:prstGeom>
        </p:spPr>
      </p:pic>
      <p:sp>
        <p:nvSpPr>
          <p:cNvPr id="58" name="橢圓形圖說文字 57"/>
          <p:cNvSpPr/>
          <p:nvPr/>
        </p:nvSpPr>
        <p:spPr bwMode="auto">
          <a:xfrm>
            <a:off x="674512" y="4824949"/>
            <a:ext cx="4883354" cy="948532"/>
          </a:xfrm>
          <a:prstGeom prst="wedgeEllipseCallout">
            <a:avLst>
              <a:gd name="adj1" fmla="val 13751"/>
              <a:gd name="adj2" fmla="val -173083"/>
            </a:avLst>
          </a:prstGeom>
          <a:solidFill>
            <a:srgbClr val="FFCC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20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物料與產品呈</a:t>
            </a:r>
            <a:r>
              <a:rPr lang="en-US" altLang="zh-CN" sz="20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90</a:t>
            </a:r>
            <a:r>
              <a:rPr lang="zh-CN" altLang="en-US" sz="20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度，操作員需持續轉身拿取物料安裝</a:t>
            </a:r>
            <a:endParaRPr kumimoji="1" lang="zh-TW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9" name="矩形 58"/>
          <p:cNvSpPr/>
          <p:nvPr/>
        </p:nvSpPr>
        <p:spPr bwMode="auto">
          <a:xfrm>
            <a:off x="3203848" y="2670434"/>
            <a:ext cx="590521" cy="80327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20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產品</a:t>
            </a:r>
            <a:endParaRPr lang="zh-TW" altLang="en-US" sz="2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6" name="標題 1"/>
          <p:cNvSpPr txBox="1">
            <a:spLocks/>
          </p:cNvSpPr>
          <p:nvPr/>
        </p:nvSpPr>
        <p:spPr>
          <a:xfrm>
            <a:off x="85310" y="116632"/>
            <a:ext cx="7418118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 smtClean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en-US" altLang="zh-TW" sz="2400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減少動作浪費</a:t>
            </a:r>
            <a:endParaRPr lang="zh-TW" altLang="en-US" kern="0" dirty="0">
              <a:solidFill>
                <a:srgbClr val="FF6699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388" y="627152"/>
            <a:ext cx="7279634" cy="504056"/>
          </a:xfrm>
        </p:spPr>
        <p:txBody>
          <a:bodyPr/>
          <a:lstStyle/>
          <a:p>
            <a:r>
              <a:rPr lang="zh-CN" altLang="en-US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組裝物料擺放</a:t>
            </a:r>
            <a:r>
              <a:rPr lang="zh-TW" altLang="en-US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改善</a:t>
            </a:r>
            <a:r>
              <a:rPr lang="zh-CN" altLang="en-US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前</a:t>
            </a:r>
            <a:endParaRPr lang="zh-TW" altLang="en-US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127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標題 1"/>
          <p:cNvSpPr txBox="1">
            <a:spLocks/>
          </p:cNvSpPr>
          <p:nvPr/>
        </p:nvSpPr>
        <p:spPr>
          <a:xfrm>
            <a:off x="82230" y="118150"/>
            <a:ext cx="7418118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 smtClean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en-US" altLang="zh-TW" sz="2400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減少動作浪費</a:t>
            </a:r>
            <a:endParaRPr lang="zh-TW" altLang="en-US" kern="0" dirty="0">
              <a:solidFill>
                <a:srgbClr val="FF6699"/>
              </a:solidFill>
            </a:endParaRPr>
          </a:p>
        </p:txBody>
      </p:sp>
      <p:graphicFrame>
        <p:nvGraphicFramePr>
          <p:cNvPr id="44" name="資料庫圖表 43"/>
          <p:cNvGraphicFramePr/>
          <p:nvPr>
            <p:extLst/>
          </p:nvPr>
        </p:nvGraphicFramePr>
        <p:xfrm>
          <a:off x="539552" y="783866"/>
          <a:ext cx="8208913" cy="1394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5" name="群組 44"/>
          <p:cNvGrpSpPr/>
          <p:nvPr/>
        </p:nvGrpSpPr>
        <p:grpSpPr>
          <a:xfrm rot="10606529" flipV="1">
            <a:off x="4316973" y="3663842"/>
            <a:ext cx="386356" cy="461998"/>
            <a:chOff x="1758940" y="2618694"/>
            <a:chExt cx="364788" cy="559715"/>
          </a:xfrm>
        </p:grpSpPr>
        <p:cxnSp>
          <p:nvCxnSpPr>
            <p:cNvPr id="46" name="直線接點 45"/>
            <p:cNvCxnSpPr/>
            <p:nvPr/>
          </p:nvCxnSpPr>
          <p:spPr bwMode="auto">
            <a:xfrm>
              <a:off x="1758941" y="2669410"/>
              <a:ext cx="22966" cy="285486"/>
            </a:xfrm>
            <a:prstGeom prst="line">
              <a:avLst/>
            </a:prstGeom>
            <a:ln w="38100">
              <a:solidFill>
                <a:srgbClr val="8C4A1D"/>
              </a:solidFill>
              <a:headEnd type="none" w="med" len="med"/>
              <a:tailEnd type="none" w="med" len="med"/>
            </a:ln>
            <a:ex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7" name="直線接點 46"/>
            <p:cNvCxnSpPr/>
            <p:nvPr/>
          </p:nvCxnSpPr>
          <p:spPr bwMode="auto">
            <a:xfrm>
              <a:off x="1874855" y="2618694"/>
              <a:ext cx="155316" cy="291194"/>
            </a:xfrm>
            <a:prstGeom prst="line">
              <a:avLst/>
            </a:prstGeom>
            <a:ln w="38100">
              <a:solidFill>
                <a:srgbClr val="92572F"/>
              </a:solidFill>
              <a:headEnd type="none" w="med" len="med"/>
              <a:tailEnd type="none" w="med" len="med"/>
            </a:ln>
            <a:ex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48" name="流程圖: 接點 47"/>
            <p:cNvSpPr/>
            <p:nvPr/>
          </p:nvSpPr>
          <p:spPr bwMode="auto">
            <a:xfrm>
              <a:off x="1758940" y="2853528"/>
              <a:ext cx="364788" cy="324881"/>
            </a:xfrm>
            <a:prstGeom prst="flowChartConnector">
              <a:avLst/>
            </a:prstGeom>
            <a:solidFill>
              <a:srgbClr val="C55D1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 b="1">
                <a:solidFill>
                  <a:prstClr val="black"/>
                </a:solidFill>
                <a:ea typeface="新細明體" charset="-120"/>
              </a:endParaRPr>
            </a:p>
          </p:txBody>
        </p:sp>
        <p:sp>
          <p:nvSpPr>
            <p:cNvPr id="50" name="流程圖: 接點 49"/>
            <p:cNvSpPr/>
            <p:nvPr/>
          </p:nvSpPr>
          <p:spPr bwMode="auto">
            <a:xfrm>
              <a:off x="1874856" y="2936934"/>
              <a:ext cx="160878" cy="162440"/>
            </a:xfrm>
            <a:prstGeom prst="flowChartConnector">
              <a:avLst/>
            </a:prstGeom>
            <a:solidFill>
              <a:srgbClr val="000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TW" altLang="en-US" b="1">
                <a:solidFill>
                  <a:prstClr val="black"/>
                </a:solidFill>
                <a:ea typeface="新細明體" charset="-120"/>
              </a:endParaRPr>
            </a:p>
          </p:txBody>
        </p:sp>
      </p:grpSp>
      <p:sp>
        <p:nvSpPr>
          <p:cNvPr id="54" name="矩形 53"/>
          <p:cNvSpPr/>
          <p:nvPr/>
        </p:nvSpPr>
        <p:spPr bwMode="auto">
          <a:xfrm>
            <a:off x="1835696" y="2326439"/>
            <a:ext cx="5760639" cy="1300418"/>
          </a:xfrm>
          <a:prstGeom prst="rect">
            <a:avLst/>
          </a:prstGeom>
          <a:solidFill>
            <a:srgbClr val="CEEAB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CN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流水線</a:t>
            </a:r>
            <a:endParaRPr kumimoji="1" lang="zh-TW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5" name="矩形 54"/>
          <p:cNvSpPr/>
          <p:nvPr/>
        </p:nvSpPr>
        <p:spPr bwMode="auto">
          <a:xfrm>
            <a:off x="4302351" y="2363975"/>
            <a:ext cx="629690" cy="125725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產品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3" name="矩形 52"/>
          <p:cNvSpPr/>
          <p:nvPr/>
        </p:nvSpPr>
        <p:spPr bwMode="auto">
          <a:xfrm>
            <a:off x="4176289" y="3187412"/>
            <a:ext cx="949816" cy="434560"/>
          </a:xfrm>
          <a:prstGeom prst="rect">
            <a:avLst/>
          </a:prstGeom>
          <a:solidFill>
            <a:srgbClr val="FF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物料</a:t>
            </a:r>
            <a:endParaRPr kumimoji="1" lang="zh-TW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6" name="橢圓形圖說文字 55"/>
          <p:cNvSpPr/>
          <p:nvPr/>
        </p:nvSpPr>
        <p:spPr bwMode="auto">
          <a:xfrm>
            <a:off x="899593" y="4653136"/>
            <a:ext cx="4743905" cy="1352343"/>
          </a:xfrm>
          <a:prstGeom prst="wedgeEllipseCallout">
            <a:avLst>
              <a:gd name="adj1" fmla="val 18528"/>
              <a:gd name="adj2" fmla="val -89474"/>
            </a:avLst>
          </a:prstGeom>
          <a:solidFill>
            <a:srgbClr val="FFCC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20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物料與產品平行，操作員只需抬高手臂拿取物料安裝</a:t>
            </a:r>
            <a:endParaRPr kumimoji="1" lang="zh-TW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7" name="標題 2"/>
          <p:cNvSpPr txBox="1">
            <a:spLocks/>
          </p:cNvSpPr>
          <p:nvPr/>
        </p:nvSpPr>
        <p:spPr>
          <a:xfrm>
            <a:off x="179388" y="631852"/>
            <a:ext cx="7244621" cy="50405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0000FF"/>
                </a:solidFill>
                <a:latin typeface="Arial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0000FF"/>
                </a:solidFill>
                <a:latin typeface="Arial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0000FF"/>
                </a:solidFill>
                <a:latin typeface="Arial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0000FF"/>
                </a:solidFill>
                <a:latin typeface="Arial" charset="0"/>
                <a:ea typeface="微軟正黑體" pitchFamily="34" charset="-120"/>
              </a:defRPr>
            </a:lvl5pPr>
            <a:lvl6pPr marL="457177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354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531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709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CN" altLang="en-US" b="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組裝物料擺放</a:t>
            </a:r>
            <a:r>
              <a:rPr lang="zh-TW" altLang="en-US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改善</a:t>
            </a:r>
            <a:r>
              <a:rPr lang="zh-CN" altLang="en-US" b="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</a:t>
            </a:r>
            <a:endParaRPr lang="zh-TW" altLang="en-US" b="0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63" y="631852"/>
            <a:ext cx="5641358" cy="5564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8" t="13397" r="26961" b="12468"/>
          <a:stretch/>
        </p:blipFill>
        <p:spPr>
          <a:xfrm>
            <a:off x="5610201" y="2530334"/>
            <a:ext cx="3449681" cy="3600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文字方塊 2"/>
          <p:cNvSpPr txBox="1"/>
          <p:nvPr/>
        </p:nvSpPr>
        <p:spPr>
          <a:xfrm>
            <a:off x="6577290" y="2428469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雙手法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4784" y="606315"/>
            <a:ext cx="5635237" cy="5577075"/>
            <a:chOff x="5289595" y="3254410"/>
            <a:chExt cx="3813211" cy="3516482"/>
          </a:xfrm>
        </p:grpSpPr>
        <p:pic>
          <p:nvPicPr>
            <p:cNvPr id="17" name="圖片 16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25" r="20733" b="27337"/>
            <a:stretch/>
          </p:blipFill>
          <p:spPr>
            <a:xfrm>
              <a:off x="5289595" y="3254410"/>
              <a:ext cx="3813211" cy="351648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19" name="直線接點 18"/>
            <p:cNvCxnSpPr/>
            <p:nvPr/>
          </p:nvCxnSpPr>
          <p:spPr bwMode="auto">
            <a:xfrm flipH="1">
              <a:off x="5727758" y="3414434"/>
              <a:ext cx="77120" cy="2044007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直線接點 19"/>
            <p:cNvCxnSpPr/>
            <p:nvPr/>
          </p:nvCxnSpPr>
          <p:spPr bwMode="auto">
            <a:xfrm flipH="1">
              <a:off x="7696484" y="3785246"/>
              <a:ext cx="116044" cy="1712767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直線接點 20"/>
            <p:cNvCxnSpPr/>
            <p:nvPr/>
          </p:nvCxnSpPr>
          <p:spPr bwMode="auto">
            <a:xfrm>
              <a:off x="5727755" y="5498013"/>
              <a:ext cx="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直線接點 21"/>
            <p:cNvCxnSpPr/>
            <p:nvPr/>
          </p:nvCxnSpPr>
          <p:spPr bwMode="auto">
            <a:xfrm>
              <a:off x="5727758" y="5458442"/>
              <a:ext cx="750659" cy="897655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直線接點 22"/>
            <p:cNvCxnSpPr/>
            <p:nvPr/>
          </p:nvCxnSpPr>
          <p:spPr bwMode="auto">
            <a:xfrm>
              <a:off x="5737605" y="5426344"/>
              <a:ext cx="2015166" cy="61866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直線接點 23"/>
            <p:cNvCxnSpPr/>
            <p:nvPr/>
          </p:nvCxnSpPr>
          <p:spPr bwMode="auto">
            <a:xfrm>
              <a:off x="7752771" y="5498013"/>
              <a:ext cx="1188822" cy="78306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直線接點 24"/>
            <p:cNvCxnSpPr/>
            <p:nvPr/>
          </p:nvCxnSpPr>
          <p:spPr bwMode="auto">
            <a:xfrm flipV="1">
              <a:off x="6478417" y="6281081"/>
              <a:ext cx="2391838" cy="75017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146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4" grpId="0">
        <p:bldAsOne/>
      </p:bldGraphic>
      <p:bldP spid="54" grpId="0" animBg="1"/>
      <p:bldP spid="55" grpId="0" animBg="1"/>
      <p:bldP spid="53" grpId="0" animBg="1"/>
      <p:bldP spid="56" grpId="0" animBg="1"/>
      <p:bldP spid="57" grpId="0"/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118632" y="1069286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介紹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菱形 10"/>
          <p:cNvSpPr/>
          <p:nvPr/>
        </p:nvSpPr>
        <p:spPr>
          <a:xfrm>
            <a:off x="860061" y="864535"/>
            <a:ext cx="1258571" cy="1240500"/>
          </a:xfrm>
          <a:prstGeom prst="diamond">
            <a:avLst/>
          </a:prstGeom>
          <a:solidFill>
            <a:srgbClr val="FF9999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TW" altLang="en-US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endParaRPr lang="zh-CN" altLang="en-US" sz="2800" kern="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" name="菱形 11"/>
          <p:cNvSpPr/>
          <p:nvPr/>
        </p:nvSpPr>
        <p:spPr>
          <a:xfrm>
            <a:off x="872775" y="2496016"/>
            <a:ext cx="1257114" cy="1365032"/>
          </a:xfrm>
          <a:prstGeom prst="diamond">
            <a:avLst/>
          </a:prstGeom>
          <a:solidFill>
            <a:srgbClr val="CEEAB0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TW" altLang="en-US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二</a:t>
            </a:r>
            <a:endParaRPr lang="zh-CN" altLang="en-US" sz="2800" kern="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" name="菱形 12"/>
          <p:cNvSpPr/>
          <p:nvPr/>
        </p:nvSpPr>
        <p:spPr>
          <a:xfrm>
            <a:off x="846368" y="4296216"/>
            <a:ext cx="1257114" cy="1365032"/>
          </a:xfrm>
          <a:prstGeom prst="diamond">
            <a:avLst/>
          </a:prstGeom>
          <a:solidFill>
            <a:srgbClr val="FFCC99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TW" altLang="en-US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三</a:t>
            </a:r>
            <a:endParaRPr lang="zh-CN" altLang="en-US" sz="2800" kern="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4" name="菱形 13"/>
          <p:cNvSpPr/>
          <p:nvPr/>
        </p:nvSpPr>
        <p:spPr>
          <a:xfrm>
            <a:off x="4933425" y="1300405"/>
            <a:ext cx="1314272" cy="1230959"/>
          </a:xfrm>
          <a:prstGeom prst="diamond">
            <a:avLst/>
          </a:prstGeom>
          <a:solidFill>
            <a:srgbClr val="FFFF99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TW" altLang="en-US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四</a:t>
            </a:r>
            <a:endParaRPr lang="zh-CN" altLang="en-US" sz="2800" kern="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129889" y="2674204"/>
            <a:ext cx="2646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現況分析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33343" y="4679156"/>
            <a:ext cx="44935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對策擬定與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實施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228184" y="1484784"/>
            <a:ext cx="2646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效益評估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菱形 14"/>
          <p:cNvSpPr/>
          <p:nvPr/>
        </p:nvSpPr>
        <p:spPr>
          <a:xfrm>
            <a:off x="4955684" y="3303875"/>
            <a:ext cx="1294759" cy="1127754"/>
          </a:xfrm>
          <a:prstGeom prst="diamond">
            <a:avLst/>
          </a:prstGeom>
          <a:solidFill>
            <a:srgbClr val="CCECFF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TW" altLang="en-US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五</a:t>
            </a:r>
            <a:endParaRPr lang="zh-CN" altLang="en-US" sz="2800" kern="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6265374" y="344899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活動檢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討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012845" y="-68838"/>
            <a:ext cx="1846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1708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圖表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056342"/>
              </p:ext>
            </p:extLst>
          </p:nvPr>
        </p:nvGraphicFramePr>
        <p:xfrm>
          <a:off x="179388" y="836712"/>
          <a:ext cx="892899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6074915" y="1988840"/>
            <a:ext cx="2494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未達目標 </a:t>
            </a:r>
            <a:r>
              <a:rPr lang="en-US" altLang="zh-TW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1600/D</a:t>
            </a:r>
            <a:endParaRPr lang="zh-TW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19177" y="116632"/>
            <a:ext cx="8534261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en-US" altLang="zh-TW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kern="0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AHP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手法進行線</a:t>
            </a:r>
            <a:r>
              <a:rPr lang="zh-TW" altLang="en-US" kern="0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改善</a:t>
            </a:r>
            <a:endParaRPr lang="zh-TW" altLang="en-US" kern="0" dirty="0">
              <a:solidFill>
                <a:srgbClr val="FF66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2835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16" y="1178638"/>
            <a:ext cx="8398780" cy="1307090"/>
          </a:xfrm>
          <a:prstGeom prst="rect">
            <a:avLst/>
          </a:prstGeom>
        </p:spPr>
      </p:pic>
      <p:sp>
        <p:nvSpPr>
          <p:cNvPr id="26" name="文字方塊 25"/>
          <p:cNvSpPr txBox="1"/>
          <p:nvPr/>
        </p:nvSpPr>
        <p:spPr>
          <a:xfrm>
            <a:off x="392541" y="692696"/>
            <a:ext cx="133351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66CCF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方案一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401277" y="2574960"/>
            <a:ext cx="1339916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66CCF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方案二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376273" y="4389658"/>
            <a:ext cx="1339916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66CCF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方案三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36" name="群組 35"/>
          <p:cNvGrpSpPr/>
          <p:nvPr/>
        </p:nvGrpSpPr>
        <p:grpSpPr>
          <a:xfrm>
            <a:off x="5308718" y="673412"/>
            <a:ext cx="1973290" cy="400411"/>
            <a:chOff x="3362380" y="253598"/>
            <a:chExt cx="1973290" cy="400411"/>
          </a:xfrm>
        </p:grpSpPr>
        <p:sp>
          <p:nvSpPr>
            <p:cNvPr id="13" name="矩形 12"/>
            <p:cNvSpPr/>
            <p:nvPr/>
          </p:nvSpPr>
          <p:spPr bwMode="auto">
            <a:xfrm>
              <a:off x="3362380" y="266700"/>
              <a:ext cx="288032" cy="387309"/>
            </a:xfrm>
            <a:prstGeom prst="rect">
              <a:avLst/>
            </a:prstGeom>
            <a:solidFill>
              <a:srgbClr val="FFCC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3612121" y="253598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打拉釘鎖螺絲</a:t>
              </a:r>
              <a:endParaRPr lang="zh-TW" altLang="en-US" sz="2000" b="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8204173" y="654962"/>
            <a:ext cx="931839" cy="421145"/>
            <a:chOff x="6952529" y="18990"/>
            <a:chExt cx="931839" cy="421145"/>
          </a:xfrm>
        </p:grpSpPr>
        <p:sp>
          <p:nvSpPr>
            <p:cNvPr id="15" name="矩形 14"/>
            <p:cNvSpPr/>
            <p:nvPr/>
          </p:nvSpPr>
          <p:spPr bwMode="auto">
            <a:xfrm>
              <a:off x="6952529" y="52826"/>
              <a:ext cx="288032" cy="387309"/>
            </a:xfrm>
            <a:prstGeom prst="rect">
              <a:avLst/>
            </a:prstGeom>
            <a:solidFill>
              <a:srgbClr val="FFFF66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7186741" y="18990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裝</a:t>
              </a:r>
              <a:r>
                <a:rPr lang="zh-TW" altLang="en-US" sz="2000" b="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配</a:t>
              </a: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7239846" y="675997"/>
            <a:ext cx="964327" cy="400110"/>
            <a:chOff x="5647741" y="253598"/>
            <a:chExt cx="964327" cy="400110"/>
          </a:xfrm>
        </p:grpSpPr>
        <p:sp>
          <p:nvSpPr>
            <p:cNvPr id="14" name="矩形 13"/>
            <p:cNvSpPr/>
            <p:nvPr/>
          </p:nvSpPr>
          <p:spPr bwMode="auto">
            <a:xfrm>
              <a:off x="5647741" y="266399"/>
              <a:ext cx="288032" cy="387309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5914441" y="253598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測試</a:t>
              </a:r>
              <a:endParaRPr lang="zh-TW" altLang="en-US" sz="2000" b="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4125604" y="682730"/>
            <a:ext cx="1213086" cy="400110"/>
            <a:chOff x="7596336" y="603265"/>
            <a:chExt cx="1213086" cy="400110"/>
          </a:xfrm>
        </p:grpSpPr>
        <p:sp>
          <p:nvSpPr>
            <p:cNvPr id="33" name="矩形 32"/>
            <p:cNvSpPr/>
            <p:nvPr/>
          </p:nvSpPr>
          <p:spPr bwMode="auto">
            <a:xfrm>
              <a:off x="7596336" y="616066"/>
              <a:ext cx="288032" cy="387309"/>
            </a:xfrm>
            <a:prstGeom prst="rect">
              <a:avLst/>
            </a:prstGeom>
            <a:solidFill>
              <a:srgbClr val="CC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7855315" y="603265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內外檢</a:t>
              </a:r>
              <a:endParaRPr lang="zh-TW" altLang="en-US" sz="2000" b="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45" name="圖片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004" y="4885574"/>
            <a:ext cx="8402194" cy="1265728"/>
          </a:xfrm>
          <a:prstGeom prst="rect">
            <a:avLst/>
          </a:prstGeom>
        </p:spPr>
      </p:pic>
      <p:pic>
        <p:nvPicPr>
          <p:cNvPr id="48" name="圖片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73" y="3056189"/>
            <a:ext cx="8407511" cy="1265305"/>
          </a:xfrm>
          <a:prstGeom prst="rect">
            <a:avLst/>
          </a:prstGeom>
        </p:spPr>
      </p:pic>
      <p:grpSp>
        <p:nvGrpSpPr>
          <p:cNvPr id="52" name="群組 51"/>
          <p:cNvGrpSpPr/>
          <p:nvPr/>
        </p:nvGrpSpPr>
        <p:grpSpPr>
          <a:xfrm>
            <a:off x="3397189" y="2717548"/>
            <a:ext cx="2743989" cy="2071856"/>
            <a:chOff x="4108163" y="1573064"/>
            <a:chExt cx="2117436" cy="1728192"/>
          </a:xfrm>
        </p:grpSpPr>
        <p:sp>
          <p:nvSpPr>
            <p:cNvPr id="53" name="矩形 52"/>
            <p:cNvSpPr/>
            <p:nvPr/>
          </p:nvSpPr>
          <p:spPr bwMode="auto">
            <a:xfrm>
              <a:off x="4108163" y="1573064"/>
              <a:ext cx="2081888" cy="1728192"/>
            </a:xfrm>
            <a:prstGeom prst="rect">
              <a:avLst/>
            </a:prstGeom>
            <a:solidFill>
              <a:schemeClr val="accent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4150848" y="1627740"/>
              <a:ext cx="2074751" cy="1617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平衡</a:t>
              </a:r>
              <a:r>
                <a:rPr lang="zh-TW" alt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率    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84.7%</a:t>
              </a:r>
              <a:endParaRPr lang="en-US" altLang="zh-TW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UPH       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160</a:t>
              </a:r>
              <a:endParaRPr lang="en-US" altLang="zh-TW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UPPH   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4.1</a:t>
              </a:r>
              <a:endParaRPr lang="en-US" altLang="zh-TW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LINE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39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人</a:t>
              </a:r>
            </a:p>
            <a:p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所需時間    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10h</a:t>
              </a:r>
              <a:endParaRPr lang="zh-TW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" name="群組 57"/>
          <p:cNvGrpSpPr/>
          <p:nvPr/>
        </p:nvGrpSpPr>
        <p:grpSpPr>
          <a:xfrm>
            <a:off x="1754520" y="663156"/>
            <a:ext cx="2732650" cy="2071856"/>
            <a:chOff x="4142121" y="1578728"/>
            <a:chExt cx="2108686" cy="1728192"/>
          </a:xfrm>
        </p:grpSpPr>
        <p:sp>
          <p:nvSpPr>
            <p:cNvPr id="59" name="矩形 58"/>
            <p:cNvSpPr/>
            <p:nvPr/>
          </p:nvSpPr>
          <p:spPr bwMode="auto">
            <a:xfrm>
              <a:off x="4142121" y="1578728"/>
              <a:ext cx="2081887" cy="1728192"/>
            </a:xfrm>
            <a:prstGeom prst="rect">
              <a:avLst/>
            </a:prstGeom>
            <a:solidFill>
              <a:schemeClr val="accent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4176056" y="1626677"/>
              <a:ext cx="2074751" cy="1617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平衡</a:t>
              </a:r>
              <a:r>
                <a:rPr lang="zh-TW" alt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率    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77.5</a:t>
              </a:r>
              <a:r>
                <a:rPr lang="en-US" altLang="zh-TW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en-US" altLang="zh-TW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UPH       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110</a:t>
              </a:r>
              <a:endParaRPr lang="en-US" altLang="zh-TW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UPPH   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3.3</a:t>
              </a:r>
              <a:endParaRPr lang="en-US" altLang="zh-TW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LINE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33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人</a:t>
              </a:r>
            </a:p>
            <a:p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所需時間   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10h</a:t>
              </a:r>
              <a:endParaRPr lang="zh-TW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1" name="群組 60"/>
          <p:cNvGrpSpPr/>
          <p:nvPr/>
        </p:nvGrpSpPr>
        <p:grpSpPr>
          <a:xfrm>
            <a:off x="6089507" y="4038915"/>
            <a:ext cx="2743989" cy="2071856"/>
            <a:chOff x="4108163" y="1573064"/>
            <a:chExt cx="2117436" cy="1728192"/>
          </a:xfrm>
        </p:grpSpPr>
        <p:sp>
          <p:nvSpPr>
            <p:cNvPr id="62" name="矩形 61"/>
            <p:cNvSpPr/>
            <p:nvPr/>
          </p:nvSpPr>
          <p:spPr bwMode="auto">
            <a:xfrm>
              <a:off x="4108163" y="1573064"/>
              <a:ext cx="2081888" cy="1728192"/>
            </a:xfrm>
            <a:prstGeom prst="rect">
              <a:avLst/>
            </a:prstGeom>
            <a:solidFill>
              <a:schemeClr val="accent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4150848" y="1627740"/>
              <a:ext cx="2074751" cy="1617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平衡</a:t>
              </a:r>
              <a:r>
                <a:rPr lang="zh-TW" alt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率    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88.7%</a:t>
              </a:r>
              <a:endParaRPr lang="en-US" altLang="zh-TW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UPH       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145</a:t>
              </a:r>
              <a:endParaRPr lang="en-US" altLang="zh-TW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UPPH   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3.64</a:t>
              </a:r>
              <a:endParaRPr lang="en-US" altLang="zh-TW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LINE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37</a:t>
              </a:r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人</a:t>
              </a:r>
            </a:p>
            <a:p>
              <a:r>
                <a:rPr lang="zh-TW" alt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所需時間          </a:t>
              </a:r>
              <a:r>
                <a:rPr lang="en-US" altLang="zh-TW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11h</a:t>
              </a:r>
              <a:endParaRPr lang="zh-TW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矩形 38"/>
          <p:cNvSpPr/>
          <p:nvPr/>
        </p:nvSpPr>
        <p:spPr bwMode="auto">
          <a:xfrm>
            <a:off x="394737" y="3054071"/>
            <a:ext cx="318701" cy="417881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394737" y="4885050"/>
            <a:ext cx="318701" cy="42949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1" name="標題 1"/>
          <p:cNvSpPr txBox="1">
            <a:spLocks/>
          </p:cNvSpPr>
          <p:nvPr/>
        </p:nvSpPr>
        <p:spPr>
          <a:xfrm>
            <a:off x="70186" y="76332"/>
            <a:ext cx="8534261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en-US" altLang="zh-TW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kern="0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AHP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手法進行線</a:t>
            </a:r>
            <a:r>
              <a:rPr lang="zh-TW" altLang="en-US" kern="0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改善</a:t>
            </a:r>
            <a:endParaRPr lang="zh-TW" altLang="en-US" kern="0" dirty="0">
              <a:solidFill>
                <a:srgbClr val="FF66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50438-6C18-4240-A91C-239358BEB853}" type="slidenum">
              <a:rPr lang="en-US" altLang="zh-TW" smtClean="0"/>
              <a:pPr/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7280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6"/>
          <p:cNvSpPr txBox="1">
            <a:spLocks noChangeArrowheads="1"/>
          </p:cNvSpPr>
          <p:nvPr/>
        </p:nvSpPr>
        <p:spPr bwMode="gray">
          <a:xfrm>
            <a:off x="70186" y="668778"/>
            <a:ext cx="7406195" cy="52322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方案選定：應用</a:t>
            </a:r>
            <a:r>
              <a:rPr lang="en-US" altLang="zh-CN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AHP</a:t>
            </a:r>
            <a:r>
              <a:rPr lang="zh-CN" altLang="en-US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對以上三個方案進行評價</a:t>
            </a:r>
            <a:endParaRPr lang="en-US" altLang="zh-CN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4339" name="Rectangle 8"/>
          <p:cNvSpPr>
            <a:spLocks noChangeArrowheads="1"/>
          </p:cNvSpPr>
          <p:nvPr/>
        </p:nvSpPr>
        <p:spPr bwMode="auto">
          <a:xfrm>
            <a:off x="6942163" y="3132785"/>
            <a:ext cx="1949450" cy="8858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zh-CN" altLang="en-US" b="1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成本</a:t>
            </a:r>
            <a:r>
              <a:rPr kumimoji="0" lang="en-US" altLang="zh-CN" b="1" dirty="0">
                <a:ea typeface="標楷體" panose="03000509000000000000" pitchFamily="65" charset="-120"/>
                <a:cs typeface="Times New Roman" panose="02020603050405020304" pitchFamily="18" charset="0"/>
              </a:rPr>
              <a:t>(C3)</a:t>
            </a:r>
          </a:p>
        </p:txBody>
      </p:sp>
      <p:sp>
        <p:nvSpPr>
          <p:cNvPr id="14340" name="Rectangle 9"/>
          <p:cNvSpPr>
            <a:spLocks noChangeArrowheads="1"/>
          </p:cNvSpPr>
          <p:nvPr/>
        </p:nvSpPr>
        <p:spPr bwMode="auto">
          <a:xfrm>
            <a:off x="2375199" y="3112259"/>
            <a:ext cx="1781175" cy="879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zh-CN" altLang="en-US" b="1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0" lang="zh-TW" altLang="en-US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平衡率</a:t>
            </a:r>
            <a:r>
              <a:rPr kumimoji="0" lang="en-US" altLang="zh-CN" b="1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0" lang="en-US" altLang="zh-CN" b="1" dirty="0">
                <a:ea typeface="標楷體" panose="03000509000000000000" pitchFamily="65" charset="-120"/>
                <a:cs typeface="Times New Roman" panose="02020603050405020304" pitchFamily="18" charset="0"/>
              </a:rPr>
              <a:t>C1)</a:t>
            </a:r>
          </a:p>
        </p:txBody>
      </p:sp>
      <p:sp>
        <p:nvSpPr>
          <p:cNvPr id="14341" name="Rectangle 10"/>
          <p:cNvSpPr>
            <a:spLocks noChangeArrowheads="1"/>
          </p:cNvSpPr>
          <p:nvPr/>
        </p:nvSpPr>
        <p:spPr bwMode="auto">
          <a:xfrm>
            <a:off x="4484193" y="3090616"/>
            <a:ext cx="2171700" cy="889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zh-TW" altLang="en-US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所需時</a:t>
            </a:r>
            <a:r>
              <a:rPr kumimoji="0" lang="zh-TW" altLang="en-US" dirty="0">
                <a:ea typeface="標楷體" panose="03000509000000000000" pitchFamily="65" charset="-120"/>
                <a:cs typeface="Times New Roman" panose="02020603050405020304" pitchFamily="18" charset="0"/>
              </a:rPr>
              <a:t>間</a:t>
            </a:r>
            <a:r>
              <a:rPr kumimoji="0" lang="en-US" altLang="zh-CN" b="1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0" lang="en-US" altLang="zh-CN" b="1" dirty="0">
                <a:ea typeface="標楷體" panose="03000509000000000000" pitchFamily="65" charset="-120"/>
                <a:cs typeface="Times New Roman" panose="02020603050405020304" pitchFamily="18" charset="0"/>
              </a:rPr>
              <a:t>C2)</a:t>
            </a:r>
          </a:p>
        </p:txBody>
      </p:sp>
      <p:sp>
        <p:nvSpPr>
          <p:cNvPr id="14342" name="Rectangle 11"/>
          <p:cNvSpPr>
            <a:spLocks noChangeArrowheads="1"/>
          </p:cNvSpPr>
          <p:nvPr/>
        </p:nvSpPr>
        <p:spPr bwMode="auto">
          <a:xfrm>
            <a:off x="3029865" y="5016712"/>
            <a:ext cx="1585912" cy="884238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zh-CN" altLang="en-US" b="1" dirty="0">
                <a:ea typeface="標楷體" panose="03000509000000000000" pitchFamily="65" charset="-120"/>
                <a:cs typeface="Times New Roman" panose="02020603050405020304" pitchFamily="18" charset="0"/>
              </a:rPr>
              <a:t>方案一</a:t>
            </a:r>
            <a:r>
              <a:rPr kumimoji="0" lang="en-US" altLang="zh-CN" b="1" dirty="0">
                <a:ea typeface="標楷體" panose="03000509000000000000" pitchFamily="65" charset="-120"/>
                <a:cs typeface="Times New Roman" panose="02020603050405020304" pitchFamily="18" charset="0"/>
              </a:rPr>
              <a:t>(P1)</a:t>
            </a:r>
          </a:p>
        </p:txBody>
      </p:sp>
      <p:sp>
        <p:nvSpPr>
          <p:cNvPr id="14343" name="Rectangle 12"/>
          <p:cNvSpPr>
            <a:spLocks noChangeArrowheads="1"/>
          </p:cNvSpPr>
          <p:nvPr/>
        </p:nvSpPr>
        <p:spPr bwMode="auto">
          <a:xfrm>
            <a:off x="4137667" y="1508090"/>
            <a:ext cx="2827338" cy="776288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zh-TW" altLang="en-US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產能提</a:t>
            </a:r>
            <a:r>
              <a:rPr kumimoji="0" lang="zh-TW" altLang="en-US" dirty="0">
                <a:ea typeface="標楷體" panose="03000509000000000000" pitchFamily="65" charset="-120"/>
                <a:cs typeface="Times New Roman" panose="02020603050405020304" pitchFamily="18" charset="0"/>
              </a:rPr>
              <a:t>升</a:t>
            </a:r>
            <a:r>
              <a:rPr kumimoji="0" lang="en-US" altLang="zh-CN" b="1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0" lang="en-US" altLang="zh-CN" b="1" dirty="0">
                <a:ea typeface="標楷體" panose="03000509000000000000" pitchFamily="65" charset="-12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4344" name="Text Box 13"/>
          <p:cNvSpPr txBox="1">
            <a:spLocks noChangeArrowheads="1"/>
          </p:cNvSpPr>
          <p:nvPr/>
        </p:nvSpPr>
        <p:spPr bwMode="auto">
          <a:xfrm>
            <a:off x="229393" y="1625071"/>
            <a:ext cx="1911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目標</a:t>
            </a:r>
            <a:r>
              <a:rPr lang="zh-TW" altLang="zh-CN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層</a:t>
            </a:r>
            <a:r>
              <a:rPr lang="zh-CN" altLang="en-US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en-US" altLang="zh-CN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endParaRPr lang="en-US" altLang="zh-TW" sz="2800" b="1" dirty="0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4345" name="Rectangle 14"/>
          <p:cNvSpPr>
            <a:spLocks noChangeArrowheads="1"/>
          </p:cNvSpPr>
          <p:nvPr/>
        </p:nvSpPr>
        <p:spPr bwMode="auto">
          <a:xfrm>
            <a:off x="344012" y="3273506"/>
            <a:ext cx="16417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準</a:t>
            </a:r>
            <a:r>
              <a:rPr lang="zh-TW" altLang="zh-CN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則層</a:t>
            </a:r>
            <a:r>
              <a:rPr lang="zh-CN" altLang="en-US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C</a:t>
            </a:r>
            <a:r>
              <a:rPr lang="en-US" altLang="zh-CN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endParaRPr lang="en-US" altLang="zh-TW" sz="2800" b="1" dirty="0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4346" name="Rectangle 15"/>
          <p:cNvSpPr>
            <a:spLocks noChangeArrowheads="1"/>
          </p:cNvSpPr>
          <p:nvPr/>
        </p:nvSpPr>
        <p:spPr bwMode="auto">
          <a:xfrm>
            <a:off x="384208" y="5157192"/>
            <a:ext cx="16017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CN" altLang="en-US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方案</a:t>
            </a:r>
            <a:r>
              <a:rPr lang="zh-TW" altLang="zh-CN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層</a:t>
            </a:r>
            <a:r>
              <a:rPr lang="zh-CN" altLang="en-US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P</a:t>
            </a:r>
            <a:r>
              <a:rPr lang="en-US" altLang="zh-CN" sz="28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endParaRPr lang="en-US" altLang="zh-TW" sz="2800" b="1" dirty="0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4347" name="Rectangle 16"/>
          <p:cNvSpPr>
            <a:spLocks noChangeArrowheads="1"/>
          </p:cNvSpPr>
          <p:nvPr/>
        </p:nvSpPr>
        <p:spPr bwMode="auto">
          <a:xfrm>
            <a:off x="4785608" y="5042865"/>
            <a:ext cx="1584325" cy="842963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zh-CN" altLang="en-US" b="1">
                <a:ea typeface="標楷體" panose="03000509000000000000" pitchFamily="65" charset="-120"/>
                <a:cs typeface="Times New Roman" panose="02020603050405020304" pitchFamily="18" charset="0"/>
              </a:rPr>
              <a:t>方案二</a:t>
            </a:r>
            <a:r>
              <a:rPr kumimoji="0" lang="en-US" altLang="zh-CN" b="1">
                <a:ea typeface="標楷體" panose="03000509000000000000" pitchFamily="65" charset="-120"/>
                <a:cs typeface="Times New Roman" panose="02020603050405020304" pitchFamily="18" charset="0"/>
              </a:rPr>
              <a:t>(P2)</a:t>
            </a:r>
          </a:p>
        </p:txBody>
      </p:sp>
      <p:sp>
        <p:nvSpPr>
          <p:cNvPr id="14348" name="Rectangle 17"/>
          <p:cNvSpPr>
            <a:spLocks noChangeArrowheads="1"/>
          </p:cNvSpPr>
          <p:nvPr/>
        </p:nvSpPr>
        <p:spPr bwMode="auto">
          <a:xfrm>
            <a:off x="6524472" y="5051586"/>
            <a:ext cx="1585912" cy="842963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zh-CN" altLang="en-US" b="1">
                <a:ea typeface="標楷體" panose="03000509000000000000" pitchFamily="65" charset="-120"/>
                <a:cs typeface="Times New Roman" panose="02020603050405020304" pitchFamily="18" charset="0"/>
              </a:rPr>
              <a:t>方案三</a:t>
            </a:r>
            <a:r>
              <a:rPr kumimoji="0" lang="en-US" altLang="zh-CN" b="1">
                <a:ea typeface="標楷體" panose="03000509000000000000" pitchFamily="65" charset="-120"/>
                <a:cs typeface="Times New Roman" panose="02020603050405020304" pitchFamily="18" charset="0"/>
              </a:rPr>
              <a:t>(P3)</a:t>
            </a:r>
          </a:p>
        </p:txBody>
      </p:sp>
      <p:cxnSp>
        <p:nvCxnSpPr>
          <p:cNvPr id="14349" name="AutoShape 18"/>
          <p:cNvCxnSpPr>
            <a:cxnSpLocks noChangeShapeType="1"/>
            <a:stCxn id="14343" idx="2"/>
            <a:endCxn id="14340" idx="0"/>
          </p:cNvCxnSpPr>
          <p:nvPr/>
        </p:nvCxnSpPr>
        <p:spPr bwMode="auto">
          <a:xfrm flipH="1">
            <a:off x="3265787" y="2284378"/>
            <a:ext cx="2285549" cy="82788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0" name="AutoShape 19"/>
          <p:cNvCxnSpPr>
            <a:cxnSpLocks noChangeShapeType="1"/>
            <a:stCxn id="14343" idx="2"/>
            <a:endCxn id="14341" idx="0"/>
          </p:cNvCxnSpPr>
          <p:nvPr/>
        </p:nvCxnSpPr>
        <p:spPr bwMode="auto">
          <a:xfrm>
            <a:off x="5551336" y="2284378"/>
            <a:ext cx="18707" cy="8062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1" name="AutoShape 20"/>
          <p:cNvCxnSpPr>
            <a:cxnSpLocks noChangeShapeType="1"/>
            <a:stCxn id="14343" idx="2"/>
            <a:endCxn id="14339" idx="0"/>
          </p:cNvCxnSpPr>
          <p:nvPr/>
        </p:nvCxnSpPr>
        <p:spPr bwMode="auto">
          <a:xfrm>
            <a:off x="5551336" y="2284378"/>
            <a:ext cx="2365552" cy="84840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2" name="AutoShape 21"/>
          <p:cNvCxnSpPr>
            <a:cxnSpLocks noChangeShapeType="1"/>
            <a:stCxn id="14340" idx="2"/>
            <a:endCxn id="14342" idx="0"/>
          </p:cNvCxnSpPr>
          <p:nvPr/>
        </p:nvCxnSpPr>
        <p:spPr bwMode="auto">
          <a:xfrm>
            <a:off x="3265787" y="3991734"/>
            <a:ext cx="557034" cy="102497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3" name="AutoShape 22"/>
          <p:cNvCxnSpPr>
            <a:cxnSpLocks noChangeShapeType="1"/>
            <a:stCxn id="14340" idx="2"/>
            <a:endCxn id="14347" idx="0"/>
          </p:cNvCxnSpPr>
          <p:nvPr/>
        </p:nvCxnSpPr>
        <p:spPr bwMode="auto">
          <a:xfrm>
            <a:off x="3265787" y="3991734"/>
            <a:ext cx="2311984" cy="105113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4" name="AutoShape 23"/>
          <p:cNvCxnSpPr>
            <a:cxnSpLocks noChangeShapeType="1"/>
            <a:stCxn id="14348" idx="0"/>
            <a:endCxn id="14340" idx="2"/>
          </p:cNvCxnSpPr>
          <p:nvPr/>
        </p:nvCxnSpPr>
        <p:spPr bwMode="auto">
          <a:xfrm flipH="1" flipV="1">
            <a:off x="3265787" y="3991734"/>
            <a:ext cx="4051641" cy="105985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5" name="AutoShape 24"/>
          <p:cNvCxnSpPr>
            <a:cxnSpLocks noChangeShapeType="1"/>
            <a:stCxn id="14341" idx="2"/>
            <a:endCxn id="14342" idx="0"/>
          </p:cNvCxnSpPr>
          <p:nvPr/>
        </p:nvCxnSpPr>
        <p:spPr bwMode="auto">
          <a:xfrm flipH="1">
            <a:off x="3822821" y="3979616"/>
            <a:ext cx="1747222" cy="103709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6" name="AutoShape 25"/>
          <p:cNvCxnSpPr>
            <a:cxnSpLocks noChangeShapeType="1"/>
            <a:stCxn id="14341" idx="2"/>
            <a:endCxn id="14347" idx="0"/>
          </p:cNvCxnSpPr>
          <p:nvPr/>
        </p:nvCxnSpPr>
        <p:spPr bwMode="auto">
          <a:xfrm>
            <a:off x="5570043" y="3979616"/>
            <a:ext cx="7728" cy="106324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7" name="AutoShape 26"/>
          <p:cNvCxnSpPr>
            <a:cxnSpLocks noChangeShapeType="1"/>
            <a:stCxn id="14341" idx="2"/>
            <a:endCxn id="14348" idx="0"/>
          </p:cNvCxnSpPr>
          <p:nvPr/>
        </p:nvCxnSpPr>
        <p:spPr bwMode="auto">
          <a:xfrm>
            <a:off x="5570043" y="3979616"/>
            <a:ext cx="1747385" cy="107197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8" name="AutoShape 27"/>
          <p:cNvCxnSpPr>
            <a:cxnSpLocks noChangeShapeType="1"/>
            <a:stCxn id="14339" idx="2"/>
            <a:endCxn id="14342" idx="0"/>
          </p:cNvCxnSpPr>
          <p:nvPr/>
        </p:nvCxnSpPr>
        <p:spPr bwMode="auto">
          <a:xfrm flipH="1">
            <a:off x="3822821" y="4018610"/>
            <a:ext cx="4094067" cy="99810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9" name="AutoShape 28"/>
          <p:cNvCxnSpPr>
            <a:cxnSpLocks noChangeShapeType="1"/>
            <a:stCxn id="14339" idx="2"/>
            <a:endCxn id="14347" idx="0"/>
          </p:cNvCxnSpPr>
          <p:nvPr/>
        </p:nvCxnSpPr>
        <p:spPr bwMode="auto">
          <a:xfrm flipH="1">
            <a:off x="5577771" y="4018610"/>
            <a:ext cx="2339117" cy="102425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60" name="AutoShape 29"/>
          <p:cNvCxnSpPr>
            <a:cxnSpLocks noChangeShapeType="1"/>
            <a:stCxn id="14339" idx="2"/>
            <a:endCxn id="14348" idx="0"/>
          </p:cNvCxnSpPr>
          <p:nvPr/>
        </p:nvCxnSpPr>
        <p:spPr bwMode="auto">
          <a:xfrm flipH="1">
            <a:off x="7317428" y="4018610"/>
            <a:ext cx="599460" cy="103297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標題 1"/>
          <p:cNvSpPr txBox="1">
            <a:spLocks/>
          </p:cNvSpPr>
          <p:nvPr/>
        </p:nvSpPr>
        <p:spPr>
          <a:xfrm>
            <a:off x="70186" y="76332"/>
            <a:ext cx="8534261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en-US" altLang="zh-TW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kern="0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AHP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手法進行線</a:t>
            </a:r>
            <a:r>
              <a:rPr lang="zh-TW" altLang="en-US" kern="0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改善</a:t>
            </a:r>
            <a:endParaRPr lang="zh-TW" altLang="en-US" kern="0" dirty="0">
              <a:solidFill>
                <a:srgbClr val="FF66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16845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275592"/>
              </p:ext>
            </p:extLst>
          </p:nvPr>
        </p:nvGraphicFramePr>
        <p:xfrm>
          <a:off x="670321" y="1378648"/>
          <a:ext cx="3961581" cy="2203017"/>
        </p:xfrm>
        <a:graphic>
          <a:graphicData uri="http://schemas.openxmlformats.org/drawingml/2006/table">
            <a:tbl>
              <a:tblPr/>
              <a:tblGrid>
                <a:gridCol w="69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4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39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921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AV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188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0.633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1.946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806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C2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1/3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3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0.260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0.790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4806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1/5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1/3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0.106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0.320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Group 3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709317"/>
              </p:ext>
            </p:extLst>
          </p:nvPr>
        </p:nvGraphicFramePr>
        <p:xfrm>
          <a:off x="4945232" y="1377015"/>
          <a:ext cx="3961581" cy="2204650"/>
        </p:xfrm>
        <a:graphic>
          <a:graphicData uri="http://schemas.openxmlformats.org/drawingml/2006/table">
            <a:tbl>
              <a:tblPr/>
              <a:tblGrid>
                <a:gridCol w="698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39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65472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1" lang="en-US" altLang="zh-CN" sz="2400" b="0" i="0" u="none" strike="noStrike" cap="none" normalizeH="0" baseline="-2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902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1/2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1/5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0.129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0.386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37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P2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1/2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0.277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0.831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902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5     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0.595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1.791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Group 3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489791"/>
              </p:ext>
            </p:extLst>
          </p:nvPr>
        </p:nvGraphicFramePr>
        <p:xfrm>
          <a:off x="669665" y="3735477"/>
          <a:ext cx="3962237" cy="2246039"/>
        </p:xfrm>
        <a:graphic>
          <a:graphicData uri="http://schemas.openxmlformats.org/drawingml/2006/table">
            <a:tbl>
              <a:tblPr/>
              <a:tblGrid>
                <a:gridCol w="699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83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5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40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903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C2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1" lang="en-US" altLang="zh-CN" sz="2400" b="0" i="0" u="none" strike="noStrike" cap="none" normalizeH="0" baseline="-2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33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1/2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1/5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0.122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0.367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33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P2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1/3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0.230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0.690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33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    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0.648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1.948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Group 3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38549"/>
              </p:ext>
            </p:extLst>
          </p:nvPr>
        </p:nvGraphicFramePr>
        <p:xfrm>
          <a:off x="4945232" y="3735477"/>
          <a:ext cx="3961580" cy="2229906"/>
        </p:xfrm>
        <a:graphic>
          <a:graphicData uri="http://schemas.openxmlformats.org/drawingml/2006/table">
            <a:tbl>
              <a:tblPr/>
              <a:tblGrid>
                <a:gridCol w="698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4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39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415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1" lang="en-US" altLang="zh-CN" sz="2400" b="0" i="0" u="none" strike="noStrike" cap="none" normalizeH="0" baseline="-2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Hei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58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1/2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1/5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0.122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0.367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58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P2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2     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1/3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0.230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0.690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58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P3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5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3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0.648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1.948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70186" y="645256"/>
            <a:ext cx="4275567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buClr>
                <a:srgbClr val="58C0FA"/>
              </a:buClr>
              <a:buSzPct val="80000"/>
              <a:defRPr/>
            </a:pPr>
            <a:r>
              <a:rPr lang="zh-CN" altLang="en-US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方案選定</a:t>
            </a:r>
            <a:r>
              <a:rPr lang="zh-CN" alt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對</a:t>
            </a:r>
            <a:r>
              <a:rPr lang="zh-TW" altLang="en-US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比</a:t>
            </a:r>
            <a:r>
              <a:rPr lang="zh-CN" alt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矩陣</a:t>
            </a:r>
            <a:endParaRPr lang="zh-CN" altLang="en-US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0" name="Group 96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56641810"/>
              </p:ext>
            </p:extLst>
          </p:nvPr>
        </p:nvGraphicFramePr>
        <p:xfrm>
          <a:off x="5638217" y="3735475"/>
          <a:ext cx="3259254" cy="2246040"/>
        </p:xfrm>
        <a:graphic>
          <a:graphicData uri="http://schemas.openxmlformats.org/drawingml/2006/table">
            <a:tbl>
              <a:tblPr/>
              <a:tblGrid>
                <a:gridCol w="1608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0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51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l-GR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λ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max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3.0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51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C.I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0.0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02</a:t>
                      </a:r>
                      <a:endParaRPr kumimoji="1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SimHei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51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R.I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0.5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51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C.R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0.0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SimHei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Group 8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910211"/>
              </p:ext>
            </p:extLst>
          </p:nvPr>
        </p:nvGraphicFramePr>
        <p:xfrm>
          <a:off x="1317737" y="3735473"/>
          <a:ext cx="3318835" cy="2227872"/>
        </p:xfrm>
        <a:graphic>
          <a:graphicData uri="http://schemas.openxmlformats.org/drawingml/2006/table">
            <a:tbl>
              <a:tblPr/>
              <a:tblGrid>
                <a:gridCol w="1636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2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696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l-GR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λ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max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3.004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96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C.I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0.002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Hei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96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R.I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0.5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96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C.R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Hei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Group 2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300794"/>
              </p:ext>
            </p:extLst>
          </p:nvPr>
        </p:nvGraphicFramePr>
        <p:xfrm>
          <a:off x="5638217" y="1388089"/>
          <a:ext cx="3268595" cy="2193576"/>
        </p:xfrm>
        <a:graphic>
          <a:graphicData uri="http://schemas.openxmlformats.org/drawingml/2006/table">
            <a:tbl>
              <a:tblPr/>
              <a:tblGrid>
                <a:gridCol w="1613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3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l-GR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λ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max</a:t>
                      </a:r>
                    </a:p>
                  </a:txBody>
                  <a:tcPr marL="91439" marR="91439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3.004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SimHei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1439" marR="91439" marT="45702" marB="457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3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C.I</a:t>
                      </a:r>
                    </a:p>
                  </a:txBody>
                  <a:tcPr marL="91439" marR="91439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SimHei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1439" marR="91439" marT="45702" marB="457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3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R.I</a:t>
                      </a:r>
                    </a:p>
                  </a:txBody>
                  <a:tcPr marL="91439" marR="91439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0.5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1439" marR="91439" marT="45702" marB="457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3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C.R</a:t>
                      </a:r>
                    </a:p>
                  </a:txBody>
                  <a:tcPr marL="91439" marR="91439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kumimoji="1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SimHei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1439" marR="91439" marT="45702" marB="457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Group 2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600418"/>
              </p:ext>
            </p:extLst>
          </p:nvPr>
        </p:nvGraphicFramePr>
        <p:xfrm>
          <a:off x="1317737" y="1399069"/>
          <a:ext cx="3314165" cy="2182596"/>
        </p:xfrm>
        <a:graphic>
          <a:graphicData uri="http://schemas.openxmlformats.org/drawingml/2006/table">
            <a:tbl>
              <a:tblPr/>
              <a:tblGrid>
                <a:gridCol w="1636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64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l-GR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λ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max</a:t>
                      </a:r>
                    </a:p>
                  </a:txBody>
                  <a:tcPr marL="91439" marR="91439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3.0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1439" marR="91439" marT="45702" marB="457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64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C.I</a:t>
                      </a:r>
                    </a:p>
                  </a:txBody>
                  <a:tcPr marL="91439" marR="91439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0.0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1439" marR="91439" marT="45702" marB="457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64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R.I</a:t>
                      </a:r>
                    </a:p>
                  </a:txBody>
                  <a:tcPr marL="91439" marR="91439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0.5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1439" marR="91439" marT="45702" marB="457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64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C.R</a:t>
                      </a:r>
                    </a:p>
                  </a:txBody>
                  <a:tcPr marL="91439" marR="91439"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0.0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SimHei" pitchFamily="2" charset="-122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91439" marR="91439" marT="45702" marB="4570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矩形 16"/>
          <p:cNvSpPr/>
          <p:nvPr/>
        </p:nvSpPr>
        <p:spPr bwMode="auto">
          <a:xfrm>
            <a:off x="1290740" y="2998330"/>
            <a:ext cx="3341162" cy="58333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5614161" y="3009404"/>
            <a:ext cx="3294192" cy="58333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317737" y="5359769"/>
            <a:ext cx="3308872" cy="58333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5614161" y="5359768"/>
            <a:ext cx="3292651" cy="58333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3" name="流程圖: 程序 22"/>
          <p:cNvSpPr/>
          <p:nvPr/>
        </p:nvSpPr>
        <p:spPr bwMode="auto">
          <a:xfrm>
            <a:off x="2425426" y="1952448"/>
            <a:ext cx="4810870" cy="2988720"/>
          </a:xfrm>
          <a:prstGeom prst="flowChartProcess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C.R&lt;0.1</a:t>
            </a:r>
          </a:p>
          <a:p>
            <a:pPr algn="ctr" eaLnBrk="1" hangingPunct="1">
              <a:spcBef>
                <a:spcPct val="50000"/>
              </a:spcBef>
            </a:pPr>
            <a:r>
              <a:rPr lang="zh-CN" altLang="en-US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通過</a:t>
            </a:r>
            <a:r>
              <a:rPr lang="zh-CN" altLang="en-US" sz="4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一致性</a:t>
            </a:r>
            <a:r>
              <a:rPr lang="zh-CN" altLang="en-US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檢驗</a:t>
            </a:r>
            <a:endParaRPr lang="en-US" altLang="zh-TW" sz="4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5" name="標題 1"/>
          <p:cNvSpPr txBox="1">
            <a:spLocks/>
          </p:cNvSpPr>
          <p:nvPr/>
        </p:nvSpPr>
        <p:spPr>
          <a:xfrm>
            <a:off x="70186" y="76332"/>
            <a:ext cx="8534261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en-US" altLang="zh-TW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kern="0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AHP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手法進行線</a:t>
            </a:r>
            <a:r>
              <a:rPr lang="zh-TW" altLang="en-US" kern="0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改善</a:t>
            </a:r>
            <a:endParaRPr lang="zh-TW" altLang="en-US" kern="0" dirty="0">
              <a:solidFill>
                <a:srgbClr val="FF66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7256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24</a:t>
            </a:fld>
            <a:endParaRPr lang="en-US" altLang="zh-TW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70186" y="76332"/>
            <a:ext cx="8534261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三、對策擬定與實施</a:t>
            </a:r>
            <a:r>
              <a:rPr lang="en-US" altLang="zh-TW" sz="3200" kern="0" dirty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en-US" altLang="zh-TW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kern="0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AHP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手法進行線</a:t>
            </a:r>
            <a:r>
              <a:rPr lang="zh-TW" altLang="en-US" kern="0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改善</a:t>
            </a:r>
            <a:endParaRPr lang="zh-TW" altLang="en-US" kern="0" dirty="0">
              <a:solidFill>
                <a:srgbClr val="FF66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0186" y="748826"/>
            <a:ext cx="7453313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>
              <a:defRPr/>
            </a:pPr>
            <a:r>
              <a:rPr lang="zh-CN" altLang="en-US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方案選定：</a:t>
            </a:r>
            <a:r>
              <a:rPr lang="zh-CN" altLang="zh-TW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計算</a:t>
            </a:r>
            <a:r>
              <a:rPr lang="zh-CN" altLang="en-US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各方案的組合權重</a:t>
            </a:r>
            <a:endParaRPr lang="en-US" altLang="zh-TW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7" name="Group 8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620734"/>
              </p:ext>
            </p:extLst>
          </p:nvPr>
        </p:nvGraphicFramePr>
        <p:xfrm>
          <a:off x="714375" y="1431718"/>
          <a:ext cx="7920879" cy="4440205"/>
        </p:xfrm>
        <a:graphic>
          <a:graphicData uri="http://schemas.openxmlformats.org/drawingml/2006/table">
            <a:tbl>
              <a:tblPr/>
              <a:tblGrid>
                <a:gridCol w="1254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5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7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73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16121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endParaRPr kumimoji="1" lang="en-US" altLang="zh-TW" sz="2800" b="0" i="0" u="none" strike="noStrike" cap="none" normalizeH="0" baseline="-2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總得分</a:t>
                      </a:r>
                      <a:endParaRPr kumimoji="1" lang="en-US" altLang="zh-TW" sz="2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6021">
                <a:tc vMerge="1"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Hei" pitchFamily="2" charset="-122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1.946 </a:t>
                      </a:r>
                      <a:endParaRPr kumimoji="1" lang="zh-TW" altLang="en-US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0.790 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0.320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Arial Black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02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0.386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0.367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0.367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1.158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02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0.831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0.690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0.690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2.383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602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P3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1.791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1.948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1.948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58C0FA"/>
                        </a:buClr>
                        <a:buSzPct val="5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5.646</a:t>
                      </a:r>
                      <a:endParaRPr kumimoji="1" lang="en-US" altLang="zh-TW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橢圓 7"/>
          <p:cNvSpPr/>
          <p:nvPr/>
        </p:nvSpPr>
        <p:spPr>
          <a:xfrm>
            <a:off x="6876256" y="5014673"/>
            <a:ext cx="1857375" cy="8572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Text Box 256"/>
          <p:cNvSpPr txBox="1">
            <a:spLocks noChangeArrowheads="1"/>
          </p:cNvSpPr>
          <p:nvPr/>
        </p:nvSpPr>
        <p:spPr bwMode="auto">
          <a:xfrm>
            <a:off x="1562497" y="3238835"/>
            <a:ext cx="5889823" cy="1053804"/>
          </a:xfrm>
          <a:prstGeom prst="rect">
            <a:avLst/>
          </a:prstGeom>
          <a:solidFill>
            <a:srgbClr val="FFFF00"/>
          </a:solidFill>
          <a:ln w="5715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選定方案三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44966" y="1470860"/>
            <a:ext cx="1169406" cy="17679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23"/>
          <p:cNvSpPr txBox="1">
            <a:spLocks noChangeArrowheads="1"/>
          </p:cNvSpPr>
          <p:nvPr/>
        </p:nvSpPr>
        <p:spPr bwMode="auto">
          <a:xfrm>
            <a:off x="1325553" y="1626273"/>
            <a:ext cx="785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3600" b="1" dirty="0">
                <a:latin typeface="SimHei" panose="02010609060101010101" pitchFamily="49" charset="-122"/>
                <a:ea typeface="SimHei" panose="02010609060101010101" pitchFamily="49" charset="-122"/>
              </a:rPr>
              <a:t>C</a:t>
            </a:r>
            <a:r>
              <a:rPr lang="en-US" altLang="zh-CN" sz="3600" b="1" dirty="0">
                <a:latin typeface="SimHei" panose="02010609060101010101" pitchFamily="49" charset="-122"/>
                <a:ea typeface="SimHei" panose="02010609060101010101" pitchFamily="49" charset="-122"/>
              </a:rPr>
              <a:t>i</a:t>
            </a:r>
            <a:endParaRPr lang="zh-TW" altLang="en-US" sz="3600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2" name="文字方塊 24"/>
          <p:cNvSpPr txBox="1">
            <a:spLocks noChangeArrowheads="1"/>
          </p:cNvSpPr>
          <p:nvPr/>
        </p:nvSpPr>
        <p:spPr bwMode="auto">
          <a:xfrm>
            <a:off x="1037587" y="2734432"/>
            <a:ext cx="785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CN" sz="3600" b="1" dirty="0">
                <a:latin typeface="SimHei" panose="02010609060101010101" pitchFamily="49" charset="-122"/>
                <a:ea typeface="SimHei" panose="02010609060101010101" pitchFamily="49" charset="-122"/>
              </a:rPr>
              <a:t>Pi</a:t>
            </a:r>
            <a:endParaRPr lang="zh-TW" altLang="en-US" sz="3600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397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 bwMode="auto">
          <a:xfrm>
            <a:off x="1547665" y="2204864"/>
            <a:ext cx="6331664" cy="2088232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效益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評估</a:t>
            </a:r>
            <a:endParaRPr kumimoji="1" lang="zh-TW" altLang="en-US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菱形 12"/>
          <p:cNvSpPr/>
          <p:nvPr/>
        </p:nvSpPr>
        <p:spPr>
          <a:xfrm>
            <a:off x="5616411" y="3460359"/>
            <a:ext cx="2239385" cy="2573027"/>
          </a:xfrm>
          <a:prstGeom prst="diamond">
            <a:avLst/>
          </a:prstGeom>
          <a:solidFill>
            <a:srgbClr val="CCECFF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9" name="菱形 8"/>
          <p:cNvSpPr/>
          <p:nvPr/>
        </p:nvSpPr>
        <p:spPr>
          <a:xfrm>
            <a:off x="409834" y="824357"/>
            <a:ext cx="2199417" cy="2500646"/>
          </a:xfrm>
          <a:prstGeom prst="diamond">
            <a:avLst/>
          </a:prstGeom>
          <a:solidFill>
            <a:srgbClr val="FFCCC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2" name="菱形 11"/>
          <p:cNvSpPr/>
          <p:nvPr/>
        </p:nvSpPr>
        <p:spPr>
          <a:xfrm>
            <a:off x="6156176" y="3478166"/>
            <a:ext cx="2199417" cy="2500646"/>
          </a:xfrm>
          <a:prstGeom prst="diamond">
            <a:avLst/>
          </a:prstGeom>
          <a:noFill/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0" name="菱形 9"/>
          <p:cNvSpPr/>
          <p:nvPr/>
        </p:nvSpPr>
        <p:spPr>
          <a:xfrm>
            <a:off x="1000331" y="788821"/>
            <a:ext cx="2199417" cy="2500646"/>
          </a:xfrm>
          <a:prstGeom prst="diamond">
            <a:avLst/>
          </a:prstGeom>
          <a:noFill/>
          <a:ln w="1905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1" name="菱形 10"/>
          <p:cNvSpPr/>
          <p:nvPr/>
        </p:nvSpPr>
        <p:spPr>
          <a:xfrm>
            <a:off x="6759596" y="3593386"/>
            <a:ext cx="2209987" cy="2510852"/>
          </a:xfrm>
          <a:prstGeom prst="diamond">
            <a:avLst/>
          </a:prstGeom>
          <a:solidFill>
            <a:srgbClr val="CCFFC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4" name="菱形 13"/>
          <p:cNvSpPr/>
          <p:nvPr/>
        </p:nvSpPr>
        <p:spPr>
          <a:xfrm>
            <a:off x="1489558" y="751976"/>
            <a:ext cx="2239385" cy="2573027"/>
          </a:xfrm>
          <a:prstGeom prst="diamond">
            <a:avLst/>
          </a:prstGeom>
          <a:solidFill>
            <a:srgbClr val="FFFF99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TW" altLang="en-US" sz="6600" kern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四</a:t>
            </a:r>
            <a:endParaRPr lang="zh-CN" altLang="en-US" sz="6600" kern="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9811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835843"/>
              </p:ext>
            </p:extLst>
          </p:nvPr>
        </p:nvGraphicFramePr>
        <p:xfrm>
          <a:off x="313547" y="1869014"/>
          <a:ext cx="8592807" cy="262095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455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1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5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55937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項目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每日產能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24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人力</a:t>
                      </a:r>
                      <a:endParaRPr lang="en-US" altLang="zh-TW" sz="2400" u="none" strike="noStrike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Cost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Month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498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改善前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2600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86 </a:t>
                      </a:r>
                      <a:r>
                        <a:rPr lang="zh-TW" altLang="en-US" sz="24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470K</a:t>
                      </a:r>
                      <a:r>
                        <a:rPr lang="zh-TW" altLang="en-US" sz="24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24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RMB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51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改善後</a:t>
                      </a:r>
                      <a:endParaRPr lang="zh-TW" altLang="en-US" sz="2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1600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zh-TW" altLang="en-US" sz="24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人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4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308K RMB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23528" y="875504"/>
            <a:ext cx="3672408" cy="523220"/>
          </a:xfrm>
          <a:prstGeom prst="rect">
            <a:avLst/>
          </a:prstGeom>
          <a:solidFill>
            <a:srgbClr val="FFCCCC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每月節省成本</a:t>
            </a:r>
            <a:endParaRPr lang="en-US" altLang="zh-TW" sz="2800" dirty="0">
              <a:latin typeface="標楷體" panose="03000509000000000000" pitchFamily="65" charset="-120"/>
            </a:endParaRPr>
          </a:p>
        </p:txBody>
      </p:sp>
      <p:sp>
        <p:nvSpPr>
          <p:cNvPr id="19" name="標題 1"/>
          <p:cNvSpPr txBox="1">
            <a:spLocks/>
          </p:cNvSpPr>
          <p:nvPr/>
        </p:nvSpPr>
        <p:spPr>
          <a:xfrm>
            <a:off x="323528" y="91298"/>
            <a:ext cx="2808312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en-US" sz="3200" dirty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效益</a:t>
            </a:r>
            <a:r>
              <a:rPr lang="zh-TW" altLang="en-US" sz="320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評估</a:t>
            </a:r>
            <a:endParaRPr lang="zh-TW" altLang="en-US" kern="0" dirty="0">
              <a:solidFill>
                <a:srgbClr val="FF6699"/>
              </a:solidFill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4019506" y="2954898"/>
            <a:ext cx="4608512" cy="3499877"/>
            <a:chOff x="6135786" y="3209745"/>
            <a:chExt cx="2705077" cy="3355476"/>
          </a:xfrm>
        </p:grpSpPr>
        <p:sp>
          <p:nvSpPr>
            <p:cNvPr id="11" name="爆炸 1 10"/>
            <p:cNvSpPr/>
            <p:nvPr/>
          </p:nvSpPr>
          <p:spPr bwMode="auto">
            <a:xfrm rot="422866">
              <a:off x="6135786" y="3209745"/>
              <a:ext cx="2705077" cy="3355476"/>
            </a:xfrm>
            <a:prstGeom prst="irregularSeal1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6473921" y="4367527"/>
              <a:ext cx="1923826" cy="6786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40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162K RMB</a:t>
              </a:r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949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 bwMode="auto">
          <a:xfrm>
            <a:off x="1547665" y="2204864"/>
            <a:ext cx="6331664" cy="2088232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活動檢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討</a:t>
            </a:r>
            <a:endParaRPr kumimoji="1" lang="zh-TW" altLang="en-US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菱形 12"/>
          <p:cNvSpPr/>
          <p:nvPr/>
        </p:nvSpPr>
        <p:spPr>
          <a:xfrm>
            <a:off x="5616411" y="3460359"/>
            <a:ext cx="2239385" cy="2573027"/>
          </a:xfrm>
          <a:prstGeom prst="diamond">
            <a:avLst/>
          </a:prstGeom>
          <a:solidFill>
            <a:srgbClr val="CCECFF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9" name="菱形 8"/>
          <p:cNvSpPr/>
          <p:nvPr/>
        </p:nvSpPr>
        <p:spPr>
          <a:xfrm>
            <a:off x="409834" y="824357"/>
            <a:ext cx="2199417" cy="2500646"/>
          </a:xfrm>
          <a:prstGeom prst="diamond">
            <a:avLst/>
          </a:prstGeom>
          <a:solidFill>
            <a:srgbClr val="FFCCC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2" name="菱形 11"/>
          <p:cNvSpPr/>
          <p:nvPr/>
        </p:nvSpPr>
        <p:spPr>
          <a:xfrm>
            <a:off x="6156176" y="3478166"/>
            <a:ext cx="2199417" cy="2500646"/>
          </a:xfrm>
          <a:prstGeom prst="diamond">
            <a:avLst/>
          </a:prstGeom>
          <a:noFill/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0" name="菱形 9"/>
          <p:cNvSpPr/>
          <p:nvPr/>
        </p:nvSpPr>
        <p:spPr>
          <a:xfrm>
            <a:off x="1000331" y="788821"/>
            <a:ext cx="2199417" cy="2500646"/>
          </a:xfrm>
          <a:prstGeom prst="diamond">
            <a:avLst/>
          </a:prstGeom>
          <a:noFill/>
          <a:ln w="1905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1" name="菱形 10"/>
          <p:cNvSpPr/>
          <p:nvPr/>
        </p:nvSpPr>
        <p:spPr>
          <a:xfrm>
            <a:off x="6759596" y="3593386"/>
            <a:ext cx="2209987" cy="2510852"/>
          </a:xfrm>
          <a:prstGeom prst="diamond">
            <a:avLst/>
          </a:prstGeom>
          <a:solidFill>
            <a:srgbClr val="CCFFC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4" name="菱形 13"/>
          <p:cNvSpPr/>
          <p:nvPr/>
        </p:nvSpPr>
        <p:spPr>
          <a:xfrm>
            <a:off x="1443984" y="747527"/>
            <a:ext cx="2239385" cy="2573027"/>
          </a:xfrm>
          <a:prstGeom prst="diamond">
            <a:avLst/>
          </a:prstGeom>
          <a:solidFill>
            <a:srgbClr val="FFFF99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TW" altLang="en-US" sz="6600" kern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五</a:t>
            </a:r>
            <a:endParaRPr lang="zh-CN" altLang="en-US" sz="6600" kern="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8820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文字方塊 224"/>
          <p:cNvSpPr txBox="1"/>
          <p:nvPr/>
        </p:nvSpPr>
        <p:spPr>
          <a:xfrm>
            <a:off x="6560591" y="4625161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人因工程</a:t>
            </a:r>
            <a:endParaRPr lang="en-US" altLang="zh-TW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5" name="群組 4"/>
          <p:cNvGrpSpPr/>
          <p:nvPr/>
        </p:nvGrpSpPr>
        <p:grpSpPr>
          <a:xfrm rot="1150138">
            <a:off x="2910216" y="1033716"/>
            <a:ext cx="3920639" cy="5209128"/>
            <a:chOff x="3127176" y="841823"/>
            <a:chExt cx="3302001" cy="5313363"/>
          </a:xfrm>
        </p:grpSpPr>
        <p:grpSp>
          <p:nvGrpSpPr>
            <p:cNvPr id="7" name="组合 208"/>
            <p:cNvGrpSpPr/>
            <p:nvPr/>
          </p:nvGrpSpPr>
          <p:grpSpPr>
            <a:xfrm>
              <a:off x="4709914" y="4027936"/>
              <a:ext cx="184150" cy="644525"/>
              <a:chOff x="2752726" y="4344988"/>
              <a:chExt cx="184150" cy="644525"/>
            </a:xfrm>
            <a:solidFill>
              <a:srgbClr val="434154"/>
            </a:solidFill>
          </p:grpSpPr>
          <p:sp>
            <p:nvSpPr>
              <p:cNvPr id="8" name="Freeform 101"/>
              <p:cNvSpPr>
                <a:spLocks/>
              </p:cNvSpPr>
              <p:nvPr/>
            </p:nvSpPr>
            <p:spPr bwMode="auto">
              <a:xfrm>
                <a:off x="2762251" y="4427538"/>
                <a:ext cx="174625" cy="519113"/>
              </a:xfrm>
              <a:custGeom>
                <a:avLst/>
                <a:gdLst>
                  <a:gd name="T0" fmla="*/ 34 w 110"/>
                  <a:gd name="T1" fmla="*/ 267 h 327"/>
                  <a:gd name="T2" fmla="*/ 67 w 110"/>
                  <a:gd name="T3" fmla="*/ 327 h 327"/>
                  <a:gd name="T4" fmla="*/ 95 w 110"/>
                  <a:gd name="T5" fmla="*/ 323 h 327"/>
                  <a:gd name="T6" fmla="*/ 110 w 110"/>
                  <a:gd name="T7" fmla="*/ 256 h 327"/>
                  <a:gd name="T8" fmla="*/ 76 w 110"/>
                  <a:gd name="T9" fmla="*/ 0 h 327"/>
                  <a:gd name="T10" fmla="*/ 0 w 110"/>
                  <a:gd name="T11" fmla="*/ 10 h 327"/>
                  <a:gd name="T12" fmla="*/ 34 w 110"/>
                  <a:gd name="T13" fmla="*/ 267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327">
                    <a:moveTo>
                      <a:pt x="34" y="267"/>
                    </a:moveTo>
                    <a:lnTo>
                      <a:pt x="67" y="327"/>
                    </a:lnTo>
                    <a:lnTo>
                      <a:pt x="95" y="323"/>
                    </a:lnTo>
                    <a:lnTo>
                      <a:pt x="110" y="256"/>
                    </a:lnTo>
                    <a:lnTo>
                      <a:pt x="76" y="0"/>
                    </a:lnTo>
                    <a:lnTo>
                      <a:pt x="0" y="10"/>
                    </a:lnTo>
                    <a:lnTo>
                      <a:pt x="34" y="26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102"/>
              <p:cNvSpPr>
                <a:spLocks/>
              </p:cNvSpPr>
              <p:nvPr/>
            </p:nvSpPr>
            <p:spPr bwMode="auto">
              <a:xfrm>
                <a:off x="2754313" y="4344988"/>
                <a:ext cx="128588" cy="146050"/>
              </a:xfrm>
              <a:custGeom>
                <a:avLst/>
                <a:gdLst>
                  <a:gd name="T0" fmla="*/ 5 w 81"/>
                  <a:gd name="T1" fmla="*/ 58 h 92"/>
                  <a:gd name="T2" fmla="*/ 5 w 81"/>
                  <a:gd name="T3" fmla="*/ 58 h 92"/>
                  <a:gd name="T4" fmla="*/ 7 w 81"/>
                  <a:gd name="T5" fmla="*/ 66 h 92"/>
                  <a:gd name="T6" fmla="*/ 10 w 81"/>
                  <a:gd name="T7" fmla="*/ 73 h 92"/>
                  <a:gd name="T8" fmla="*/ 15 w 81"/>
                  <a:gd name="T9" fmla="*/ 78 h 92"/>
                  <a:gd name="T10" fmla="*/ 20 w 81"/>
                  <a:gd name="T11" fmla="*/ 84 h 92"/>
                  <a:gd name="T12" fmla="*/ 26 w 81"/>
                  <a:gd name="T13" fmla="*/ 88 h 92"/>
                  <a:gd name="T14" fmla="*/ 33 w 81"/>
                  <a:gd name="T15" fmla="*/ 90 h 92"/>
                  <a:gd name="T16" fmla="*/ 39 w 81"/>
                  <a:gd name="T17" fmla="*/ 92 h 92"/>
                  <a:gd name="T18" fmla="*/ 47 w 81"/>
                  <a:gd name="T19" fmla="*/ 90 h 92"/>
                  <a:gd name="T20" fmla="*/ 49 w 81"/>
                  <a:gd name="T21" fmla="*/ 90 h 92"/>
                  <a:gd name="T22" fmla="*/ 49 w 81"/>
                  <a:gd name="T23" fmla="*/ 90 h 92"/>
                  <a:gd name="T24" fmla="*/ 56 w 81"/>
                  <a:gd name="T25" fmla="*/ 89 h 92"/>
                  <a:gd name="T26" fmla="*/ 62 w 81"/>
                  <a:gd name="T27" fmla="*/ 86 h 92"/>
                  <a:gd name="T28" fmla="*/ 69 w 81"/>
                  <a:gd name="T29" fmla="*/ 81 h 92"/>
                  <a:gd name="T30" fmla="*/ 73 w 81"/>
                  <a:gd name="T31" fmla="*/ 77 h 92"/>
                  <a:gd name="T32" fmla="*/ 77 w 81"/>
                  <a:gd name="T33" fmla="*/ 70 h 92"/>
                  <a:gd name="T34" fmla="*/ 80 w 81"/>
                  <a:gd name="T35" fmla="*/ 63 h 92"/>
                  <a:gd name="T36" fmla="*/ 81 w 81"/>
                  <a:gd name="T37" fmla="*/ 56 h 92"/>
                  <a:gd name="T38" fmla="*/ 81 w 81"/>
                  <a:gd name="T39" fmla="*/ 48 h 92"/>
                  <a:gd name="T40" fmla="*/ 76 w 81"/>
                  <a:gd name="T41" fmla="*/ 13 h 92"/>
                  <a:gd name="T42" fmla="*/ 76 w 81"/>
                  <a:gd name="T43" fmla="*/ 13 h 92"/>
                  <a:gd name="T44" fmla="*/ 75 w 81"/>
                  <a:gd name="T45" fmla="*/ 8 h 92"/>
                  <a:gd name="T46" fmla="*/ 72 w 81"/>
                  <a:gd name="T47" fmla="*/ 2 h 92"/>
                  <a:gd name="T48" fmla="*/ 68 w 81"/>
                  <a:gd name="T49" fmla="*/ 1 h 92"/>
                  <a:gd name="T50" fmla="*/ 64 w 81"/>
                  <a:gd name="T51" fmla="*/ 0 h 92"/>
                  <a:gd name="T52" fmla="*/ 51 w 81"/>
                  <a:gd name="T53" fmla="*/ 0 h 92"/>
                  <a:gd name="T54" fmla="*/ 37 w 81"/>
                  <a:gd name="T55" fmla="*/ 2 h 92"/>
                  <a:gd name="T56" fmla="*/ 35 w 81"/>
                  <a:gd name="T57" fmla="*/ 2 h 92"/>
                  <a:gd name="T58" fmla="*/ 35 w 81"/>
                  <a:gd name="T59" fmla="*/ 2 h 92"/>
                  <a:gd name="T60" fmla="*/ 22 w 81"/>
                  <a:gd name="T61" fmla="*/ 4 h 92"/>
                  <a:gd name="T62" fmla="*/ 10 w 81"/>
                  <a:gd name="T63" fmla="*/ 6 h 92"/>
                  <a:gd name="T64" fmla="*/ 5 w 81"/>
                  <a:gd name="T65" fmla="*/ 9 h 92"/>
                  <a:gd name="T66" fmla="*/ 3 w 81"/>
                  <a:gd name="T67" fmla="*/ 12 h 92"/>
                  <a:gd name="T68" fmla="*/ 0 w 81"/>
                  <a:gd name="T69" fmla="*/ 17 h 92"/>
                  <a:gd name="T70" fmla="*/ 0 w 81"/>
                  <a:gd name="T71" fmla="*/ 24 h 92"/>
                  <a:gd name="T72" fmla="*/ 5 w 81"/>
                  <a:gd name="T73" fmla="*/ 5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1" h="92">
                    <a:moveTo>
                      <a:pt x="5" y="58"/>
                    </a:moveTo>
                    <a:lnTo>
                      <a:pt x="5" y="58"/>
                    </a:lnTo>
                    <a:lnTo>
                      <a:pt x="7" y="66"/>
                    </a:lnTo>
                    <a:lnTo>
                      <a:pt x="10" y="73"/>
                    </a:lnTo>
                    <a:lnTo>
                      <a:pt x="15" y="78"/>
                    </a:lnTo>
                    <a:lnTo>
                      <a:pt x="20" y="84"/>
                    </a:lnTo>
                    <a:lnTo>
                      <a:pt x="26" y="88"/>
                    </a:lnTo>
                    <a:lnTo>
                      <a:pt x="33" y="90"/>
                    </a:lnTo>
                    <a:lnTo>
                      <a:pt x="39" y="92"/>
                    </a:lnTo>
                    <a:lnTo>
                      <a:pt x="47" y="90"/>
                    </a:lnTo>
                    <a:lnTo>
                      <a:pt x="49" y="90"/>
                    </a:lnTo>
                    <a:lnTo>
                      <a:pt x="49" y="90"/>
                    </a:lnTo>
                    <a:lnTo>
                      <a:pt x="56" y="89"/>
                    </a:lnTo>
                    <a:lnTo>
                      <a:pt x="62" y="86"/>
                    </a:lnTo>
                    <a:lnTo>
                      <a:pt x="69" y="81"/>
                    </a:lnTo>
                    <a:lnTo>
                      <a:pt x="73" y="77"/>
                    </a:lnTo>
                    <a:lnTo>
                      <a:pt x="77" y="70"/>
                    </a:lnTo>
                    <a:lnTo>
                      <a:pt x="80" y="63"/>
                    </a:lnTo>
                    <a:lnTo>
                      <a:pt x="81" y="56"/>
                    </a:lnTo>
                    <a:lnTo>
                      <a:pt x="81" y="48"/>
                    </a:lnTo>
                    <a:lnTo>
                      <a:pt x="76" y="13"/>
                    </a:lnTo>
                    <a:lnTo>
                      <a:pt x="76" y="13"/>
                    </a:lnTo>
                    <a:lnTo>
                      <a:pt x="75" y="8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51" y="0"/>
                    </a:lnTo>
                    <a:lnTo>
                      <a:pt x="37" y="2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22" y="4"/>
                    </a:lnTo>
                    <a:lnTo>
                      <a:pt x="10" y="6"/>
                    </a:lnTo>
                    <a:lnTo>
                      <a:pt x="5" y="9"/>
                    </a:lnTo>
                    <a:lnTo>
                      <a:pt x="3" y="12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5" y="5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103"/>
              <p:cNvSpPr>
                <a:spLocks/>
              </p:cNvSpPr>
              <p:nvPr/>
            </p:nvSpPr>
            <p:spPr bwMode="auto">
              <a:xfrm>
                <a:off x="2752726" y="4394200"/>
                <a:ext cx="149225" cy="142875"/>
              </a:xfrm>
              <a:custGeom>
                <a:avLst/>
                <a:gdLst>
                  <a:gd name="T0" fmla="*/ 11 w 94"/>
                  <a:gd name="T1" fmla="*/ 90 h 90"/>
                  <a:gd name="T2" fmla="*/ 94 w 94"/>
                  <a:gd name="T3" fmla="*/ 80 h 90"/>
                  <a:gd name="T4" fmla="*/ 84 w 94"/>
                  <a:gd name="T5" fmla="*/ 0 h 90"/>
                  <a:gd name="T6" fmla="*/ 0 w 94"/>
                  <a:gd name="T7" fmla="*/ 11 h 90"/>
                  <a:gd name="T8" fmla="*/ 11 w 94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0">
                    <a:moveTo>
                      <a:pt x="11" y="90"/>
                    </a:moveTo>
                    <a:lnTo>
                      <a:pt x="94" y="80"/>
                    </a:lnTo>
                    <a:lnTo>
                      <a:pt x="84" y="0"/>
                    </a:lnTo>
                    <a:lnTo>
                      <a:pt x="0" y="11"/>
                    </a:lnTo>
                    <a:lnTo>
                      <a:pt x="11" y="9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104"/>
              <p:cNvSpPr>
                <a:spLocks/>
              </p:cNvSpPr>
              <p:nvPr/>
            </p:nvSpPr>
            <p:spPr bwMode="auto">
              <a:xfrm>
                <a:off x="2868613" y="4933950"/>
                <a:ext cx="44450" cy="55563"/>
              </a:xfrm>
              <a:custGeom>
                <a:avLst/>
                <a:gdLst>
                  <a:gd name="T0" fmla="*/ 28 w 28"/>
                  <a:gd name="T1" fmla="*/ 2 h 35"/>
                  <a:gd name="T2" fmla="*/ 28 w 28"/>
                  <a:gd name="T3" fmla="*/ 2 h 35"/>
                  <a:gd name="T4" fmla="*/ 27 w 28"/>
                  <a:gd name="T5" fmla="*/ 14 h 35"/>
                  <a:gd name="T6" fmla="*/ 21 w 28"/>
                  <a:gd name="T7" fmla="*/ 31 h 35"/>
                  <a:gd name="T8" fmla="*/ 21 w 28"/>
                  <a:gd name="T9" fmla="*/ 31 h 35"/>
                  <a:gd name="T10" fmla="*/ 20 w 28"/>
                  <a:gd name="T11" fmla="*/ 35 h 35"/>
                  <a:gd name="T12" fmla="*/ 19 w 28"/>
                  <a:gd name="T13" fmla="*/ 35 h 35"/>
                  <a:gd name="T14" fmla="*/ 16 w 28"/>
                  <a:gd name="T15" fmla="*/ 35 h 35"/>
                  <a:gd name="T16" fmla="*/ 13 w 28"/>
                  <a:gd name="T17" fmla="*/ 32 h 35"/>
                  <a:gd name="T18" fmla="*/ 11 w 28"/>
                  <a:gd name="T19" fmla="*/ 27 h 35"/>
                  <a:gd name="T20" fmla="*/ 0 w 28"/>
                  <a:gd name="T21" fmla="*/ 8 h 35"/>
                  <a:gd name="T22" fmla="*/ 0 w 28"/>
                  <a:gd name="T23" fmla="*/ 8 h 35"/>
                  <a:gd name="T24" fmla="*/ 3 w 28"/>
                  <a:gd name="T25" fmla="*/ 5 h 35"/>
                  <a:gd name="T26" fmla="*/ 8 w 28"/>
                  <a:gd name="T27" fmla="*/ 2 h 35"/>
                  <a:gd name="T28" fmla="*/ 12 w 28"/>
                  <a:gd name="T29" fmla="*/ 1 h 35"/>
                  <a:gd name="T30" fmla="*/ 16 w 28"/>
                  <a:gd name="T31" fmla="*/ 0 h 35"/>
                  <a:gd name="T32" fmla="*/ 23 w 28"/>
                  <a:gd name="T33" fmla="*/ 0 h 35"/>
                  <a:gd name="T34" fmla="*/ 28 w 28"/>
                  <a:gd name="T35" fmla="*/ 2 h 35"/>
                  <a:gd name="T36" fmla="*/ 28 w 28"/>
                  <a:gd name="T37" fmla="*/ 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35">
                    <a:moveTo>
                      <a:pt x="28" y="2"/>
                    </a:moveTo>
                    <a:lnTo>
                      <a:pt x="28" y="2"/>
                    </a:lnTo>
                    <a:lnTo>
                      <a:pt x="27" y="14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0" y="35"/>
                    </a:lnTo>
                    <a:lnTo>
                      <a:pt x="19" y="35"/>
                    </a:lnTo>
                    <a:lnTo>
                      <a:pt x="16" y="35"/>
                    </a:lnTo>
                    <a:lnTo>
                      <a:pt x="13" y="32"/>
                    </a:lnTo>
                    <a:lnTo>
                      <a:pt x="11" y="2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3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28" y="2"/>
                    </a:lnTo>
                    <a:lnTo>
                      <a:pt x="28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组合 215"/>
            <p:cNvGrpSpPr/>
            <p:nvPr/>
          </p:nvGrpSpPr>
          <p:grpSpPr>
            <a:xfrm>
              <a:off x="4100314" y="4613723"/>
              <a:ext cx="1414463" cy="1541463"/>
              <a:chOff x="2143126" y="4930775"/>
              <a:chExt cx="1414463" cy="1541463"/>
            </a:xfrm>
          </p:grpSpPr>
          <p:sp>
            <p:nvSpPr>
              <p:cNvPr id="13" name="Freeform 5"/>
              <p:cNvSpPr>
                <a:spLocks/>
              </p:cNvSpPr>
              <p:nvPr/>
            </p:nvSpPr>
            <p:spPr bwMode="auto">
              <a:xfrm>
                <a:off x="2143126" y="5083174"/>
                <a:ext cx="1354474" cy="1236402"/>
              </a:xfrm>
              <a:custGeom>
                <a:avLst/>
                <a:gdLst>
                  <a:gd name="T0" fmla="*/ 334 w 891"/>
                  <a:gd name="T1" fmla="*/ 790 h 792"/>
                  <a:gd name="T2" fmla="*/ 228 w 891"/>
                  <a:gd name="T3" fmla="*/ 775 h 792"/>
                  <a:gd name="T4" fmla="*/ 212 w 891"/>
                  <a:gd name="T5" fmla="*/ 764 h 792"/>
                  <a:gd name="T6" fmla="*/ 190 w 891"/>
                  <a:gd name="T7" fmla="*/ 734 h 792"/>
                  <a:gd name="T8" fmla="*/ 110 w 891"/>
                  <a:gd name="T9" fmla="*/ 683 h 792"/>
                  <a:gd name="T10" fmla="*/ 65 w 891"/>
                  <a:gd name="T11" fmla="*/ 631 h 792"/>
                  <a:gd name="T12" fmla="*/ 56 w 891"/>
                  <a:gd name="T13" fmla="*/ 597 h 792"/>
                  <a:gd name="T14" fmla="*/ 61 w 891"/>
                  <a:gd name="T15" fmla="*/ 560 h 792"/>
                  <a:gd name="T16" fmla="*/ 45 w 891"/>
                  <a:gd name="T17" fmla="*/ 545 h 792"/>
                  <a:gd name="T18" fmla="*/ 26 w 891"/>
                  <a:gd name="T19" fmla="*/ 528 h 792"/>
                  <a:gd name="T20" fmla="*/ 48 w 891"/>
                  <a:gd name="T21" fmla="*/ 513 h 792"/>
                  <a:gd name="T22" fmla="*/ 61 w 891"/>
                  <a:gd name="T23" fmla="*/ 501 h 792"/>
                  <a:gd name="T24" fmla="*/ 56 w 891"/>
                  <a:gd name="T25" fmla="*/ 465 h 792"/>
                  <a:gd name="T26" fmla="*/ 65 w 891"/>
                  <a:gd name="T27" fmla="*/ 442 h 792"/>
                  <a:gd name="T28" fmla="*/ 48 w 891"/>
                  <a:gd name="T29" fmla="*/ 435 h 792"/>
                  <a:gd name="T30" fmla="*/ 23 w 891"/>
                  <a:gd name="T31" fmla="*/ 425 h 792"/>
                  <a:gd name="T32" fmla="*/ 34 w 891"/>
                  <a:gd name="T33" fmla="*/ 405 h 792"/>
                  <a:gd name="T34" fmla="*/ 56 w 891"/>
                  <a:gd name="T35" fmla="*/ 393 h 792"/>
                  <a:gd name="T36" fmla="*/ 55 w 891"/>
                  <a:gd name="T37" fmla="*/ 365 h 792"/>
                  <a:gd name="T38" fmla="*/ 56 w 891"/>
                  <a:gd name="T39" fmla="*/ 343 h 792"/>
                  <a:gd name="T40" fmla="*/ 53 w 891"/>
                  <a:gd name="T41" fmla="*/ 320 h 792"/>
                  <a:gd name="T42" fmla="*/ 32 w 891"/>
                  <a:gd name="T43" fmla="*/ 310 h 792"/>
                  <a:gd name="T44" fmla="*/ 36 w 891"/>
                  <a:gd name="T45" fmla="*/ 291 h 792"/>
                  <a:gd name="T46" fmla="*/ 60 w 891"/>
                  <a:gd name="T47" fmla="*/ 281 h 792"/>
                  <a:gd name="T48" fmla="*/ 64 w 891"/>
                  <a:gd name="T49" fmla="*/ 262 h 792"/>
                  <a:gd name="T50" fmla="*/ 61 w 891"/>
                  <a:gd name="T51" fmla="*/ 245 h 792"/>
                  <a:gd name="T52" fmla="*/ 71 w 891"/>
                  <a:gd name="T53" fmla="*/ 218 h 792"/>
                  <a:gd name="T54" fmla="*/ 59 w 891"/>
                  <a:gd name="T55" fmla="*/ 214 h 792"/>
                  <a:gd name="T56" fmla="*/ 34 w 891"/>
                  <a:gd name="T57" fmla="*/ 203 h 792"/>
                  <a:gd name="T58" fmla="*/ 0 w 891"/>
                  <a:gd name="T59" fmla="*/ 0 h 792"/>
                  <a:gd name="T60" fmla="*/ 873 w 891"/>
                  <a:gd name="T61" fmla="*/ 147 h 792"/>
                  <a:gd name="T62" fmla="*/ 854 w 891"/>
                  <a:gd name="T63" fmla="*/ 164 h 792"/>
                  <a:gd name="T64" fmla="*/ 835 w 891"/>
                  <a:gd name="T65" fmla="*/ 168 h 792"/>
                  <a:gd name="T66" fmla="*/ 832 w 891"/>
                  <a:gd name="T67" fmla="*/ 180 h 792"/>
                  <a:gd name="T68" fmla="*/ 839 w 891"/>
                  <a:gd name="T69" fmla="*/ 205 h 792"/>
                  <a:gd name="T70" fmla="*/ 832 w 891"/>
                  <a:gd name="T71" fmla="*/ 228 h 792"/>
                  <a:gd name="T72" fmla="*/ 848 w 891"/>
                  <a:gd name="T73" fmla="*/ 237 h 792"/>
                  <a:gd name="T74" fmla="*/ 871 w 891"/>
                  <a:gd name="T75" fmla="*/ 254 h 792"/>
                  <a:gd name="T76" fmla="*/ 854 w 891"/>
                  <a:gd name="T77" fmla="*/ 271 h 792"/>
                  <a:gd name="T78" fmla="*/ 841 w 891"/>
                  <a:gd name="T79" fmla="*/ 281 h 792"/>
                  <a:gd name="T80" fmla="*/ 845 w 891"/>
                  <a:gd name="T81" fmla="*/ 310 h 792"/>
                  <a:gd name="T82" fmla="*/ 841 w 891"/>
                  <a:gd name="T83" fmla="*/ 336 h 792"/>
                  <a:gd name="T84" fmla="*/ 856 w 891"/>
                  <a:gd name="T85" fmla="*/ 355 h 792"/>
                  <a:gd name="T86" fmla="*/ 877 w 891"/>
                  <a:gd name="T87" fmla="*/ 369 h 792"/>
                  <a:gd name="T88" fmla="*/ 863 w 891"/>
                  <a:gd name="T89" fmla="*/ 386 h 792"/>
                  <a:gd name="T90" fmla="*/ 836 w 891"/>
                  <a:gd name="T91" fmla="*/ 390 h 792"/>
                  <a:gd name="T92" fmla="*/ 843 w 891"/>
                  <a:gd name="T93" fmla="*/ 411 h 792"/>
                  <a:gd name="T94" fmla="*/ 841 w 891"/>
                  <a:gd name="T95" fmla="*/ 435 h 792"/>
                  <a:gd name="T96" fmla="*/ 844 w 891"/>
                  <a:gd name="T97" fmla="*/ 463 h 792"/>
                  <a:gd name="T98" fmla="*/ 867 w 891"/>
                  <a:gd name="T99" fmla="*/ 474 h 792"/>
                  <a:gd name="T100" fmla="*/ 870 w 891"/>
                  <a:gd name="T101" fmla="*/ 490 h 792"/>
                  <a:gd name="T102" fmla="*/ 845 w 891"/>
                  <a:gd name="T103" fmla="*/ 503 h 792"/>
                  <a:gd name="T104" fmla="*/ 841 w 891"/>
                  <a:gd name="T105" fmla="*/ 535 h 792"/>
                  <a:gd name="T106" fmla="*/ 844 w 891"/>
                  <a:gd name="T107" fmla="*/ 554 h 792"/>
                  <a:gd name="T108" fmla="*/ 858 w 891"/>
                  <a:gd name="T109" fmla="*/ 572 h 792"/>
                  <a:gd name="T110" fmla="*/ 856 w 891"/>
                  <a:gd name="T111" fmla="*/ 595 h 792"/>
                  <a:gd name="T112" fmla="*/ 820 w 891"/>
                  <a:gd name="T113" fmla="*/ 653 h 792"/>
                  <a:gd name="T114" fmla="*/ 776 w 891"/>
                  <a:gd name="T115" fmla="*/ 695 h 792"/>
                  <a:gd name="T116" fmla="*/ 711 w 891"/>
                  <a:gd name="T117" fmla="*/ 742 h 792"/>
                  <a:gd name="T118" fmla="*/ 695 w 891"/>
                  <a:gd name="T119" fmla="*/ 764 h 792"/>
                  <a:gd name="T120" fmla="*/ 675 w 891"/>
                  <a:gd name="T121" fmla="*/ 775 h 792"/>
                  <a:gd name="T122" fmla="*/ 548 w 891"/>
                  <a:gd name="T123" fmla="*/ 790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91" h="792">
                    <a:moveTo>
                      <a:pt x="435" y="792"/>
                    </a:moveTo>
                    <a:lnTo>
                      <a:pt x="435" y="792"/>
                    </a:lnTo>
                    <a:lnTo>
                      <a:pt x="370" y="791"/>
                    </a:lnTo>
                    <a:lnTo>
                      <a:pt x="334" y="790"/>
                    </a:lnTo>
                    <a:lnTo>
                      <a:pt x="298" y="787"/>
                    </a:lnTo>
                    <a:lnTo>
                      <a:pt x="266" y="783"/>
                    </a:lnTo>
                    <a:lnTo>
                      <a:pt x="237" y="778"/>
                    </a:lnTo>
                    <a:lnTo>
                      <a:pt x="228" y="775"/>
                    </a:lnTo>
                    <a:lnTo>
                      <a:pt x="220" y="772"/>
                    </a:lnTo>
                    <a:lnTo>
                      <a:pt x="213" y="768"/>
                    </a:lnTo>
                    <a:lnTo>
                      <a:pt x="212" y="764"/>
                    </a:lnTo>
                    <a:lnTo>
                      <a:pt x="212" y="764"/>
                    </a:lnTo>
                    <a:lnTo>
                      <a:pt x="209" y="756"/>
                    </a:lnTo>
                    <a:lnTo>
                      <a:pt x="205" y="749"/>
                    </a:lnTo>
                    <a:lnTo>
                      <a:pt x="198" y="741"/>
                    </a:lnTo>
                    <a:lnTo>
                      <a:pt x="190" y="734"/>
                    </a:lnTo>
                    <a:lnTo>
                      <a:pt x="164" y="717"/>
                    </a:lnTo>
                    <a:lnTo>
                      <a:pt x="129" y="695"/>
                    </a:lnTo>
                    <a:lnTo>
                      <a:pt x="129" y="695"/>
                    </a:lnTo>
                    <a:lnTo>
                      <a:pt x="110" y="683"/>
                    </a:lnTo>
                    <a:lnTo>
                      <a:pt x="95" y="669"/>
                    </a:lnTo>
                    <a:lnTo>
                      <a:pt x="82" y="657"/>
                    </a:lnTo>
                    <a:lnTo>
                      <a:pt x="72" y="643"/>
                    </a:lnTo>
                    <a:lnTo>
                      <a:pt x="65" y="631"/>
                    </a:lnTo>
                    <a:lnTo>
                      <a:pt x="60" y="619"/>
                    </a:lnTo>
                    <a:lnTo>
                      <a:pt x="57" y="608"/>
                    </a:lnTo>
                    <a:lnTo>
                      <a:pt x="56" y="597"/>
                    </a:lnTo>
                    <a:lnTo>
                      <a:pt x="56" y="597"/>
                    </a:lnTo>
                    <a:lnTo>
                      <a:pt x="57" y="589"/>
                    </a:lnTo>
                    <a:lnTo>
                      <a:pt x="59" y="581"/>
                    </a:lnTo>
                    <a:lnTo>
                      <a:pt x="61" y="566"/>
                    </a:lnTo>
                    <a:lnTo>
                      <a:pt x="61" y="560"/>
                    </a:lnTo>
                    <a:lnTo>
                      <a:pt x="59" y="554"/>
                    </a:lnTo>
                    <a:lnTo>
                      <a:pt x="55" y="549"/>
                    </a:lnTo>
                    <a:lnTo>
                      <a:pt x="45" y="545"/>
                    </a:lnTo>
                    <a:lnTo>
                      <a:pt x="45" y="545"/>
                    </a:lnTo>
                    <a:lnTo>
                      <a:pt x="36" y="541"/>
                    </a:lnTo>
                    <a:lnTo>
                      <a:pt x="30" y="537"/>
                    </a:lnTo>
                    <a:lnTo>
                      <a:pt x="28" y="532"/>
                    </a:lnTo>
                    <a:lnTo>
                      <a:pt x="26" y="528"/>
                    </a:lnTo>
                    <a:lnTo>
                      <a:pt x="29" y="524"/>
                    </a:lnTo>
                    <a:lnTo>
                      <a:pt x="33" y="522"/>
                    </a:lnTo>
                    <a:lnTo>
                      <a:pt x="40" y="518"/>
                    </a:lnTo>
                    <a:lnTo>
                      <a:pt x="48" y="513"/>
                    </a:lnTo>
                    <a:lnTo>
                      <a:pt x="48" y="513"/>
                    </a:lnTo>
                    <a:lnTo>
                      <a:pt x="55" y="511"/>
                    </a:lnTo>
                    <a:lnTo>
                      <a:pt x="59" y="505"/>
                    </a:lnTo>
                    <a:lnTo>
                      <a:pt x="61" y="501"/>
                    </a:lnTo>
                    <a:lnTo>
                      <a:pt x="61" y="496"/>
                    </a:lnTo>
                    <a:lnTo>
                      <a:pt x="59" y="482"/>
                    </a:lnTo>
                    <a:lnTo>
                      <a:pt x="57" y="474"/>
                    </a:lnTo>
                    <a:lnTo>
                      <a:pt x="56" y="465"/>
                    </a:lnTo>
                    <a:lnTo>
                      <a:pt x="56" y="465"/>
                    </a:lnTo>
                    <a:lnTo>
                      <a:pt x="57" y="457"/>
                    </a:lnTo>
                    <a:lnTo>
                      <a:pt x="60" y="450"/>
                    </a:lnTo>
                    <a:lnTo>
                      <a:pt x="65" y="442"/>
                    </a:lnTo>
                    <a:lnTo>
                      <a:pt x="65" y="439"/>
                    </a:lnTo>
                    <a:lnTo>
                      <a:pt x="64" y="436"/>
                    </a:lnTo>
                    <a:lnTo>
                      <a:pt x="59" y="435"/>
                    </a:lnTo>
                    <a:lnTo>
                      <a:pt x="48" y="435"/>
                    </a:lnTo>
                    <a:lnTo>
                      <a:pt x="48" y="435"/>
                    </a:lnTo>
                    <a:lnTo>
                      <a:pt x="36" y="432"/>
                    </a:lnTo>
                    <a:lnTo>
                      <a:pt x="28" y="430"/>
                    </a:lnTo>
                    <a:lnTo>
                      <a:pt x="23" y="425"/>
                    </a:lnTo>
                    <a:lnTo>
                      <a:pt x="22" y="420"/>
                    </a:lnTo>
                    <a:lnTo>
                      <a:pt x="23" y="415"/>
                    </a:lnTo>
                    <a:lnTo>
                      <a:pt x="28" y="409"/>
                    </a:lnTo>
                    <a:lnTo>
                      <a:pt x="34" y="405"/>
                    </a:lnTo>
                    <a:lnTo>
                      <a:pt x="42" y="401"/>
                    </a:lnTo>
                    <a:lnTo>
                      <a:pt x="42" y="401"/>
                    </a:lnTo>
                    <a:lnTo>
                      <a:pt x="51" y="397"/>
                    </a:lnTo>
                    <a:lnTo>
                      <a:pt x="56" y="393"/>
                    </a:lnTo>
                    <a:lnTo>
                      <a:pt x="59" y="389"/>
                    </a:lnTo>
                    <a:lnTo>
                      <a:pt x="59" y="384"/>
                    </a:lnTo>
                    <a:lnTo>
                      <a:pt x="56" y="371"/>
                    </a:lnTo>
                    <a:lnTo>
                      <a:pt x="55" y="365"/>
                    </a:lnTo>
                    <a:lnTo>
                      <a:pt x="55" y="356"/>
                    </a:lnTo>
                    <a:lnTo>
                      <a:pt x="55" y="356"/>
                    </a:lnTo>
                    <a:lnTo>
                      <a:pt x="55" y="350"/>
                    </a:lnTo>
                    <a:lnTo>
                      <a:pt x="56" y="343"/>
                    </a:lnTo>
                    <a:lnTo>
                      <a:pt x="59" y="332"/>
                    </a:lnTo>
                    <a:lnTo>
                      <a:pt x="59" y="328"/>
                    </a:lnTo>
                    <a:lnTo>
                      <a:pt x="57" y="324"/>
                    </a:lnTo>
                    <a:lnTo>
                      <a:pt x="53" y="320"/>
                    </a:lnTo>
                    <a:lnTo>
                      <a:pt x="45" y="317"/>
                    </a:lnTo>
                    <a:lnTo>
                      <a:pt x="45" y="317"/>
                    </a:lnTo>
                    <a:lnTo>
                      <a:pt x="37" y="314"/>
                    </a:lnTo>
                    <a:lnTo>
                      <a:pt x="32" y="310"/>
                    </a:lnTo>
                    <a:lnTo>
                      <a:pt x="29" y="305"/>
                    </a:lnTo>
                    <a:lnTo>
                      <a:pt x="29" y="301"/>
                    </a:lnTo>
                    <a:lnTo>
                      <a:pt x="30" y="296"/>
                    </a:lnTo>
                    <a:lnTo>
                      <a:pt x="36" y="291"/>
                    </a:lnTo>
                    <a:lnTo>
                      <a:pt x="42" y="287"/>
                    </a:lnTo>
                    <a:lnTo>
                      <a:pt x="52" y="283"/>
                    </a:lnTo>
                    <a:lnTo>
                      <a:pt x="52" y="283"/>
                    </a:lnTo>
                    <a:lnTo>
                      <a:pt x="60" y="281"/>
                    </a:lnTo>
                    <a:lnTo>
                      <a:pt x="65" y="278"/>
                    </a:lnTo>
                    <a:lnTo>
                      <a:pt x="68" y="275"/>
                    </a:lnTo>
                    <a:lnTo>
                      <a:pt x="68" y="271"/>
                    </a:lnTo>
                    <a:lnTo>
                      <a:pt x="64" y="262"/>
                    </a:lnTo>
                    <a:lnTo>
                      <a:pt x="63" y="256"/>
                    </a:lnTo>
                    <a:lnTo>
                      <a:pt x="61" y="251"/>
                    </a:lnTo>
                    <a:lnTo>
                      <a:pt x="61" y="251"/>
                    </a:lnTo>
                    <a:lnTo>
                      <a:pt x="61" y="245"/>
                    </a:lnTo>
                    <a:lnTo>
                      <a:pt x="63" y="239"/>
                    </a:lnTo>
                    <a:lnTo>
                      <a:pt x="68" y="228"/>
                    </a:lnTo>
                    <a:lnTo>
                      <a:pt x="70" y="222"/>
                    </a:lnTo>
                    <a:lnTo>
                      <a:pt x="71" y="218"/>
                    </a:lnTo>
                    <a:lnTo>
                      <a:pt x="70" y="216"/>
                    </a:lnTo>
                    <a:lnTo>
                      <a:pt x="65" y="216"/>
                    </a:lnTo>
                    <a:lnTo>
                      <a:pt x="65" y="216"/>
                    </a:lnTo>
                    <a:lnTo>
                      <a:pt x="59" y="214"/>
                    </a:lnTo>
                    <a:lnTo>
                      <a:pt x="53" y="213"/>
                    </a:lnTo>
                    <a:lnTo>
                      <a:pt x="46" y="210"/>
                    </a:lnTo>
                    <a:lnTo>
                      <a:pt x="40" y="207"/>
                    </a:lnTo>
                    <a:lnTo>
                      <a:pt x="34" y="203"/>
                    </a:lnTo>
                    <a:lnTo>
                      <a:pt x="30" y="198"/>
                    </a:lnTo>
                    <a:lnTo>
                      <a:pt x="28" y="193"/>
                    </a:lnTo>
                    <a:lnTo>
                      <a:pt x="25" y="187"/>
                    </a:lnTo>
                    <a:lnTo>
                      <a:pt x="0" y="0"/>
                    </a:lnTo>
                    <a:lnTo>
                      <a:pt x="891" y="0"/>
                    </a:lnTo>
                    <a:lnTo>
                      <a:pt x="874" y="140"/>
                    </a:lnTo>
                    <a:lnTo>
                      <a:pt x="874" y="140"/>
                    </a:lnTo>
                    <a:lnTo>
                      <a:pt x="873" y="147"/>
                    </a:lnTo>
                    <a:lnTo>
                      <a:pt x="870" y="152"/>
                    </a:lnTo>
                    <a:lnTo>
                      <a:pt x="864" y="157"/>
                    </a:lnTo>
                    <a:lnTo>
                      <a:pt x="859" y="161"/>
                    </a:lnTo>
                    <a:lnTo>
                      <a:pt x="854" y="164"/>
                    </a:lnTo>
                    <a:lnTo>
                      <a:pt x="847" y="167"/>
                    </a:lnTo>
                    <a:lnTo>
                      <a:pt x="840" y="168"/>
                    </a:lnTo>
                    <a:lnTo>
                      <a:pt x="835" y="168"/>
                    </a:lnTo>
                    <a:lnTo>
                      <a:pt x="835" y="168"/>
                    </a:lnTo>
                    <a:lnTo>
                      <a:pt x="831" y="170"/>
                    </a:lnTo>
                    <a:lnTo>
                      <a:pt x="829" y="172"/>
                    </a:lnTo>
                    <a:lnTo>
                      <a:pt x="829" y="176"/>
                    </a:lnTo>
                    <a:lnTo>
                      <a:pt x="832" y="180"/>
                    </a:lnTo>
                    <a:lnTo>
                      <a:pt x="837" y="193"/>
                    </a:lnTo>
                    <a:lnTo>
                      <a:pt x="839" y="198"/>
                    </a:lnTo>
                    <a:lnTo>
                      <a:pt x="839" y="205"/>
                    </a:lnTo>
                    <a:lnTo>
                      <a:pt x="839" y="205"/>
                    </a:lnTo>
                    <a:lnTo>
                      <a:pt x="837" y="210"/>
                    </a:lnTo>
                    <a:lnTo>
                      <a:pt x="835" y="216"/>
                    </a:lnTo>
                    <a:lnTo>
                      <a:pt x="832" y="224"/>
                    </a:lnTo>
                    <a:lnTo>
                      <a:pt x="832" y="228"/>
                    </a:lnTo>
                    <a:lnTo>
                      <a:pt x="833" y="232"/>
                    </a:lnTo>
                    <a:lnTo>
                      <a:pt x="839" y="235"/>
                    </a:lnTo>
                    <a:lnTo>
                      <a:pt x="848" y="237"/>
                    </a:lnTo>
                    <a:lnTo>
                      <a:pt x="848" y="237"/>
                    </a:lnTo>
                    <a:lnTo>
                      <a:pt x="858" y="240"/>
                    </a:lnTo>
                    <a:lnTo>
                      <a:pt x="864" y="244"/>
                    </a:lnTo>
                    <a:lnTo>
                      <a:pt x="868" y="249"/>
                    </a:lnTo>
                    <a:lnTo>
                      <a:pt x="871" y="254"/>
                    </a:lnTo>
                    <a:lnTo>
                      <a:pt x="870" y="259"/>
                    </a:lnTo>
                    <a:lnTo>
                      <a:pt x="867" y="263"/>
                    </a:lnTo>
                    <a:lnTo>
                      <a:pt x="862" y="267"/>
                    </a:lnTo>
                    <a:lnTo>
                      <a:pt x="854" y="271"/>
                    </a:lnTo>
                    <a:lnTo>
                      <a:pt x="854" y="271"/>
                    </a:lnTo>
                    <a:lnTo>
                      <a:pt x="847" y="274"/>
                    </a:lnTo>
                    <a:lnTo>
                      <a:pt x="843" y="277"/>
                    </a:lnTo>
                    <a:lnTo>
                      <a:pt x="841" y="281"/>
                    </a:lnTo>
                    <a:lnTo>
                      <a:pt x="840" y="286"/>
                    </a:lnTo>
                    <a:lnTo>
                      <a:pt x="843" y="297"/>
                    </a:lnTo>
                    <a:lnTo>
                      <a:pt x="844" y="304"/>
                    </a:lnTo>
                    <a:lnTo>
                      <a:pt x="845" y="310"/>
                    </a:lnTo>
                    <a:lnTo>
                      <a:pt x="845" y="310"/>
                    </a:lnTo>
                    <a:lnTo>
                      <a:pt x="844" y="317"/>
                    </a:lnTo>
                    <a:lnTo>
                      <a:pt x="843" y="324"/>
                    </a:lnTo>
                    <a:lnTo>
                      <a:pt x="841" y="336"/>
                    </a:lnTo>
                    <a:lnTo>
                      <a:pt x="841" y="342"/>
                    </a:lnTo>
                    <a:lnTo>
                      <a:pt x="844" y="347"/>
                    </a:lnTo>
                    <a:lnTo>
                      <a:pt x="848" y="351"/>
                    </a:lnTo>
                    <a:lnTo>
                      <a:pt x="856" y="355"/>
                    </a:lnTo>
                    <a:lnTo>
                      <a:pt x="856" y="355"/>
                    </a:lnTo>
                    <a:lnTo>
                      <a:pt x="866" y="359"/>
                    </a:lnTo>
                    <a:lnTo>
                      <a:pt x="873" y="363"/>
                    </a:lnTo>
                    <a:lnTo>
                      <a:pt x="877" y="369"/>
                    </a:lnTo>
                    <a:lnTo>
                      <a:pt x="878" y="374"/>
                    </a:lnTo>
                    <a:lnTo>
                      <a:pt x="877" y="378"/>
                    </a:lnTo>
                    <a:lnTo>
                      <a:pt x="871" y="384"/>
                    </a:lnTo>
                    <a:lnTo>
                      <a:pt x="863" y="386"/>
                    </a:lnTo>
                    <a:lnTo>
                      <a:pt x="852" y="388"/>
                    </a:lnTo>
                    <a:lnTo>
                      <a:pt x="852" y="388"/>
                    </a:lnTo>
                    <a:lnTo>
                      <a:pt x="841" y="389"/>
                    </a:lnTo>
                    <a:lnTo>
                      <a:pt x="836" y="390"/>
                    </a:lnTo>
                    <a:lnTo>
                      <a:pt x="833" y="392"/>
                    </a:lnTo>
                    <a:lnTo>
                      <a:pt x="835" y="396"/>
                    </a:lnTo>
                    <a:lnTo>
                      <a:pt x="840" y="404"/>
                    </a:lnTo>
                    <a:lnTo>
                      <a:pt x="843" y="411"/>
                    </a:lnTo>
                    <a:lnTo>
                      <a:pt x="843" y="419"/>
                    </a:lnTo>
                    <a:lnTo>
                      <a:pt x="843" y="419"/>
                    </a:lnTo>
                    <a:lnTo>
                      <a:pt x="843" y="428"/>
                    </a:lnTo>
                    <a:lnTo>
                      <a:pt x="841" y="435"/>
                    </a:lnTo>
                    <a:lnTo>
                      <a:pt x="839" y="449"/>
                    </a:lnTo>
                    <a:lnTo>
                      <a:pt x="839" y="455"/>
                    </a:lnTo>
                    <a:lnTo>
                      <a:pt x="840" y="459"/>
                    </a:lnTo>
                    <a:lnTo>
                      <a:pt x="844" y="463"/>
                    </a:lnTo>
                    <a:lnTo>
                      <a:pt x="852" y="467"/>
                    </a:lnTo>
                    <a:lnTo>
                      <a:pt x="852" y="467"/>
                    </a:lnTo>
                    <a:lnTo>
                      <a:pt x="860" y="472"/>
                    </a:lnTo>
                    <a:lnTo>
                      <a:pt x="867" y="474"/>
                    </a:lnTo>
                    <a:lnTo>
                      <a:pt x="871" y="478"/>
                    </a:lnTo>
                    <a:lnTo>
                      <a:pt x="873" y="482"/>
                    </a:lnTo>
                    <a:lnTo>
                      <a:pt x="873" y="486"/>
                    </a:lnTo>
                    <a:lnTo>
                      <a:pt x="870" y="490"/>
                    </a:lnTo>
                    <a:lnTo>
                      <a:pt x="863" y="495"/>
                    </a:lnTo>
                    <a:lnTo>
                      <a:pt x="854" y="499"/>
                    </a:lnTo>
                    <a:lnTo>
                      <a:pt x="854" y="499"/>
                    </a:lnTo>
                    <a:lnTo>
                      <a:pt x="845" y="503"/>
                    </a:lnTo>
                    <a:lnTo>
                      <a:pt x="840" y="508"/>
                    </a:lnTo>
                    <a:lnTo>
                      <a:pt x="839" y="513"/>
                    </a:lnTo>
                    <a:lnTo>
                      <a:pt x="837" y="520"/>
                    </a:lnTo>
                    <a:lnTo>
                      <a:pt x="841" y="535"/>
                    </a:lnTo>
                    <a:lnTo>
                      <a:pt x="843" y="543"/>
                    </a:lnTo>
                    <a:lnTo>
                      <a:pt x="843" y="551"/>
                    </a:lnTo>
                    <a:lnTo>
                      <a:pt x="843" y="551"/>
                    </a:lnTo>
                    <a:lnTo>
                      <a:pt x="844" y="554"/>
                    </a:lnTo>
                    <a:lnTo>
                      <a:pt x="845" y="557"/>
                    </a:lnTo>
                    <a:lnTo>
                      <a:pt x="852" y="564"/>
                    </a:lnTo>
                    <a:lnTo>
                      <a:pt x="855" y="568"/>
                    </a:lnTo>
                    <a:lnTo>
                      <a:pt x="858" y="572"/>
                    </a:lnTo>
                    <a:lnTo>
                      <a:pt x="859" y="576"/>
                    </a:lnTo>
                    <a:lnTo>
                      <a:pt x="859" y="581"/>
                    </a:lnTo>
                    <a:lnTo>
                      <a:pt x="859" y="581"/>
                    </a:lnTo>
                    <a:lnTo>
                      <a:pt x="856" y="595"/>
                    </a:lnTo>
                    <a:lnTo>
                      <a:pt x="850" y="610"/>
                    </a:lnTo>
                    <a:lnTo>
                      <a:pt x="841" y="625"/>
                    </a:lnTo>
                    <a:lnTo>
                      <a:pt x="832" y="638"/>
                    </a:lnTo>
                    <a:lnTo>
                      <a:pt x="820" y="653"/>
                    </a:lnTo>
                    <a:lnTo>
                      <a:pt x="806" y="668"/>
                    </a:lnTo>
                    <a:lnTo>
                      <a:pt x="793" y="681"/>
                    </a:lnTo>
                    <a:lnTo>
                      <a:pt x="776" y="695"/>
                    </a:lnTo>
                    <a:lnTo>
                      <a:pt x="776" y="695"/>
                    </a:lnTo>
                    <a:lnTo>
                      <a:pt x="761" y="707"/>
                    </a:lnTo>
                    <a:lnTo>
                      <a:pt x="747" y="718"/>
                    </a:lnTo>
                    <a:lnTo>
                      <a:pt x="722" y="734"/>
                    </a:lnTo>
                    <a:lnTo>
                      <a:pt x="711" y="742"/>
                    </a:lnTo>
                    <a:lnTo>
                      <a:pt x="703" y="749"/>
                    </a:lnTo>
                    <a:lnTo>
                      <a:pt x="698" y="756"/>
                    </a:lnTo>
                    <a:lnTo>
                      <a:pt x="695" y="764"/>
                    </a:lnTo>
                    <a:lnTo>
                      <a:pt x="695" y="764"/>
                    </a:lnTo>
                    <a:lnTo>
                      <a:pt x="694" y="765"/>
                    </a:lnTo>
                    <a:lnTo>
                      <a:pt x="692" y="768"/>
                    </a:lnTo>
                    <a:lnTo>
                      <a:pt x="686" y="772"/>
                    </a:lnTo>
                    <a:lnTo>
                      <a:pt x="675" y="775"/>
                    </a:lnTo>
                    <a:lnTo>
                      <a:pt x="663" y="778"/>
                    </a:lnTo>
                    <a:lnTo>
                      <a:pt x="629" y="783"/>
                    </a:lnTo>
                    <a:lnTo>
                      <a:pt x="590" y="787"/>
                    </a:lnTo>
                    <a:lnTo>
                      <a:pt x="548" y="790"/>
                    </a:lnTo>
                    <a:lnTo>
                      <a:pt x="504" y="791"/>
                    </a:lnTo>
                    <a:lnTo>
                      <a:pt x="435" y="792"/>
                    </a:lnTo>
                    <a:lnTo>
                      <a:pt x="435" y="792"/>
                    </a:lnTo>
                    <a:close/>
                  </a:path>
                </a:pathLst>
              </a:custGeom>
              <a:solidFill>
                <a:srgbClr val="9393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2446338" y="5083175"/>
                <a:ext cx="400050" cy="1257300"/>
              </a:xfrm>
              <a:custGeom>
                <a:avLst/>
                <a:gdLst>
                  <a:gd name="T0" fmla="*/ 92 w 252"/>
                  <a:gd name="T1" fmla="*/ 790 h 792"/>
                  <a:gd name="T2" fmla="*/ 59 w 252"/>
                  <a:gd name="T3" fmla="*/ 772 h 792"/>
                  <a:gd name="T4" fmla="*/ 55 w 252"/>
                  <a:gd name="T5" fmla="*/ 749 h 792"/>
                  <a:gd name="T6" fmla="*/ 33 w 252"/>
                  <a:gd name="T7" fmla="*/ 695 h 792"/>
                  <a:gd name="T8" fmla="*/ 14 w 252"/>
                  <a:gd name="T9" fmla="*/ 619 h 792"/>
                  <a:gd name="T10" fmla="*/ 14 w 252"/>
                  <a:gd name="T11" fmla="*/ 566 h 792"/>
                  <a:gd name="T12" fmla="*/ 10 w 252"/>
                  <a:gd name="T13" fmla="*/ 545 h 792"/>
                  <a:gd name="T14" fmla="*/ 10 w 252"/>
                  <a:gd name="T15" fmla="*/ 513 h 792"/>
                  <a:gd name="T16" fmla="*/ 14 w 252"/>
                  <a:gd name="T17" fmla="*/ 496 h 792"/>
                  <a:gd name="T18" fmla="*/ 14 w 252"/>
                  <a:gd name="T19" fmla="*/ 450 h 792"/>
                  <a:gd name="T20" fmla="*/ 13 w 252"/>
                  <a:gd name="T21" fmla="*/ 435 h 792"/>
                  <a:gd name="T22" fmla="*/ 4 w 252"/>
                  <a:gd name="T23" fmla="*/ 430 h 792"/>
                  <a:gd name="T24" fmla="*/ 6 w 252"/>
                  <a:gd name="T25" fmla="*/ 405 h 792"/>
                  <a:gd name="T26" fmla="*/ 13 w 252"/>
                  <a:gd name="T27" fmla="*/ 393 h 792"/>
                  <a:gd name="T28" fmla="*/ 13 w 252"/>
                  <a:gd name="T29" fmla="*/ 332 h 792"/>
                  <a:gd name="T30" fmla="*/ 10 w 252"/>
                  <a:gd name="T31" fmla="*/ 317 h 792"/>
                  <a:gd name="T32" fmla="*/ 6 w 252"/>
                  <a:gd name="T33" fmla="*/ 291 h 792"/>
                  <a:gd name="T34" fmla="*/ 14 w 252"/>
                  <a:gd name="T35" fmla="*/ 281 h 792"/>
                  <a:gd name="T36" fmla="*/ 14 w 252"/>
                  <a:gd name="T37" fmla="*/ 251 h 792"/>
                  <a:gd name="T38" fmla="*/ 17 w 252"/>
                  <a:gd name="T39" fmla="*/ 216 h 792"/>
                  <a:gd name="T40" fmla="*/ 7 w 252"/>
                  <a:gd name="T41" fmla="*/ 207 h 792"/>
                  <a:gd name="T42" fmla="*/ 4 w 252"/>
                  <a:gd name="T43" fmla="*/ 174 h 792"/>
                  <a:gd name="T44" fmla="*/ 7 w 252"/>
                  <a:gd name="T45" fmla="*/ 133 h 792"/>
                  <a:gd name="T46" fmla="*/ 7 w 252"/>
                  <a:gd name="T47" fmla="*/ 65 h 792"/>
                  <a:gd name="T48" fmla="*/ 252 w 252"/>
                  <a:gd name="T49" fmla="*/ 0 h 792"/>
                  <a:gd name="T50" fmla="*/ 250 w 252"/>
                  <a:gd name="T51" fmla="*/ 34 h 792"/>
                  <a:gd name="T52" fmla="*/ 244 w 252"/>
                  <a:gd name="T53" fmla="*/ 87 h 792"/>
                  <a:gd name="T54" fmla="*/ 247 w 252"/>
                  <a:gd name="T55" fmla="*/ 140 h 792"/>
                  <a:gd name="T56" fmla="*/ 240 w 252"/>
                  <a:gd name="T57" fmla="*/ 167 h 792"/>
                  <a:gd name="T58" fmla="*/ 235 w 252"/>
                  <a:gd name="T59" fmla="*/ 172 h 792"/>
                  <a:gd name="T60" fmla="*/ 237 w 252"/>
                  <a:gd name="T61" fmla="*/ 205 h 792"/>
                  <a:gd name="T62" fmla="*/ 240 w 252"/>
                  <a:gd name="T63" fmla="*/ 237 h 792"/>
                  <a:gd name="T64" fmla="*/ 247 w 252"/>
                  <a:gd name="T65" fmla="*/ 254 h 792"/>
                  <a:gd name="T66" fmla="*/ 241 w 252"/>
                  <a:gd name="T67" fmla="*/ 271 h 792"/>
                  <a:gd name="T68" fmla="*/ 239 w 252"/>
                  <a:gd name="T69" fmla="*/ 310 h 792"/>
                  <a:gd name="T70" fmla="*/ 240 w 252"/>
                  <a:gd name="T71" fmla="*/ 351 h 792"/>
                  <a:gd name="T72" fmla="*/ 247 w 252"/>
                  <a:gd name="T73" fmla="*/ 363 h 792"/>
                  <a:gd name="T74" fmla="*/ 244 w 252"/>
                  <a:gd name="T75" fmla="*/ 386 h 792"/>
                  <a:gd name="T76" fmla="*/ 236 w 252"/>
                  <a:gd name="T77" fmla="*/ 390 h 792"/>
                  <a:gd name="T78" fmla="*/ 239 w 252"/>
                  <a:gd name="T79" fmla="*/ 419 h 792"/>
                  <a:gd name="T80" fmla="*/ 237 w 252"/>
                  <a:gd name="T81" fmla="*/ 459 h 792"/>
                  <a:gd name="T82" fmla="*/ 245 w 252"/>
                  <a:gd name="T83" fmla="*/ 474 h 792"/>
                  <a:gd name="T84" fmla="*/ 241 w 252"/>
                  <a:gd name="T85" fmla="*/ 499 h 792"/>
                  <a:gd name="T86" fmla="*/ 237 w 252"/>
                  <a:gd name="T87" fmla="*/ 535 h 792"/>
                  <a:gd name="T88" fmla="*/ 241 w 252"/>
                  <a:gd name="T89" fmla="*/ 564 h 792"/>
                  <a:gd name="T90" fmla="*/ 240 w 252"/>
                  <a:gd name="T91" fmla="*/ 610 h 792"/>
                  <a:gd name="T92" fmla="*/ 220 w 252"/>
                  <a:gd name="T93" fmla="*/ 695 h 792"/>
                  <a:gd name="T94" fmla="*/ 197 w 252"/>
                  <a:gd name="T95" fmla="*/ 756 h 792"/>
                  <a:gd name="T96" fmla="*/ 193 w 252"/>
                  <a:gd name="T97" fmla="*/ 772 h 792"/>
                  <a:gd name="T98" fmla="*/ 166 w 252"/>
                  <a:gd name="T99" fmla="*/ 787 h 792"/>
                  <a:gd name="T100" fmla="*/ 121 w 252"/>
                  <a:gd name="T101" fmla="*/ 79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52" h="792">
                    <a:moveTo>
                      <a:pt x="121" y="792"/>
                    </a:moveTo>
                    <a:lnTo>
                      <a:pt x="121" y="792"/>
                    </a:lnTo>
                    <a:lnTo>
                      <a:pt x="103" y="791"/>
                    </a:lnTo>
                    <a:lnTo>
                      <a:pt x="92" y="790"/>
                    </a:lnTo>
                    <a:lnTo>
                      <a:pt x="82" y="787"/>
                    </a:lnTo>
                    <a:lnTo>
                      <a:pt x="72" y="783"/>
                    </a:lnTo>
                    <a:lnTo>
                      <a:pt x="64" y="778"/>
                    </a:lnTo>
                    <a:lnTo>
                      <a:pt x="59" y="772"/>
                    </a:lnTo>
                    <a:lnTo>
                      <a:pt x="57" y="768"/>
                    </a:lnTo>
                    <a:lnTo>
                      <a:pt x="57" y="764"/>
                    </a:lnTo>
                    <a:lnTo>
                      <a:pt x="57" y="764"/>
                    </a:lnTo>
                    <a:lnTo>
                      <a:pt x="55" y="749"/>
                    </a:lnTo>
                    <a:lnTo>
                      <a:pt x="50" y="734"/>
                    </a:lnTo>
                    <a:lnTo>
                      <a:pt x="44" y="717"/>
                    </a:lnTo>
                    <a:lnTo>
                      <a:pt x="33" y="695"/>
                    </a:lnTo>
                    <a:lnTo>
                      <a:pt x="33" y="695"/>
                    </a:lnTo>
                    <a:lnTo>
                      <a:pt x="27" y="683"/>
                    </a:lnTo>
                    <a:lnTo>
                      <a:pt x="23" y="669"/>
                    </a:lnTo>
                    <a:lnTo>
                      <a:pt x="17" y="643"/>
                    </a:lnTo>
                    <a:lnTo>
                      <a:pt x="14" y="619"/>
                    </a:lnTo>
                    <a:lnTo>
                      <a:pt x="13" y="597"/>
                    </a:lnTo>
                    <a:lnTo>
                      <a:pt x="13" y="597"/>
                    </a:lnTo>
                    <a:lnTo>
                      <a:pt x="13" y="581"/>
                    </a:lnTo>
                    <a:lnTo>
                      <a:pt x="14" y="566"/>
                    </a:lnTo>
                    <a:lnTo>
                      <a:pt x="13" y="554"/>
                    </a:lnTo>
                    <a:lnTo>
                      <a:pt x="11" y="549"/>
                    </a:lnTo>
                    <a:lnTo>
                      <a:pt x="10" y="545"/>
                    </a:lnTo>
                    <a:lnTo>
                      <a:pt x="10" y="545"/>
                    </a:lnTo>
                    <a:lnTo>
                      <a:pt x="4" y="537"/>
                    </a:lnTo>
                    <a:lnTo>
                      <a:pt x="4" y="528"/>
                    </a:lnTo>
                    <a:lnTo>
                      <a:pt x="6" y="522"/>
                    </a:lnTo>
                    <a:lnTo>
                      <a:pt x="10" y="513"/>
                    </a:lnTo>
                    <a:lnTo>
                      <a:pt x="10" y="513"/>
                    </a:lnTo>
                    <a:lnTo>
                      <a:pt x="13" y="511"/>
                    </a:lnTo>
                    <a:lnTo>
                      <a:pt x="13" y="505"/>
                    </a:lnTo>
                    <a:lnTo>
                      <a:pt x="14" y="496"/>
                    </a:lnTo>
                    <a:lnTo>
                      <a:pt x="13" y="482"/>
                    </a:lnTo>
                    <a:lnTo>
                      <a:pt x="13" y="465"/>
                    </a:lnTo>
                    <a:lnTo>
                      <a:pt x="13" y="465"/>
                    </a:lnTo>
                    <a:lnTo>
                      <a:pt x="14" y="450"/>
                    </a:lnTo>
                    <a:lnTo>
                      <a:pt x="15" y="442"/>
                    </a:lnTo>
                    <a:lnTo>
                      <a:pt x="15" y="439"/>
                    </a:lnTo>
                    <a:lnTo>
                      <a:pt x="14" y="436"/>
                    </a:lnTo>
                    <a:lnTo>
                      <a:pt x="13" y="435"/>
                    </a:lnTo>
                    <a:lnTo>
                      <a:pt x="10" y="435"/>
                    </a:lnTo>
                    <a:lnTo>
                      <a:pt x="10" y="435"/>
                    </a:lnTo>
                    <a:lnTo>
                      <a:pt x="7" y="432"/>
                    </a:lnTo>
                    <a:lnTo>
                      <a:pt x="4" y="430"/>
                    </a:lnTo>
                    <a:lnTo>
                      <a:pt x="3" y="425"/>
                    </a:lnTo>
                    <a:lnTo>
                      <a:pt x="3" y="420"/>
                    </a:lnTo>
                    <a:lnTo>
                      <a:pt x="4" y="409"/>
                    </a:lnTo>
                    <a:lnTo>
                      <a:pt x="6" y="405"/>
                    </a:lnTo>
                    <a:lnTo>
                      <a:pt x="9" y="401"/>
                    </a:lnTo>
                    <a:lnTo>
                      <a:pt x="9" y="401"/>
                    </a:lnTo>
                    <a:lnTo>
                      <a:pt x="11" y="397"/>
                    </a:lnTo>
                    <a:lnTo>
                      <a:pt x="13" y="393"/>
                    </a:lnTo>
                    <a:lnTo>
                      <a:pt x="13" y="384"/>
                    </a:lnTo>
                    <a:lnTo>
                      <a:pt x="11" y="356"/>
                    </a:lnTo>
                    <a:lnTo>
                      <a:pt x="11" y="356"/>
                    </a:lnTo>
                    <a:lnTo>
                      <a:pt x="13" y="332"/>
                    </a:lnTo>
                    <a:lnTo>
                      <a:pt x="13" y="324"/>
                    </a:lnTo>
                    <a:lnTo>
                      <a:pt x="11" y="320"/>
                    </a:lnTo>
                    <a:lnTo>
                      <a:pt x="10" y="317"/>
                    </a:lnTo>
                    <a:lnTo>
                      <a:pt x="10" y="317"/>
                    </a:lnTo>
                    <a:lnTo>
                      <a:pt x="7" y="314"/>
                    </a:lnTo>
                    <a:lnTo>
                      <a:pt x="6" y="310"/>
                    </a:lnTo>
                    <a:lnTo>
                      <a:pt x="4" y="301"/>
                    </a:lnTo>
                    <a:lnTo>
                      <a:pt x="6" y="291"/>
                    </a:lnTo>
                    <a:lnTo>
                      <a:pt x="9" y="287"/>
                    </a:lnTo>
                    <a:lnTo>
                      <a:pt x="11" y="283"/>
                    </a:lnTo>
                    <a:lnTo>
                      <a:pt x="11" y="283"/>
                    </a:lnTo>
                    <a:lnTo>
                      <a:pt x="14" y="281"/>
                    </a:lnTo>
                    <a:lnTo>
                      <a:pt x="15" y="278"/>
                    </a:lnTo>
                    <a:lnTo>
                      <a:pt x="15" y="271"/>
                    </a:lnTo>
                    <a:lnTo>
                      <a:pt x="14" y="251"/>
                    </a:lnTo>
                    <a:lnTo>
                      <a:pt x="14" y="251"/>
                    </a:lnTo>
                    <a:lnTo>
                      <a:pt x="14" y="239"/>
                    </a:lnTo>
                    <a:lnTo>
                      <a:pt x="15" y="228"/>
                    </a:lnTo>
                    <a:lnTo>
                      <a:pt x="17" y="218"/>
                    </a:lnTo>
                    <a:lnTo>
                      <a:pt x="17" y="216"/>
                    </a:lnTo>
                    <a:lnTo>
                      <a:pt x="15" y="216"/>
                    </a:lnTo>
                    <a:lnTo>
                      <a:pt x="15" y="216"/>
                    </a:lnTo>
                    <a:lnTo>
                      <a:pt x="11" y="213"/>
                    </a:lnTo>
                    <a:lnTo>
                      <a:pt x="7" y="207"/>
                    </a:lnTo>
                    <a:lnTo>
                      <a:pt x="4" y="198"/>
                    </a:lnTo>
                    <a:lnTo>
                      <a:pt x="3" y="187"/>
                    </a:lnTo>
                    <a:lnTo>
                      <a:pt x="3" y="187"/>
                    </a:lnTo>
                    <a:lnTo>
                      <a:pt x="4" y="174"/>
                    </a:lnTo>
                    <a:lnTo>
                      <a:pt x="6" y="163"/>
                    </a:lnTo>
                    <a:lnTo>
                      <a:pt x="7" y="149"/>
                    </a:lnTo>
                    <a:lnTo>
                      <a:pt x="7" y="133"/>
                    </a:lnTo>
                    <a:lnTo>
                      <a:pt x="7" y="133"/>
                    </a:lnTo>
                    <a:lnTo>
                      <a:pt x="9" y="96"/>
                    </a:lnTo>
                    <a:lnTo>
                      <a:pt x="7" y="80"/>
                    </a:lnTo>
                    <a:lnTo>
                      <a:pt x="7" y="65"/>
                    </a:lnTo>
                    <a:lnTo>
                      <a:pt x="7" y="65"/>
                    </a:lnTo>
                    <a:lnTo>
                      <a:pt x="3" y="34"/>
                    </a:lnTo>
                    <a:lnTo>
                      <a:pt x="0" y="0"/>
                    </a:lnTo>
                    <a:lnTo>
                      <a:pt x="252" y="0"/>
                    </a:lnTo>
                    <a:lnTo>
                      <a:pt x="252" y="0"/>
                    </a:lnTo>
                    <a:lnTo>
                      <a:pt x="252" y="21"/>
                    </a:lnTo>
                    <a:lnTo>
                      <a:pt x="251" y="27"/>
                    </a:lnTo>
                    <a:lnTo>
                      <a:pt x="250" y="34"/>
                    </a:lnTo>
                    <a:lnTo>
                      <a:pt x="250" y="34"/>
                    </a:lnTo>
                    <a:lnTo>
                      <a:pt x="245" y="46"/>
                    </a:lnTo>
                    <a:lnTo>
                      <a:pt x="244" y="59"/>
                    </a:lnTo>
                    <a:lnTo>
                      <a:pt x="244" y="87"/>
                    </a:lnTo>
                    <a:lnTo>
                      <a:pt x="244" y="87"/>
                    </a:lnTo>
                    <a:lnTo>
                      <a:pt x="244" y="103"/>
                    </a:lnTo>
                    <a:lnTo>
                      <a:pt x="245" y="115"/>
                    </a:lnTo>
                    <a:lnTo>
                      <a:pt x="247" y="128"/>
                    </a:lnTo>
                    <a:lnTo>
                      <a:pt x="247" y="140"/>
                    </a:lnTo>
                    <a:lnTo>
                      <a:pt x="247" y="140"/>
                    </a:lnTo>
                    <a:lnTo>
                      <a:pt x="247" y="152"/>
                    </a:lnTo>
                    <a:lnTo>
                      <a:pt x="243" y="161"/>
                    </a:lnTo>
                    <a:lnTo>
                      <a:pt x="240" y="167"/>
                    </a:lnTo>
                    <a:lnTo>
                      <a:pt x="236" y="168"/>
                    </a:lnTo>
                    <a:lnTo>
                      <a:pt x="236" y="168"/>
                    </a:lnTo>
                    <a:lnTo>
                      <a:pt x="235" y="170"/>
                    </a:lnTo>
                    <a:lnTo>
                      <a:pt x="235" y="172"/>
                    </a:lnTo>
                    <a:lnTo>
                      <a:pt x="235" y="180"/>
                    </a:lnTo>
                    <a:lnTo>
                      <a:pt x="236" y="193"/>
                    </a:lnTo>
                    <a:lnTo>
                      <a:pt x="237" y="205"/>
                    </a:lnTo>
                    <a:lnTo>
                      <a:pt x="237" y="205"/>
                    </a:lnTo>
                    <a:lnTo>
                      <a:pt x="235" y="224"/>
                    </a:lnTo>
                    <a:lnTo>
                      <a:pt x="236" y="232"/>
                    </a:lnTo>
                    <a:lnTo>
                      <a:pt x="237" y="235"/>
                    </a:lnTo>
                    <a:lnTo>
                      <a:pt x="240" y="237"/>
                    </a:lnTo>
                    <a:lnTo>
                      <a:pt x="240" y="237"/>
                    </a:lnTo>
                    <a:lnTo>
                      <a:pt x="243" y="240"/>
                    </a:lnTo>
                    <a:lnTo>
                      <a:pt x="244" y="244"/>
                    </a:lnTo>
                    <a:lnTo>
                      <a:pt x="247" y="254"/>
                    </a:lnTo>
                    <a:lnTo>
                      <a:pt x="245" y="263"/>
                    </a:lnTo>
                    <a:lnTo>
                      <a:pt x="244" y="267"/>
                    </a:lnTo>
                    <a:lnTo>
                      <a:pt x="241" y="271"/>
                    </a:lnTo>
                    <a:lnTo>
                      <a:pt x="241" y="271"/>
                    </a:lnTo>
                    <a:lnTo>
                      <a:pt x="240" y="274"/>
                    </a:lnTo>
                    <a:lnTo>
                      <a:pt x="239" y="277"/>
                    </a:lnTo>
                    <a:lnTo>
                      <a:pt x="237" y="286"/>
                    </a:lnTo>
                    <a:lnTo>
                      <a:pt x="239" y="310"/>
                    </a:lnTo>
                    <a:lnTo>
                      <a:pt x="239" y="310"/>
                    </a:lnTo>
                    <a:lnTo>
                      <a:pt x="237" y="336"/>
                    </a:lnTo>
                    <a:lnTo>
                      <a:pt x="239" y="347"/>
                    </a:lnTo>
                    <a:lnTo>
                      <a:pt x="240" y="351"/>
                    </a:lnTo>
                    <a:lnTo>
                      <a:pt x="243" y="355"/>
                    </a:lnTo>
                    <a:lnTo>
                      <a:pt x="243" y="355"/>
                    </a:lnTo>
                    <a:lnTo>
                      <a:pt x="245" y="359"/>
                    </a:lnTo>
                    <a:lnTo>
                      <a:pt x="247" y="363"/>
                    </a:lnTo>
                    <a:lnTo>
                      <a:pt x="248" y="374"/>
                    </a:lnTo>
                    <a:lnTo>
                      <a:pt x="248" y="378"/>
                    </a:lnTo>
                    <a:lnTo>
                      <a:pt x="247" y="384"/>
                    </a:lnTo>
                    <a:lnTo>
                      <a:pt x="244" y="386"/>
                    </a:lnTo>
                    <a:lnTo>
                      <a:pt x="241" y="388"/>
                    </a:lnTo>
                    <a:lnTo>
                      <a:pt x="241" y="388"/>
                    </a:lnTo>
                    <a:lnTo>
                      <a:pt x="237" y="389"/>
                    </a:lnTo>
                    <a:lnTo>
                      <a:pt x="236" y="390"/>
                    </a:lnTo>
                    <a:lnTo>
                      <a:pt x="236" y="392"/>
                    </a:lnTo>
                    <a:lnTo>
                      <a:pt x="236" y="396"/>
                    </a:lnTo>
                    <a:lnTo>
                      <a:pt x="237" y="404"/>
                    </a:lnTo>
                    <a:lnTo>
                      <a:pt x="239" y="419"/>
                    </a:lnTo>
                    <a:lnTo>
                      <a:pt x="239" y="419"/>
                    </a:lnTo>
                    <a:lnTo>
                      <a:pt x="237" y="435"/>
                    </a:lnTo>
                    <a:lnTo>
                      <a:pt x="237" y="449"/>
                    </a:lnTo>
                    <a:lnTo>
                      <a:pt x="237" y="459"/>
                    </a:lnTo>
                    <a:lnTo>
                      <a:pt x="239" y="463"/>
                    </a:lnTo>
                    <a:lnTo>
                      <a:pt x="241" y="467"/>
                    </a:lnTo>
                    <a:lnTo>
                      <a:pt x="241" y="467"/>
                    </a:lnTo>
                    <a:lnTo>
                      <a:pt x="245" y="474"/>
                    </a:lnTo>
                    <a:lnTo>
                      <a:pt x="247" y="482"/>
                    </a:lnTo>
                    <a:lnTo>
                      <a:pt x="245" y="490"/>
                    </a:lnTo>
                    <a:lnTo>
                      <a:pt x="241" y="499"/>
                    </a:lnTo>
                    <a:lnTo>
                      <a:pt x="241" y="499"/>
                    </a:lnTo>
                    <a:lnTo>
                      <a:pt x="239" y="503"/>
                    </a:lnTo>
                    <a:lnTo>
                      <a:pt x="237" y="508"/>
                    </a:lnTo>
                    <a:lnTo>
                      <a:pt x="237" y="520"/>
                    </a:lnTo>
                    <a:lnTo>
                      <a:pt x="237" y="535"/>
                    </a:lnTo>
                    <a:lnTo>
                      <a:pt x="239" y="551"/>
                    </a:lnTo>
                    <a:lnTo>
                      <a:pt x="239" y="551"/>
                    </a:lnTo>
                    <a:lnTo>
                      <a:pt x="239" y="557"/>
                    </a:lnTo>
                    <a:lnTo>
                      <a:pt x="241" y="564"/>
                    </a:lnTo>
                    <a:lnTo>
                      <a:pt x="243" y="572"/>
                    </a:lnTo>
                    <a:lnTo>
                      <a:pt x="243" y="581"/>
                    </a:lnTo>
                    <a:lnTo>
                      <a:pt x="243" y="581"/>
                    </a:lnTo>
                    <a:lnTo>
                      <a:pt x="240" y="610"/>
                    </a:lnTo>
                    <a:lnTo>
                      <a:pt x="235" y="638"/>
                    </a:lnTo>
                    <a:lnTo>
                      <a:pt x="228" y="668"/>
                    </a:lnTo>
                    <a:lnTo>
                      <a:pt x="220" y="695"/>
                    </a:lnTo>
                    <a:lnTo>
                      <a:pt x="220" y="695"/>
                    </a:lnTo>
                    <a:lnTo>
                      <a:pt x="210" y="718"/>
                    </a:lnTo>
                    <a:lnTo>
                      <a:pt x="204" y="734"/>
                    </a:lnTo>
                    <a:lnTo>
                      <a:pt x="198" y="749"/>
                    </a:lnTo>
                    <a:lnTo>
                      <a:pt x="197" y="756"/>
                    </a:lnTo>
                    <a:lnTo>
                      <a:pt x="195" y="764"/>
                    </a:lnTo>
                    <a:lnTo>
                      <a:pt x="195" y="764"/>
                    </a:lnTo>
                    <a:lnTo>
                      <a:pt x="195" y="768"/>
                    </a:lnTo>
                    <a:lnTo>
                      <a:pt x="193" y="772"/>
                    </a:lnTo>
                    <a:lnTo>
                      <a:pt x="190" y="775"/>
                    </a:lnTo>
                    <a:lnTo>
                      <a:pt x="186" y="778"/>
                    </a:lnTo>
                    <a:lnTo>
                      <a:pt x="176" y="783"/>
                    </a:lnTo>
                    <a:lnTo>
                      <a:pt x="166" y="787"/>
                    </a:lnTo>
                    <a:lnTo>
                      <a:pt x="153" y="790"/>
                    </a:lnTo>
                    <a:lnTo>
                      <a:pt x="141" y="791"/>
                    </a:lnTo>
                    <a:lnTo>
                      <a:pt x="121" y="792"/>
                    </a:lnTo>
                    <a:lnTo>
                      <a:pt x="121" y="792"/>
                    </a:lnTo>
                    <a:close/>
                  </a:path>
                </a:pathLst>
              </a:custGeom>
              <a:solidFill>
                <a:srgbClr val="B1B1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2700338" y="6330950"/>
                <a:ext cx="322263" cy="141288"/>
              </a:xfrm>
              <a:custGeom>
                <a:avLst/>
                <a:gdLst>
                  <a:gd name="T0" fmla="*/ 102 w 203"/>
                  <a:gd name="T1" fmla="*/ 0 h 89"/>
                  <a:gd name="T2" fmla="*/ 102 w 203"/>
                  <a:gd name="T3" fmla="*/ 0 h 89"/>
                  <a:gd name="T4" fmla="*/ 122 w 203"/>
                  <a:gd name="T5" fmla="*/ 1 h 89"/>
                  <a:gd name="T6" fmla="*/ 141 w 203"/>
                  <a:gd name="T7" fmla="*/ 4 h 89"/>
                  <a:gd name="T8" fmla="*/ 159 w 203"/>
                  <a:gd name="T9" fmla="*/ 8 h 89"/>
                  <a:gd name="T10" fmla="*/ 174 w 203"/>
                  <a:gd name="T11" fmla="*/ 13 h 89"/>
                  <a:gd name="T12" fmla="*/ 186 w 203"/>
                  <a:gd name="T13" fmla="*/ 20 h 89"/>
                  <a:gd name="T14" fmla="*/ 195 w 203"/>
                  <a:gd name="T15" fmla="*/ 27 h 89"/>
                  <a:gd name="T16" fmla="*/ 199 w 203"/>
                  <a:gd name="T17" fmla="*/ 31 h 89"/>
                  <a:gd name="T18" fmla="*/ 202 w 203"/>
                  <a:gd name="T19" fmla="*/ 36 h 89"/>
                  <a:gd name="T20" fmla="*/ 203 w 203"/>
                  <a:gd name="T21" fmla="*/ 40 h 89"/>
                  <a:gd name="T22" fmla="*/ 203 w 203"/>
                  <a:gd name="T23" fmla="*/ 44 h 89"/>
                  <a:gd name="T24" fmla="*/ 203 w 203"/>
                  <a:gd name="T25" fmla="*/ 44 h 89"/>
                  <a:gd name="T26" fmla="*/ 203 w 203"/>
                  <a:gd name="T27" fmla="*/ 50 h 89"/>
                  <a:gd name="T28" fmla="*/ 202 w 203"/>
                  <a:gd name="T29" fmla="*/ 54 h 89"/>
                  <a:gd name="T30" fmla="*/ 199 w 203"/>
                  <a:gd name="T31" fmla="*/ 58 h 89"/>
                  <a:gd name="T32" fmla="*/ 195 w 203"/>
                  <a:gd name="T33" fmla="*/ 62 h 89"/>
                  <a:gd name="T34" fmla="*/ 186 w 203"/>
                  <a:gd name="T35" fmla="*/ 70 h 89"/>
                  <a:gd name="T36" fmla="*/ 174 w 203"/>
                  <a:gd name="T37" fmla="*/ 77 h 89"/>
                  <a:gd name="T38" fmla="*/ 159 w 203"/>
                  <a:gd name="T39" fmla="*/ 82 h 89"/>
                  <a:gd name="T40" fmla="*/ 141 w 203"/>
                  <a:gd name="T41" fmla="*/ 86 h 89"/>
                  <a:gd name="T42" fmla="*/ 122 w 203"/>
                  <a:gd name="T43" fmla="*/ 89 h 89"/>
                  <a:gd name="T44" fmla="*/ 102 w 203"/>
                  <a:gd name="T45" fmla="*/ 89 h 89"/>
                  <a:gd name="T46" fmla="*/ 102 w 203"/>
                  <a:gd name="T47" fmla="*/ 89 h 89"/>
                  <a:gd name="T48" fmla="*/ 81 w 203"/>
                  <a:gd name="T49" fmla="*/ 89 h 89"/>
                  <a:gd name="T50" fmla="*/ 62 w 203"/>
                  <a:gd name="T51" fmla="*/ 86 h 89"/>
                  <a:gd name="T52" fmla="*/ 45 w 203"/>
                  <a:gd name="T53" fmla="*/ 82 h 89"/>
                  <a:gd name="T54" fmla="*/ 30 w 203"/>
                  <a:gd name="T55" fmla="*/ 77 h 89"/>
                  <a:gd name="T56" fmla="*/ 18 w 203"/>
                  <a:gd name="T57" fmla="*/ 70 h 89"/>
                  <a:gd name="T58" fmla="*/ 8 w 203"/>
                  <a:gd name="T59" fmla="*/ 62 h 89"/>
                  <a:gd name="T60" fmla="*/ 4 w 203"/>
                  <a:gd name="T61" fmla="*/ 58 h 89"/>
                  <a:gd name="T62" fmla="*/ 2 w 203"/>
                  <a:gd name="T63" fmla="*/ 54 h 89"/>
                  <a:gd name="T64" fmla="*/ 0 w 203"/>
                  <a:gd name="T65" fmla="*/ 50 h 89"/>
                  <a:gd name="T66" fmla="*/ 0 w 203"/>
                  <a:gd name="T67" fmla="*/ 44 h 89"/>
                  <a:gd name="T68" fmla="*/ 0 w 203"/>
                  <a:gd name="T69" fmla="*/ 44 h 89"/>
                  <a:gd name="T70" fmla="*/ 0 w 203"/>
                  <a:gd name="T71" fmla="*/ 40 h 89"/>
                  <a:gd name="T72" fmla="*/ 2 w 203"/>
                  <a:gd name="T73" fmla="*/ 36 h 89"/>
                  <a:gd name="T74" fmla="*/ 4 w 203"/>
                  <a:gd name="T75" fmla="*/ 31 h 89"/>
                  <a:gd name="T76" fmla="*/ 8 w 203"/>
                  <a:gd name="T77" fmla="*/ 27 h 89"/>
                  <a:gd name="T78" fmla="*/ 18 w 203"/>
                  <a:gd name="T79" fmla="*/ 20 h 89"/>
                  <a:gd name="T80" fmla="*/ 30 w 203"/>
                  <a:gd name="T81" fmla="*/ 13 h 89"/>
                  <a:gd name="T82" fmla="*/ 45 w 203"/>
                  <a:gd name="T83" fmla="*/ 8 h 89"/>
                  <a:gd name="T84" fmla="*/ 62 w 203"/>
                  <a:gd name="T85" fmla="*/ 4 h 89"/>
                  <a:gd name="T86" fmla="*/ 81 w 203"/>
                  <a:gd name="T87" fmla="*/ 1 h 89"/>
                  <a:gd name="T88" fmla="*/ 102 w 203"/>
                  <a:gd name="T89" fmla="*/ 0 h 89"/>
                  <a:gd name="T90" fmla="*/ 102 w 203"/>
                  <a:gd name="T91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3" h="89">
                    <a:moveTo>
                      <a:pt x="102" y="0"/>
                    </a:moveTo>
                    <a:lnTo>
                      <a:pt x="102" y="0"/>
                    </a:lnTo>
                    <a:lnTo>
                      <a:pt x="122" y="1"/>
                    </a:lnTo>
                    <a:lnTo>
                      <a:pt x="141" y="4"/>
                    </a:lnTo>
                    <a:lnTo>
                      <a:pt x="159" y="8"/>
                    </a:lnTo>
                    <a:lnTo>
                      <a:pt x="174" y="13"/>
                    </a:lnTo>
                    <a:lnTo>
                      <a:pt x="186" y="20"/>
                    </a:lnTo>
                    <a:lnTo>
                      <a:pt x="195" y="27"/>
                    </a:lnTo>
                    <a:lnTo>
                      <a:pt x="199" y="31"/>
                    </a:lnTo>
                    <a:lnTo>
                      <a:pt x="202" y="36"/>
                    </a:lnTo>
                    <a:lnTo>
                      <a:pt x="203" y="40"/>
                    </a:lnTo>
                    <a:lnTo>
                      <a:pt x="203" y="44"/>
                    </a:lnTo>
                    <a:lnTo>
                      <a:pt x="203" y="44"/>
                    </a:lnTo>
                    <a:lnTo>
                      <a:pt x="203" y="50"/>
                    </a:lnTo>
                    <a:lnTo>
                      <a:pt x="202" y="54"/>
                    </a:lnTo>
                    <a:lnTo>
                      <a:pt x="199" y="58"/>
                    </a:lnTo>
                    <a:lnTo>
                      <a:pt x="195" y="62"/>
                    </a:lnTo>
                    <a:lnTo>
                      <a:pt x="186" y="70"/>
                    </a:lnTo>
                    <a:lnTo>
                      <a:pt x="174" y="77"/>
                    </a:lnTo>
                    <a:lnTo>
                      <a:pt x="159" y="82"/>
                    </a:lnTo>
                    <a:lnTo>
                      <a:pt x="141" y="86"/>
                    </a:lnTo>
                    <a:lnTo>
                      <a:pt x="122" y="89"/>
                    </a:lnTo>
                    <a:lnTo>
                      <a:pt x="102" y="89"/>
                    </a:lnTo>
                    <a:lnTo>
                      <a:pt x="102" y="89"/>
                    </a:lnTo>
                    <a:lnTo>
                      <a:pt x="81" y="89"/>
                    </a:lnTo>
                    <a:lnTo>
                      <a:pt x="62" y="86"/>
                    </a:lnTo>
                    <a:lnTo>
                      <a:pt x="45" y="82"/>
                    </a:lnTo>
                    <a:lnTo>
                      <a:pt x="30" y="77"/>
                    </a:lnTo>
                    <a:lnTo>
                      <a:pt x="18" y="70"/>
                    </a:lnTo>
                    <a:lnTo>
                      <a:pt x="8" y="62"/>
                    </a:lnTo>
                    <a:lnTo>
                      <a:pt x="4" y="58"/>
                    </a:lnTo>
                    <a:lnTo>
                      <a:pt x="2" y="54"/>
                    </a:lnTo>
                    <a:lnTo>
                      <a:pt x="0" y="50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0"/>
                    </a:lnTo>
                    <a:lnTo>
                      <a:pt x="2" y="36"/>
                    </a:lnTo>
                    <a:lnTo>
                      <a:pt x="4" y="31"/>
                    </a:lnTo>
                    <a:lnTo>
                      <a:pt x="8" y="27"/>
                    </a:lnTo>
                    <a:lnTo>
                      <a:pt x="18" y="20"/>
                    </a:lnTo>
                    <a:lnTo>
                      <a:pt x="30" y="13"/>
                    </a:lnTo>
                    <a:lnTo>
                      <a:pt x="45" y="8"/>
                    </a:lnTo>
                    <a:lnTo>
                      <a:pt x="62" y="4"/>
                    </a:lnTo>
                    <a:lnTo>
                      <a:pt x="81" y="1"/>
                    </a:lnTo>
                    <a:lnTo>
                      <a:pt x="102" y="0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6C6C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2579688" y="6265863"/>
                <a:ext cx="563563" cy="157163"/>
              </a:xfrm>
              <a:custGeom>
                <a:avLst/>
                <a:gdLst>
                  <a:gd name="T0" fmla="*/ 178 w 355"/>
                  <a:gd name="T1" fmla="*/ 0 h 99"/>
                  <a:gd name="T2" fmla="*/ 178 w 355"/>
                  <a:gd name="T3" fmla="*/ 0 h 99"/>
                  <a:gd name="T4" fmla="*/ 213 w 355"/>
                  <a:gd name="T5" fmla="*/ 1 h 99"/>
                  <a:gd name="T6" fmla="*/ 247 w 355"/>
                  <a:gd name="T7" fmla="*/ 4 h 99"/>
                  <a:gd name="T8" fmla="*/ 277 w 355"/>
                  <a:gd name="T9" fmla="*/ 8 h 99"/>
                  <a:gd name="T10" fmla="*/ 302 w 355"/>
                  <a:gd name="T11" fmla="*/ 15 h 99"/>
                  <a:gd name="T12" fmla="*/ 324 w 355"/>
                  <a:gd name="T13" fmla="*/ 22 h 99"/>
                  <a:gd name="T14" fmla="*/ 333 w 355"/>
                  <a:gd name="T15" fmla="*/ 26 h 99"/>
                  <a:gd name="T16" fmla="*/ 340 w 355"/>
                  <a:gd name="T17" fmla="*/ 30 h 99"/>
                  <a:gd name="T18" fmla="*/ 347 w 355"/>
                  <a:gd name="T19" fmla="*/ 34 h 99"/>
                  <a:gd name="T20" fmla="*/ 351 w 355"/>
                  <a:gd name="T21" fmla="*/ 39 h 99"/>
                  <a:gd name="T22" fmla="*/ 354 w 355"/>
                  <a:gd name="T23" fmla="*/ 45 h 99"/>
                  <a:gd name="T24" fmla="*/ 355 w 355"/>
                  <a:gd name="T25" fmla="*/ 49 h 99"/>
                  <a:gd name="T26" fmla="*/ 355 w 355"/>
                  <a:gd name="T27" fmla="*/ 49 h 99"/>
                  <a:gd name="T28" fmla="*/ 354 w 355"/>
                  <a:gd name="T29" fmla="*/ 54 h 99"/>
                  <a:gd name="T30" fmla="*/ 351 w 355"/>
                  <a:gd name="T31" fmla="*/ 60 h 99"/>
                  <a:gd name="T32" fmla="*/ 347 w 355"/>
                  <a:gd name="T33" fmla="*/ 64 h 99"/>
                  <a:gd name="T34" fmla="*/ 340 w 355"/>
                  <a:gd name="T35" fmla="*/ 68 h 99"/>
                  <a:gd name="T36" fmla="*/ 333 w 355"/>
                  <a:gd name="T37" fmla="*/ 73 h 99"/>
                  <a:gd name="T38" fmla="*/ 324 w 355"/>
                  <a:gd name="T39" fmla="*/ 77 h 99"/>
                  <a:gd name="T40" fmla="*/ 302 w 355"/>
                  <a:gd name="T41" fmla="*/ 84 h 99"/>
                  <a:gd name="T42" fmla="*/ 277 w 355"/>
                  <a:gd name="T43" fmla="*/ 89 h 99"/>
                  <a:gd name="T44" fmla="*/ 247 w 355"/>
                  <a:gd name="T45" fmla="*/ 95 h 99"/>
                  <a:gd name="T46" fmla="*/ 213 w 355"/>
                  <a:gd name="T47" fmla="*/ 98 h 99"/>
                  <a:gd name="T48" fmla="*/ 178 w 355"/>
                  <a:gd name="T49" fmla="*/ 99 h 99"/>
                  <a:gd name="T50" fmla="*/ 178 w 355"/>
                  <a:gd name="T51" fmla="*/ 99 h 99"/>
                  <a:gd name="T52" fmla="*/ 143 w 355"/>
                  <a:gd name="T53" fmla="*/ 98 h 99"/>
                  <a:gd name="T54" fmla="*/ 109 w 355"/>
                  <a:gd name="T55" fmla="*/ 95 h 99"/>
                  <a:gd name="T56" fmla="*/ 79 w 355"/>
                  <a:gd name="T57" fmla="*/ 89 h 99"/>
                  <a:gd name="T58" fmla="*/ 53 w 355"/>
                  <a:gd name="T59" fmla="*/ 84 h 99"/>
                  <a:gd name="T60" fmla="*/ 31 w 355"/>
                  <a:gd name="T61" fmla="*/ 77 h 99"/>
                  <a:gd name="T62" fmla="*/ 22 w 355"/>
                  <a:gd name="T63" fmla="*/ 73 h 99"/>
                  <a:gd name="T64" fmla="*/ 15 w 355"/>
                  <a:gd name="T65" fmla="*/ 68 h 99"/>
                  <a:gd name="T66" fmla="*/ 8 w 355"/>
                  <a:gd name="T67" fmla="*/ 64 h 99"/>
                  <a:gd name="T68" fmla="*/ 4 w 355"/>
                  <a:gd name="T69" fmla="*/ 60 h 99"/>
                  <a:gd name="T70" fmla="*/ 2 w 355"/>
                  <a:gd name="T71" fmla="*/ 54 h 99"/>
                  <a:gd name="T72" fmla="*/ 0 w 355"/>
                  <a:gd name="T73" fmla="*/ 49 h 99"/>
                  <a:gd name="T74" fmla="*/ 0 w 355"/>
                  <a:gd name="T75" fmla="*/ 49 h 99"/>
                  <a:gd name="T76" fmla="*/ 2 w 355"/>
                  <a:gd name="T77" fmla="*/ 45 h 99"/>
                  <a:gd name="T78" fmla="*/ 4 w 355"/>
                  <a:gd name="T79" fmla="*/ 39 h 99"/>
                  <a:gd name="T80" fmla="*/ 8 w 355"/>
                  <a:gd name="T81" fmla="*/ 34 h 99"/>
                  <a:gd name="T82" fmla="*/ 15 w 355"/>
                  <a:gd name="T83" fmla="*/ 30 h 99"/>
                  <a:gd name="T84" fmla="*/ 22 w 355"/>
                  <a:gd name="T85" fmla="*/ 26 h 99"/>
                  <a:gd name="T86" fmla="*/ 31 w 355"/>
                  <a:gd name="T87" fmla="*/ 22 h 99"/>
                  <a:gd name="T88" fmla="*/ 53 w 355"/>
                  <a:gd name="T89" fmla="*/ 15 h 99"/>
                  <a:gd name="T90" fmla="*/ 79 w 355"/>
                  <a:gd name="T91" fmla="*/ 8 h 99"/>
                  <a:gd name="T92" fmla="*/ 109 w 355"/>
                  <a:gd name="T93" fmla="*/ 4 h 99"/>
                  <a:gd name="T94" fmla="*/ 143 w 355"/>
                  <a:gd name="T95" fmla="*/ 1 h 99"/>
                  <a:gd name="T96" fmla="*/ 178 w 355"/>
                  <a:gd name="T97" fmla="*/ 0 h 99"/>
                  <a:gd name="T98" fmla="*/ 178 w 355"/>
                  <a:gd name="T9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55" h="99">
                    <a:moveTo>
                      <a:pt x="178" y="0"/>
                    </a:moveTo>
                    <a:lnTo>
                      <a:pt x="178" y="0"/>
                    </a:lnTo>
                    <a:lnTo>
                      <a:pt x="213" y="1"/>
                    </a:lnTo>
                    <a:lnTo>
                      <a:pt x="247" y="4"/>
                    </a:lnTo>
                    <a:lnTo>
                      <a:pt x="277" y="8"/>
                    </a:lnTo>
                    <a:lnTo>
                      <a:pt x="302" y="15"/>
                    </a:lnTo>
                    <a:lnTo>
                      <a:pt x="324" y="22"/>
                    </a:lnTo>
                    <a:lnTo>
                      <a:pt x="333" y="26"/>
                    </a:lnTo>
                    <a:lnTo>
                      <a:pt x="340" y="30"/>
                    </a:lnTo>
                    <a:lnTo>
                      <a:pt x="347" y="34"/>
                    </a:lnTo>
                    <a:lnTo>
                      <a:pt x="351" y="39"/>
                    </a:lnTo>
                    <a:lnTo>
                      <a:pt x="354" y="45"/>
                    </a:lnTo>
                    <a:lnTo>
                      <a:pt x="355" y="49"/>
                    </a:lnTo>
                    <a:lnTo>
                      <a:pt x="355" y="49"/>
                    </a:lnTo>
                    <a:lnTo>
                      <a:pt x="354" y="54"/>
                    </a:lnTo>
                    <a:lnTo>
                      <a:pt x="351" y="60"/>
                    </a:lnTo>
                    <a:lnTo>
                      <a:pt x="347" y="64"/>
                    </a:lnTo>
                    <a:lnTo>
                      <a:pt x="340" y="68"/>
                    </a:lnTo>
                    <a:lnTo>
                      <a:pt x="333" y="73"/>
                    </a:lnTo>
                    <a:lnTo>
                      <a:pt x="324" y="77"/>
                    </a:lnTo>
                    <a:lnTo>
                      <a:pt x="302" y="84"/>
                    </a:lnTo>
                    <a:lnTo>
                      <a:pt x="277" y="89"/>
                    </a:lnTo>
                    <a:lnTo>
                      <a:pt x="247" y="95"/>
                    </a:lnTo>
                    <a:lnTo>
                      <a:pt x="213" y="98"/>
                    </a:lnTo>
                    <a:lnTo>
                      <a:pt x="178" y="99"/>
                    </a:lnTo>
                    <a:lnTo>
                      <a:pt x="178" y="99"/>
                    </a:lnTo>
                    <a:lnTo>
                      <a:pt x="143" y="98"/>
                    </a:lnTo>
                    <a:lnTo>
                      <a:pt x="109" y="95"/>
                    </a:lnTo>
                    <a:lnTo>
                      <a:pt x="79" y="89"/>
                    </a:lnTo>
                    <a:lnTo>
                      <a:pt x="53" y="84"/>
                    </a:lnTo>
                    <a:lnTo>
                      <a:pt x="31" y="77"/>
                    </a:lnTo>
                    <a:lnTo>
                      <a:pt x="22" y="73"/>
                    </a:lnTo>
                    <a:lnTo>
                      <a:pt x="15" y="68"/>
                    </a:lnTo>
                    <a:lnTo>
                      <a:pt x="8" y="64"/>
                    </a:lnTo>
                    <a:lnTo>
                      <a:pt x="4" y="60"/>
                    </a:lnTo>
                    <a:lnTo>
                      <a:pt x="2" y="54"/>
                    </a:lnTo>
                    <a:lnTo>
                      <a:pt x="0" y="49"/>
                    </a:lnTo>
                    <a:lnTo>
                      <a:pt x="0" y="49"/>
                    </a:lnTo>
                    <a:lnTo>
                      <a:pt x="2" y="45"/>
                    </a:lnTo>
                    <a:lnTo>
                      <a:pt x="4" y="39"/>
                    </a:lnTo>
                    <a:lnTo>
                      <a:pt x="8" y="34"/>
                    </a:lnTo>
                    <a:lnTo>
                      <a:pt x="15" y="30"/>
                    </a:lnTo>
                    <a:lnTo>
                      <a:pt x="22" y="26"/>
                    </a:lnTo>
                    <a:lnTo>
                      <a:pt x="31" y="22"/>
                    </a:lnTo>
                    <a:lnTo>
                      <a:pt x="53" y="15"/>
                    </a:lnTo>
                    <a:lnTo>
                      <a:pt x="79" y="8"/>
                    </a:lnTo>
                    <a:lnTo>
                      <a:pt x="109" y="4"/>
                    </a:lnTo>
                    <a:lnTo>
                      <a:pt x="143" y="1"/>
                    </a:lnTo>
                    <a:lnTo>
                      <a:pt x="178" y="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5757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9"/>
              <p:cNvSpPr>
                <a:spLocks/>
              </p:cNvSpPr>
              <p:nvPr/>
            </p:nvSpPr>
            <p:spPr bwMode="auto">
              <a:xfrm>
                <a:off x="2505076" y="6310313"/>
                <a:ext cx="714375" cy="58738"/>
              </a:xfrm>
              <a:custGeom>
                <a:avLst/>
                <a:gdLst>
                  <a:gd name="T0" fmla="*/ 207 w 450"/>
                  <a:gd name="T1" fmla="*/ 37 h 37"/>
                  <a:gd name="T2" fmla="*/ 207 w 450"/>
                  <a:gd name="T3" fmla="*/ 37 h 37"/>
                  <a:gd name="T4" fmla="*/ 149 w 450"/>
                  <a:gd name="T5" fmla="*/ 37 h 37"/>
                  <a:gd name="T6" fmla="*/ 115 w 450"/>
                  <a:gd name="T7" fmla="*/ 34 h 37"/>
                  <a:gd name="T8" fmla="*/ 83 w 450"/>
                  <a:gd name="T9" fmla="*/ 32 h 37"/>
                  <a:gd name="T10" fmla="*/ 53 w 450"/>
                  <a:gd name="T11" fmla="*/ 29 h 37"/>
                  <a:gd name="T12" fmla="*/ 27 w 450"/>
                  <a:gd name="T13" fmla="*/ 23 h 37"/>
                  <a:gd name="T14" fmla="*/ 18 w 450"/>
                  <a:gd name="T15" fmla="*/ 21 h 37"/>
                  <a:gd name="T16" fmla="*/ 9 w 450"/>
                  <a:gd name="T17" fmla="*/ 18 h 37"/>
                  <a:gd name="T18" fmla="*/ 5 w 450"/>
                  <a:gd name="T19" fmla="*/ 15 h 37"/>
                  <a:gd name="T20" fmla="*/ 3 w 450"/>
                  <a:gd name="T21" fmla="*/ 11 h 37"/>
                  <a:gd name="T22" fmla="*/ 3 w 450"/>
                  <a:gd name="T23" fmla="*/ 11 h 37"/>
                  <a:gd name="T24" fmla="*/ 0 w 450"/>
                  <a:gd name="T25" fmla="*/ 2 h 37"/>
                  <a:gd name="T26" fmla="*/ 0 w 450"/>
                  <a:gd name="T27" fmla="*/ 2 h 37"/>
                  <a:gd name="T28" fmla="*/ 19 w 450"/>
                  <a:gd name="T29" fmla="*/ 7 h 37"/>
                  <a:gd name="T30" fmla="*/ 42 w 450"/>
                  <a:gd name="T31" fmla="*/ 10 h 37"/>
                  <a:gd name="T32" fmla="*/ 69 w 450"/>
                  <a:gd name="T33" fmla="*/ 14 h 37"/>
                  <a:gd name="T34" fmla="*/ 97 w 450"/>
                  <a:gd name="T35" fmla="*/ 15 h 37"/>
                  <a:gd name="T36" fmla="*/ 156 w 450"/>
                  <a:gd name="T37" fmla="*/ 19 h 37"/>
                  <a:gd name="T38" fmla="*/ 206 w 450"/>
                  <a:gd name="T39" fmla="*/ 19 h 37"/>
                  <a:gd name="T40" fmla="*/ 206 w 450"/>
                  <a:gd name="T41" fmla="*/ 19 h 37"/>
                  <a:gd name="T42" fmla="*/ 263 w 450"/>
                  <a:gd name="T43" fmla="*/ 18 h 37"/>
                  <a:gd name="T44" fmla="*/ 332 w 450"/>
                  <a:gd name="T45" fmla="*/ 15 h 37"/>
                  <a:gd name="T46" fmla="*/ 367 w 450"/>
                  <a:gd name="T47" fmla="*/ 13 h 37"/>
                  <a:gd name="T48" fmla="*/ 399 w 450"/>
                  <a:gd name="T49" fmla="*/ 10 h 37"/>
                  <a:gd name="T50" fmla="*/ 428 w 450"/>
                  <a:gd name="T51" fmla="*/ 6 h 37"/>
                  <a:gd name="T52" fmla="*/ 450 w 450"/>
                  <a:gd name="T53" fmla="*/ 0 h 37"/>
                  <a:gd name="T54" fmla="*/ 450 w 450"/>
                  <a:gd name="T55" fmla="*/ 0 h 37"/>
                  <a:gd name="T56" fmla="*/ 447 w 450"/>
                  <a:gd name="T57" fmla="*/ 11 h 37"/>
                  <a:gd name="T58" fmla="*/ 447 w 450"/>
                  <a:gd name="T59" fmla="*/ 11 h 37"/>
                  <a:gd name="T60" fmla="*/ 444 w 450"/>
                  <a:gd name="T61" fmla="*/ 15 h 37"/>
                  <a:gd name="T62" fmla="*/ 437 w 450"/>
                  <a:gd name="T63" fmla="*/ 18 h 37"/>
                  <a:gd name="T64" fmla="*/ 429 w 450"/>
                  <a:gd name="T65" fmla="*/ 21 h 37"/>
                  <a:gd name="T66" fmla="*/ 417 w 450"/>
                  <a:gd name="T67" fmla="*/ 23 h 37"/>
                  <a:gd name="T68" fmla="*/ 386 w 450"/>
                  <a:gd name="T69" fmla="*/ 29 h 37"/>
                  <a:gd name="T70" fmla="*/ 351 w 450"/>
                  <a:gd name="T71" fmla="*/ 32 h 37"/>
                  <a:gd name="T72" fmla="*/ 311 w 450"/>
                  <a:gd name="T73" fmla="*/ 34 h 37"/>
                  <a:gd name="T74" fmla="*/ 272 w 450"/>
                  <a:gd name="T75" fmla="*/ 37 h 37"/>
                  <a:gd name="T76" fmla="*/ 207 w 450"/>
                  <a:gd name="T77" fmla="*/ 37 h 37"/>
                  <a:gd name="T78" fmla="*/ 207 w 450"/>
                  <a:gd name="T7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50" h="37">
                    <a:moveTo>
                      <a:pt x="207" y="37"/>
                    </a:moveTo>
                    <a:lnTo>
                      <a:pt x="207" y="37"/>
                    </a:lnTo>
                    <a:lnTo>
                      <a:pt x="149" y="37"/>
                    </a:lnTo>
                    <a:lnTo>
                      <a:pt x="115" y="34"/>
                    </a:lnTo>
                    <a:lnTo>
                      <a:pt x="83" y="32"/>
                    </a:lnTo>
                    <a:lnTo>
                      <a:pt x="53" y="29"/>
                    </a:lnTo>
                    <a:lnTo>
                      <a:pt x="27" y="23"/>
                    </a:lnTo>
                    <a:lnTo>
                      <a:pt x="18" y="21"/>
                    </a:lnTo>
                    <a:lnTo>
                      <a:pt x="9" y="18"/>
                    </a:lnTo>
                    <a:lnTo>
                      <a:pt x="5" y="15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9" y="7"/>
                    </a:lnTo>
                    <a:lnTo>
                      <a:pt x="42" y="10"/>
                    </a:lnTo>
                    <a:lnTo>
                      <a:pt x="69" y="14"/>
                    </a:lnTo>
                    <a:lnTo>
                      <a:pt x="97" y="15"/>
                    </a:lnTo>
                    <a:lnTo>
                      <a:pt x="156" y="19"/>
                    </a:lnTo>
                    <a:lnTo>
                      <a:pt x="206" y="19"/>
                    </a:lnTo>
                    <a:lnTo>
                      <a:pt x="206" y="19"/>
                    </a:lnTo>
                    <a:lnTo>
                      <a:pt x="263" y="18"/>
                    </a:lnTo>
                    <a:lnTo>
                      <a:pt x="332" y="15"/>
                    </a:lnTo>
                    <a:lnTo>
                      <a:pt x="367" y="13"/>
                    </a:lnTo>
                    <a:lnTo>
                      <a:pt x="399" y="10"/>
                    </a:lnTo>
                    <a:lnTo>
                      <a:pt x="428" y="6"/>
                    </a:lnTo>
                    <a:lnTo>
                      <a:pt x="450" y="0"/>
                    </a:lnTo>
                    <a:lnTo>
                      <a:pt x="450" y="0"/>
                    </a:lnTo>
                    <a:lnTo>
                      <a:pt x="447" y="11"/>
                    </a:lnTo>
                    <a:lnTo>
                      <a:pt x="447" y="11"/>
                    </a:lnTo>
                    <a:lnTo>
                      <a:pt x="444" y="15"/>
                    </a:lnTo>
                    <a:lnTo>
                      <a:pt x="437" y="18"/>
                    </a:lnTo>
                    <a:lnTo>
                      <a:pt x="429" y="21"/>
                    </a:lnTo>
                    <a:lnTo>
                      <a:pt x="417" y="23"/>
                    </a:lnTo>
                    <a:lnTo>
                      <a:pt x="386" y="29"/>
                    </a:lnTo>
                    <a:lnTo>
                      <a:pt x="351" y="32"/>
                    </a:lnTo>
                    <a:lnTo>
                      <a:pt x="311" y="34"/>
                    </a:lnTo>
                    <a:lnTo>
                      <a:pt x="272" y="37"/>
                    </a:lnTo>
                    <a:lnTo>
                      <a:pt x="207" y="37"/>
                    </a:lnTo>
                    <a:lnTo>
                      <a:pt x="207" y="37"/>
                    </a:lnTo>
                    <a:close/>
                  </a:path>
                </a:pathLst>
              </a:custGeom>
              <a:solidFill>
                <a:srgbClr val="4B4B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2212976" y="5440363"/>
                <a:ext cx="1306513" cy="96838"/>
              </a:xfrm>
              <a:custGeom>
                <a:avLst/>
                <a:gdLst>
                  <a:gd name="T0" fmla="*/ 20 w 823"/>
                  <a:gd name="T1" fmla="*/ 37 h 61"/>
                  <a:gd name="T2" fmla="*/ 788 w 823"/>
                  <a:gd name="T3" fmla="*/ 0 h 61"/>
                  <a:gd name="T4" fmla="*/ 788 w 823"/>
                  <a:gd name="T5" fmla="*/ 0 h 61"/>
                  <a:gd name="T6" fmla="*/ 788 w 823"/>
                  <a:gd name="T7" fmla="*/ 4 h 61"/>
                  <a:gd name="T8" fmla="*/ 791 w 823"/>
                  <a:gd name="T9" fmla="*/ 7 h 61"/>
                  <a:gd name="T10" fmla="*/ 795 w 823"/>
                  <a:gd name="T11" fmla="*/ 10 h 61"/>
                  <a:gd name="T12" fmla="*/ 804 w 823"/>
                  <a:gd name="T13" fmla="*/ 12 h 61"/>
                  <a:gd name="T14" fmla="*/ 804 w 823"/>
                  <a:gd name="T15" fmla="*/ 12 h 61"/>
                  <a:gd name="T16" fmla="*/ 810 w 823"/>
                  <a:gd name="T17" fmla="*/ 15 h 61"/>
                  <a:gd name="T18" fmla="*/ 816 w 823"/>
                  <a:gd name="T19" fmla="*/ 16 h 61"/>
                  <a:gd name="T20" fmla="*/ 820 w 823"/>
                  <a:gd name="T21" fmla="*/ 19 h 61"/>
                  <a:gd name="T22" fmla="*/ 823 w 823"/>
                  <a:gd name="T23" fmla="*/ 23 h 61"/>
                  <a:gd name="T24" fmla="*/ 0 w 823"/>
                  <a:gd name="T25" fmla="*/ 61 h 61"/>
                  <a:gd name="T26" fmla="*/ 0 w 823"/>
                  <a:gd name="T27" fmla="*/ 61 h 61"/>
                  <a:gd name="T28" fmla="*/ 8 w 823"/>
                  <a:gd name="T29" fmla="*/ 58 h 61"/>
                  <a:gd name="T30" fmla="*/ 8 w 823"/>
                  <a:gd name="T31" fmla="*/ 58 h 61"/>
                  <a:gd name="T32" fmla="*/ 15 w 823"/>
                  <a:gd name="T33" fmla="*/ 57 h 61"/>
                  <a:gd name="T34" fmla="*/ 20 w 823"/>
                  <a:gd name="T35" fmla="*/ 54 h 61"/>
                  <a:gd name="T36" fmla="*/ 23 w 823"/>
                  <a:gd name="T37" fmla="*/ 52 h 61"/>
                  <a:gd name="T38" fmla="*/ 24 w 823"/>
                  <a:gd name="T39" fmla="*/ 49 h 61"/>
                  <a:gd name="T40" fmla="*/ 24 w 823"/>
                  <a:gd name="T41" fmla="*/ 46 h 61"/>
                  <a:gd name="T42" fmla="*/ 23 w 823"/>
                  <a:gd name="T43" fmla="*/ 43 h 61"/>
                  <a:gd name="T44" fmla="*/ 20 w 823"/>
                  <a:gd name="T45" fmla="*/ 37 h 61"/>
                  <a:gd name="T46" fmla="*/ 20 w 823"/>
                  <a:gd name="T47" fmla="*/ 3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23" h="61">
                    <a:moveTo>
                      <a:pt x="20" y="37"/>
                    </a:moveTo>
                    <a:lnTo>
                      <a:pt x="788" y="0"/>
                    </a:lnTo>
                    <a:lnTo>
                      <a:pt x="788" y="0"/>
                    </a:lnTo>
                    <a:lnTo>
                      <a:pt x="788" y="4"/>
                    </a:lnTo>
                    <a:lnTo>
                      <a:pt x="791" y="7"/>
                    </a:lnTo>
                    <a:lnTo>
                      <a:pt x="795" y="10"/>
                    </a:lnTo>
                    <a:lnTo>
                      <a:pt x="804" y="12"/>
                    </a:lnTo>
                    <a:lnTo>
                      <a:pt x="804" y="12"/>
                    </a:lnTo>
                    <a:lnTo>
                      <a:pt x="810" y="15"/>
                    </a:lnTo>
                    <a:lnTo>
                      <a:pt x="816" y="16"/>
                    </a:lnTo>
                    <a:lnTo>
                      <a:pt x="820" y="19"/>
                    </a:lnTo>
                    <a:lnTo>
                      <a:pt x="823" y="23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15" y="57"/>
                    </a:lnTo>
                    <a:lnTo>
                      <a:pt x="20" y="54"/>
                    </a:lnTo>
                    <a:lnTo>
                      <a:pt x="23" y="52"/>
                    </a:lnTo>
                    <a:lnTo>
                      <a:pt x="24" y="49"/>
                    </a:lnTo>
                    <a:lnTo>
                      <a:pt x="24" y="46"/>
                    </a:lnTo>
                    <a:lnTo>
                      <a:pt x="23" y="43"/>
                    </a:lnTo>
                    <a:lnTo>
                      <a:pt x="20" y="37"/>
                    </a:lnTo>
                    <a:lnTo>
                      <a:pt x="20" y="37"/>
                    </a:lnTo>
                    <a:close/>
                  </a:path>
                </a:pathLst>
              </a:custGeom>
              <a:solidFill>
                <a:srgbClr val="6C6C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1"/>
              <p:cNvSpPr>
                <a:spLocks/>
              </p:cNvSpPr>
              <p:nvPr/>
            </p:nvSpPr>
            <p:spPr bwMode="auto">
              <a:xfrm>
                <a:off x="2189163" y="5332413"/>
                <a:ext cx="1325563" cy="100013"/>
              </a:xfrm>
              <a:custGeom>
                <a:avLst/>
                <a:gdLst>
                  <a:gd name="T0" fmla="*/ 0 w 835"/>
                  <a:gd name="T1" fmla="*/ 40 h 63"/>
                  <a:gd name="T2" fmla="*/ 835 w 835"/>
                  <a:gd name="T3" fmla="*/ 0 h 63"/>
                  <a:gd name="T4" fmla="*/ 835 w 835"/>
                  <a:gd name="T5" fmla="*/ 0 h 63"/>
                  <a:gd name="T6" fmla="*/ 829 w 835"/>
                  <a:gd name="T7" fmla="*/ 6 h 63"/>
                  <a:gd name="T8" fmla="*/ 821 w 835"/>
                  <a:gd name="T9" fmla="*/ 9 h 63"/>
                  <a:gd name="T10" fmla="*/ 812 w 835"/>
                  <a:gd name="T11" fmla="*/ 11 h 63"/>
                  <a:gd name="T12" fmla="*/ 806 w 835"/>
                  <a:gd name="T13" fmla="*/ 11 h 63"/>
                  <a:gd name="T14" fmla="*/ 806 w 835"/>
                  <a:gd name="T15" fmla="*/ 11 h 63"/>
                  <a:gd name="T16" fmla="*/ 800 w 835"/>
                  <a:gd name="T17" fmla="*/ 13 h 63"/>
                  <a:gd name="T18" fmla="*/ 800 w 835"/>
                  <a:gd name="T19" fmla="*/ 14 h 63"/>
                  <a:gd name="T20" fmla="*/ 800 w 835"/>
                  <a:gd name="T21" fmla="*/ 17 h 63"/>
                  <a:gd name="T22" fmla="*/ 802 w 835"/>
                  <a:gd name="T23" fmla="*/ 21 h 63"/>
                  <a:gd name="T24" fmla="*/ 804 w 835"/>
                  <a:gd name="T25" fmla="*/ 26 h 63"/>
                  <a:gd name="T26" fmla="*/ 42 w 835"/>
                  <a:gd name="T27" fmla="*/ 63 h 63"/>
                  <a:gd name="T28" fmla="*/ 42 w 835"/>
                  <a:gd name="T29" fmla="*/ 63 h 63"/>
                  <a:gd name="T30" fmla="*/ 42 w 835"/>
                  <a:gd name="T31" fmla="*/ 60 h 63"/>
                  <a:gd name="T32" fmla="*/ 41 w 835"/>
                  <a:gd name="T33" fmla="*/ 60 h 63"/>
                  <a:gd name="T34" fmla="*/ 36 w 835"/>
                  <a:gd name="T35" fmla="*/ 59 h 63"/>
                  <a:gd name="T36" fmla="*/ 36 w 835"/>
                  <a:gd name="T37" fmla="*/ 59 h 63"/>
                  <a:gd name="T38" fmla="*/ 27 w 835"/>
                  <a:gd name="T39" fmla="*/ 57 h 63"/>
                  <a:gd name="T40" fmla="*/ 16 w 835"/>
                  <a:gd name="T41" fmla="*/ 53 h 63"/>
                  <a:gd name="T42" fmla="*/ 7 w 835"/>
                  <a:gd name="T43" fmla="*/ 48 h 63"/>
                  <a:gd name="T44" fmla="*/ 3 w 835"/>
                  <a:gd name="T45" fmla="*/ 44 h 63"/>
                  <a:gd name="T46" fmla="*/ 0 w 835"/>
                  <a:gd name="T47" fmla="*/ 40 h 63"/>
                  <a:gd name="T48" fmla="*/ 0 w 835"/>
                  <a:gd name="T49" fmla="*/ 4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835" h="63">
                    <a:moveTo>
                      <a:pt x="0" y="40"/>
                    </a:moveTo>
                    <a:lnTo>
                      <a:pt x="835" y="0"/>
                    </a:lnTo>
                    <a:lnTo>
                      <a:pt x="835" y="0"/>
                    </a:lnTo>
                    <a:lnTo>
                      <a:pt x="829" y="6"/>
                    </a:lnTo>
                    <a:lnTo>
                      <a:pt x="821" y="9"/>
                    </a:lnTo>
                    <a:lnTo>
                      <a:pt x="812" y="11"/>
                    </a:lnTo>
                    <a:lnTo>
                      <a:pt x="806" y="11"/>
                    </a:lnTo>
                    <a:lnTo>
                      <a:pt x="806" y="11"/>
                    </a:lnTo>
                    <a:lnTo>
                      <a:pt x="800" y="13"/>
                    </a:lnTo>
                    <a:lnTo>
                      <a:pt x="800" y="14"/>
                    </a:lnTo>
                    <a:lnTo>
                      <a:pt x="800" y="17"/>
                    </a:lnTo>
                    <a:lnTo>
                      <a:pt x="802" y="21"/>
                    </a:lnTo>
                    <a:lnTo>
                      <a:pt x="804" y="26"/>
                    </a:lnTo>
                    <a:lnTo>
                      <a:pt x="42" y="63"/>
                    </a:lnTo>
                    <a:lnTo>
                      <a:pt x="42" y="63"/>
                    </a:lnTo>
                    <a:lnTo>
                      <a:pt x="42" y="60"/>
                    </a:lnTo>
                    <a:lnTo>
                      <a:pt x="41" y="60"/>
                    </a:lnTo>
                    <a:lnTo>
                      <a:pt x="36" y="59"/>
                    </a:lnTo>
                    <a:lnTo>
                      <a:pt x="36" y="59"/>
                    </a:lnTo>
                    <a:lnTo>
                      <a:pt x="27" y="57"/>
                    </a:lnTo>
                    <a:lnTo>
                      <a:pt x="16" y="53"/>
                    </a:lnTo>
                    <a:lnTo>
                      <a:pt x="7" y="48"/>
                    </a:lnTo>
                    <a:lnTo>
                      <a:pt x="3" y="44"/>
                    </a:lnTo>
                    <a:lnTo>
                      <a:pt x="0" y="4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6C6C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2"/>
              <p:cNvSpPr>
                <a:spLocks/>
              </p:cNvSpPr>
              <p:nvPr/>
            </p:nvSpPr>
            <p:spPr bwMode="auto">
              <a:xfrm>
                <a:off x="2216151" y="5529263"/>
                <a:ext cx="1268413" cy="96838"/>
              </a:xfrm>
              <a:custGeom>
                <a:avLst/>
                <a:gdLst>
                  <a:gd name="T0" fmla="*/ 0 w 799"/>
                  <a:gd name="T1" fmla="*/ 36 h 61"/>
                  <a:gd name="T2" fmla="*/ 795 w 799"/>
                  <a:gd name="T3" fmla="*/ 0 h 61"/>
                  <a:gd name="T4" fmla="*/ 795 w 799"/>
                  <a:gd name="T5" fmla="*/ 0 h 61"/>
                  <a:gd name="T6" fmla="*/ 794 w 799"/>
                  <a:gd name="T7" fmla="*/ 4 h 61"/>
                  <a:gd name="T8" fmla="*/ 795 w 799"/>
                  <a:gd name="T9" fmla="*/ 10 h 61"/>
                  <a:gd name="T10" fmla="*/ 799 w 799"/>
                  <a:gd name="T11" fmla="*/ 23 h 61"/>
                  <a:gd name="T12" fmla="*/ 11 w 799"/>
                  <a:gd name="T13" fmla="*/ 61 h 61"/>
                  <a:gd name="T14" fmla="*/ 11 w 799"/>
                  <a:gd name="T15" fmla="*/ 61 h 61"/>
                  <a:gd name="T16" fmla="*/ 13 w 799"/>
                  <a:gd name="T17" fmla="*/ 52 h 61"/>
                  <a:gd name="T18" fmla="*/ 13 w 799"/>
                  <a:gd name="T19" fmla="*/ 46 h 61"/>
                  <a:gd name="T20" fmla="*/ 11 w 799"/>
                  <a:gd name="T21" fmla="*/ 43 h 61"/>
                  <a:gd name="T22" fmla="*/ 10 w 799"/>
                  <a:gd name="T23" fmla="*/ 40 h 61"/>
                  <a:gd name="T24" fmla="*/ 6 w 799"/>
                  <a:gd name="T25" fmla="*/ 39 h 61"/>
                  <a:gd name="T26" fmla="*/ 0 w 799"/>
                  <a:gd name="T27" fmla="*/ 36 h 61"/>
                  <a:gd name="T28" fmla="*/ 0 w 799"/>
                  <a:gd name="T29" fmla="*/ 3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9" h="61">
                    <a:moveTo>
                      <a:pt x="0" y="36"/>
                    </a:moveTo>
                    <a:lnTo>
                      <a:pt x="795" y="0"/>
                    </a:lnTo>
                    <a:lnTo>
                      <a:pt x="795" y="0"/>
                    </a:lnTo>
                    <a:lnTo>
                      <a:pt x="794" y="4"/>
                    </a:lnTo>
                    <a:lnTo>
                      <a:pt x="795" y="10"/>
                    </a:lnTo>
                    <a:lnTo>
                      <a:pt x="799" y="23"/>
                    </a:lnTo>
                    <a:lnTo>
                      <a:pt x="11" y="61"/>
                    </a:lnTo>
                    <a:lnTo>
                      <a:pt x="11" y="61"/>
                    </a:lnTo>
                    <a:lnTo>
                      <a:pt x="13" y="52"/>
                    </a:lnTo>
                    <a:lnTo>
                      <a:pt x="13" y="46"/>
                    </a:lnTo>
                    <a:lnTo>
                      <a:pt x="11" y="43"/>
                    </a:lnTo>
                    <a:lnTo>
                      <a:pt x="10" y="40"/>
                    </a:lnTo>
                    <a:lnTo>
                      <a:pt x="6" y="3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6C6C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3"/>
              <p:cNvSpPr>
                <a:spLocks/>
              </p:cNvSpPr>
              <p:nvPr/>
            </p:nvSpPr>
            <p:spPr bwMode="auto">
              <a:xfrm>
                <a:off x="2227263" y="5614988"/>
                <a:ext cx="1285875" cy="96838"/>
              </a:xfrm>
              <a:custGeom>
                <a:avLst/>
                <a:gdLst>
                  <a:gd name="T0" fmla="*/ 3 w 810"/>
                  <a:gd name="T1" fmla="*/ 36 h 61"/>
                  <a:gd name="T2" fmla="*/ 788 w 810"/>
                  <a:gd name="T3" fmla="*/ 0 h 61"/>
                  <a:gd name="T4" fmla="*/ 788 w 810"/>
                  <a:gd name="T5" fmla="*/ 0 h 61"/>
                  <a:gd name="T6" fmla="*/ 788 w 810"/>
                  <a:gd name="T7" fmla="*/ 5 h 61"/>
                  <a:gd name="T8" fmla="*/ 790 w 810"/>
                  <a:gd name="T9" fmla="*/ 11 h 61"/>
                  <a:gd name="T10" fmla="*/ 795 w 810"/>
                  <a:gd name="T11" fmla="*/ 16 h 61"/>
                  <a:gd name="T12" fmla="*/ 803 w 810"/>
                  <a:gd name="T13" fmla="*/ 20 h 61"/>
                  <a:gd name="T14" fmla="*/ 803 w 810"/>
                  <a:gd name="T15" fmla="*/ 20 h 61"/>
                  <a:gd name="T16" fmla="*/ 810 w 810"/>
                  <a:gd name="T17" fmla="*/ 23 h 61"/>
                  <a:gd name="T18" fmla="*/ 0 w 810"/>
                  <a:gd name="T19" fmla="*/ 61 h 61"/>
                  <a:gd name="T20" fmla="*/ 0 w 810"/>
                  <a:gd name="T21" fmla="*/ 61 h 61"/>
                  <a:gd name="T22" fmla="*/ 4 w 810"/>
                  <a:gd name="T23" fmla="*/ 55 h 61"/>
                  <a:gd name="T24" fmla="*/ 6 w 810"/>
                  <a:gd name="T25" fmla="*/ 50 h 61"/>
                  <a:gd name="T26" fmla="*/ 4 w 810"/>
                  <a:gd name="T27" fmla="*/ 43 h 61"/>
                  <a:gd name="T28" fmla="*/ 3 w 810"/>
                  <a:gd name="T29" fmla="*/ 36 h 61"/>
                  <a:gd name="T30" fmla="*/ 3 w 810"/>
                  <a:gd name="T31" fmla="*/ 3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10" h="61">
                    <a:moveTo>
                      <a:pt x="3" y="36"/>
                    </a:moveTo>
                    <a:lnTo>
                      <a:pt x="788" y="0"/>
                    </a:lnTo>
                    <a:lnTo>
                      <a:pt x="788" y="0"/>
                    </a:lnTo>
                    <a:lnTo>
                      <a:pt x="788" y="5"/>
                    </a:lnTo>
                    <a:lnTo>
                      <a:pt x="790" y="11"/>
                    </a:lnTo>
                    <a:lnTo>
                      <a:pt x="795" y="16"/>
                    </a:lnTo>
                    <a:lnTo>
                      <a:pt x="803" y="20"/>
                    </a:lnTo>
                    <a:lnTo>
                      <a:pt x="803" y="20"/>
                    </a:lnTo>
                    <a:lnTo>
                      <a:pt x="810" y="23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4" y="55"/>
                    </a:lnTo>
                    <a:lnTo>
                      <a:pt x="6" y="50"/>
                    </a:lnTo>
                    <a:lnTo>
                      <a:pt x="4" y="43"/>
                    </a:lnTo>
                    <a:lnTo>
                      <a:pt x="3" y="36"/>
                    </a:lnTo>
                    <a:lnTo>
                      <a:pt x="3" y="36"/>
                    </a:lnTo>
                    <a:close/>
                  </a:path>
                </a:pathLst>
              </a:custGeom>
              <a:solidFill>
                <a:srgbClr val="6C6C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14"/>
              <p:cNvSpPr>
                <a:spLocks/>
              </p:cNvSpPr>
              <p:nvPr/>
            </p:nvSpPr>
            <p:spPr bwMode="auto">
              <a:xfrm>
                <a:off x="2219326" y="5713413"/>
                <a:ext cx="1262063" cy="96838"/>
              </a:xfrm>
              <a:custGeom>
                <a:avLst/>
                <a:gdLst>
                  <a:gd name="T0" fmla="*/ 0 w 795"/>
                  <a:gd name="T1" fmla="*/ 38 h 61"/>
                  <a:gd name="T2" fmla="*/ 788 w 795"/>
                  <a:gd name="T3" fmla="*/ 0 h 61"/>
                  <a:gd name="T4" fmla="*/ 788 w 795"/>
                  <a:gd name="T5" fmla="*/ 0 h 61"/>
                  <a:gd name="T6" fmla="*/ 792 w 795"/>
                  <a:gd name="T7" fmla="*/ 8 h 61"/>
                  <a:gd name="T8" fmla="*/ 795 w 795"/>
                  <a:gd name="T9" fmla="*/ 15 h 61"/>
                  <a:gd name="T10" fmla="*/ 795 w 795"/>
                  <a:gd name="T11" fmla="*/ 22 h 61"/>
                  <a:gd name="T12" fmla="*/ 795 w 795"/>
                  <a:gd name="T13" fmla="*/ 22 h 61"/>
                  <a:gd name="T14" fmla="*/ 795 w 795"/>
                  <a:gd name="T15" fmla="*/ 24 h 61"/>
                  <a:gd name="T16" fmla="*/ 9 w 795"/>
                  <a:gd name="T17" fmla="*/ 61 h 61"/>
                  <a:gd name="T18" fmla="*/ 9 w 795"/>
                  <a:gd name="T19" fmla="*/ 61 h 61"/>
                  <a:gd name="T20" fmla="*/ 11 w 795"/>
                  <a:gd name="T21" fmla="*/ 56 h 61"/>
                  <a:gd name="T22" fmla="*/ 13 w 795"/>
                  <a:gd name="T23" fmla="*/ 50 h 61"/>
                  <a:gd name="T24" fmla="*/ 17 w 795"/>
                  <a:gd name="T25" fmla="*/ 43 h 61"/>
                  <a:gd name="T26" fmla="*/ 17 w 795"/>
                  <a:gd name="T27" fmla="*/ 41 h 61"/>
                  <a:gd name="T28" fmla="*/ 15 w 795"/>
                  <a:gd name="T29" fmla="*/ 39 h 61"/>
                  <a:gd name="T30" fmla="*/ 9 w 795"/>
                  <a:gd name="T31" fmla="*/ 38 h 61"/>
                  <a:gd name="T32" fmla="*/ 0 w 795"/>
                  <a:gd name="T33" fmla="*/ 38 h 61"/>
                  <a:gd name="T34" fmla="*/ 0 w 795"/>
                  <a:gd name="T35" fmla="*/ 38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95" h="61">
                    <a:moveTo>
                      <a:pt x="0" y="38"/>
                    </a:moveTo>
                    <a:lnTo>
                      <a:pt x="788" y="0"/>
                    </a:lnTo>
                    <a:lnTo>
                      <a:pt x="788" y="0"/>
                    </a:lnTo>
                    <a:lnTo>
                      <a:pt x="792" y="8"/>
                    </a:lnTo>
                    <a:lnTo>
                      <a:pt x="795" y="15"/>
                    </a:lnTo>
                    <a:lnTo>
                      <a:pt x="795" y="22"/>
                    </a:lnTo>
                    <a:lnTo>
                      <a:pt x="795" y="22"/>
                    </a:lnTo>
                    <a:lnTo>
                      <a:pt x="795" y="24"/>
                    </a:lnTo>
                    <a:lnTo>
                      <a:pt x="9" y="61"/>
                    </a:lnTo>
                    <a:lnTo>
                      <a:pt x="9" y="61"/>
                    </a:lnTo>
                    <a:lnTo>
                      <a:pt x="11" y="56"/>
                    </a:lnTo>
                    <a:lnTo>
                      <a:pt x="13" y="50"/>
                    </a:lnTo>
                    <a:lnTo>
                      <a:pt x="17" y="43"/>
                    </a:lnTo>
                    <a:lnTo>
                      <a:pt x="17" y="41"/>
                    </a:lnTo>
                    <a:lnTo>
                      <a:pt x="15" y="39"/>
                    </a:lnTo>
                    <a:lnTo>
                      <a:pt x="9" y="38"/>
                    </a:lnTo>
                    <a:lnTo>
                      <a:pt x="0" y="38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6C6C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214563" y="5803900"/>
                <a:ext cx="1306513" cy="96838"/>
              </a:xfrm>
              <a:custGeom>
                <a:avLst/>
                <a:gdLst>
                  <a:gd name="T0" fmla="*/ 15 w 823"/>
                  <a:gd name="T1" fmla="*/ 36 h 61"/>
                  <a:gd name="T2" fmla="*/ 794 w 823"/>
                  <a:gd name="T3" fmla="*/ 0 h 61"/>
                  <a:gd name="T4" fmla="*/ 794 w 823"/>
                  <a:gd name="T5" fmla="*/ 0 h 61"/>
                  <a:gd name="T6" fmla="*/ 794 w 823"/>
                  <a:gd name="T7" fmla="*/ 4 h 61"/>
                  <a:gd name="T8" fmla="*/ 796 w 823"/>
                  <a:gd name="T9" fmla="*/ 7 h 61"/>
                  <a:gd name="T10" fmla="*/ 800 w 823"/>
                  <a:gd name="T11" fmla="*/ 11 h 61"/>
                  <a:gd name="T12" fmla="*/ 807 w 823"/>
                  <a:gd name="T13" fmla="*/ 13 h 61"/>
                  <a:gd name="T14" fmla="*/ 807 w 823"/>
                  <a:gd name="T15" fmla="*/ 13 h 61"/>
                  <a:gd name="T16" fmla="*/ 817 w 823"/>
                  <a:gd name="T17" fmla="*/ 18 h 61"/>
                  <a:gd name="T18" fmla="*/ 823 w 823"/>
                  <a:gd name="T19" fmla="*/ 22 h 61"/>
                  <a:gd name="T20" fmla="*/ 0 w 823"/>
                  <a:gd name="T21" fmla="*/ 61 h 61"/>
                  <a:gd name="T22" fmla="*/ 0 w 823"/>
                  <a:gd name="T23" fmla="*/ 61 h 61"/>
                  <a:gd name="T24" fmla="*/ 3 w 823"/>
                  <a:gd name="T25" fmla="*/ 59 h 61"/>
                  <a:gd name="T26" fmla="*/ 3 w 823"/>
                  <a:gd name="T27" fmla="*/ 59 h 61"/>
                  <a:gd name="T28" fmla="*/ 11 w 823"/>
                  <a:gd name="T29" fmla="*/ 55 h 61"/>
                  <a:gd name="T30" fmla="*/ 14 w 823"/>
                  <a:gd name="T31" fmla="*/ 53 h 61"/>
                  <a:gd name="T32" fmla="*/ 15 w 823"/>
                  <a:gd name="T33" fmla="*/ 50 h 61"/>
                  <a:gd name="T34" fmla="*/ 16 w 823"/>
                  <a:gd name="T35" fmla="*/ 43 h 61"/>
                  <a:gd name="T36" fmla="*/ 15 w 823"/>
                  <a:gd name="T37" fmla="*/ 36 h 61"/>
                  <a:gd name="T38" fmla="*/ 15 w 823"/>
                  <a:gd name="T39" fmla="*/ 3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23" h="61">
                    <a:moveTo>
                      <a:pt x="15" y="36"/>
                    </a:moveTo>
                    <a:lnTo>
                      <a:pt x="794" y="0"/>
                    </a:lnTo>
                    <a:lnTo>
                      <a:pt x="794" y="0"/>
                    </a:lnTo>
                    <a:lnTo>
                      <a:pt x="794" y="4"/>
                    </a:lnTo>
                    <a:lnTo>
                      <a:pt x="796" y="7"/>
                    </a:lnTo>
                    <a:lnTo>
                      <a:pt x="800" y="11"/>
                    </a:lnTo>
                    <a:lnTo>
                      <a:pt x="807" y="13"/>
                    </a:lnTo>
                    <a:lnTo>
                      <a:pt x="807" y="13"/>
                    </a:lnTo>
                    <a:lnTo>
                      <a:pt x="817" y="18"/>
                    </a:lnTo>
                    <a:lnTo>
                      <a:pt x="823" y="22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3" y="59"/>
                    </a:lnTo>
                    <a:lnTo>
                      <a:pt x="3" y="59"/>
                    </a:lnTo>
                    <a:lnTo>
                      <a:pt x="11" y="55"/>
                    </a:lnTo>
                    <a:lnTo>
                      <a:pt x="14" y="53"/>
                    </a:lnTo>
                    <a:lnTo>
                      <a:pt x="15" y="50"/>
                    </a:lnTo>
                    <a:lnTo>
                      <a:pt x="16" y="43"/>
                    </a:lnTo>
                    <a:lnTo>
                      <a:pt x="15" y="36"/>
                    </a:lnTo>
                    <a:lnTo>
                      <a:pt x="15" y="36"/>
                    </a:lnTo>
                    <a:close/>
                  </a:path>
                </a:pathLst>
              </a:custGeom>
              <a:solidFill>
                <a:srgbClr val="6C6C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16"/>
              <p:cNvSpPr>
                <a:spLocks/>
              </p:cNvSpPr>
              <p:nvPr/>
            </p:nvSpPr>
            <p:spPr bwMode="auto">
              <a:xfrm>
                <a:off x="2227263" y="5895975"/>
                <a:ext cx="1250950" cy="96838"/>
              </a:xfrm>
              <a:custGeom>
                <a:avLst/>
                <a:gdLst>
                  <a:gd name="T0" fmla="*/ 0 w 788"/>
                  <a:gd name="T1" fmla="*/ 37 h 61"/>
                  <a:gd name="T2" fmla="*/ 786 w 788"/>
                  <a:gd name="T3" fmla="*/ 0 h 61"/>
                  <a:gd name="T4" fmla="*/ 786 w 788"/>
                  <a:gd name="T5" fmla="*/ 0 h 61"/>
                  <a:gd name="T6" fmla="*/ 784 w 788"/>
                  <a:gd name="T7" fmla="*/ 6 h 61"/>
                  <a:gd name="T8" fmla="*/ 786 w 788"/>
                  <a:gd name="T9" fmla="*/ 11 h 61"/>
                  <a:gd name="T10" fmla="*/ 788 w 788"/>
                  <a:gd name="T11" fmla="*/ 25 h 61"/>
                  <a:gd name="T12" fmla="*/ 7 w 788"/>
                  <a:gd name="T13" fmla="*/ 61 h 61"/>
                  <a:gd name="T14" fmla="*/ 7 w 788"/>
                  <a:gd name="T15" fmla="*/ 61 h 61"/>
                  <a:gd name="T16" fmla="*/ 8 w 788"/>
                  <a:gd name="T17" fmla="*/ 54 h 61"/>
                  <a:gd name="T18" fmla="*/ 8 w 788"/>
                  <a:gd name="T19" fmla="*/ 48 h 61"/>
                  <a:gd name="T20" fmla="*/ 6 w 788"/>
                  <a:gd name="T21" fmla="*/ 42 h 61"/>
                  <a:gd name="T22" fmla="*/ 0 w 788"/>
                  <a:gd name="T23" fmla="*/ 37 h 61"/>
                  <a:gd name="T24" fmla="*/ 0 w 788"/>
                  <a:gd name="T25" fmla="*/ 3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61">
                    <a:moveTo>
                      <a:pt x="0" y="37"/>
                    </a:moveTo>
                    <a:lnTo>
                      <a:pt x="786" y="0"/>
                    </a:lnTo>
                    <a:lnTo>
                      <a:pt x="786" y="0"/>
                    </a:lnTo>
                    <a:lnTo>
                      <a:pt x="784" y="6"/>
                    </a:lnTo>
                    <a:lnTo>
                      <a:pt x="786" y="11"/>
                    </a:lnTo>
                    <a:lnTo>
                      <a:pt x="788" y="25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8" y="54"/>
                    </a:lnTo>
                    <a:lnTo>
                      <a:pt x="8" y="48"/>
                    </a:lnTo>
                    <a:lnTo>
                      <a:pt x="6" y="42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6C6C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17"/>
              <p:cNvSpPr>
                <a:spLocks/>
              </p:cNvSpPr>
              <p:nvPr/>
            </p:nvSpPr>
            <p:spPr bwMode="auto">
              <a:xfrm>
                <a:off x="2246313" y="6029325"/>
                <a:ext cx="1254125" cy="311150"/>
              </a:xfrm>
              <a:custGeom>
                <a:avLst/>
                <a:gdLst>
                  <a:gd name="T0" fmla="*/ 370 w 790"/>
                  <a:gd name="T1" fmla="*/ 196 h 196"/>
                  <a:gd name="T2" fmla="*/ 370 w 790"/>
                  <a:gd name="T3" fmla="*/ 196 h 196"/>
                  <a:gd name="T4" fmla="*/ 305 w 790"/>
                  <a:gd name="T5" fmla="*/ 195 h 196"/>
                  <a:gd name="T6" fmla="*/ 269 w 790"/>
                  <a:gd name="T7" fmla="*/ 194 h 196"/>
                  <a:gd name="T8" fmla="*/ 233 w 790"/>
                  <a:gd name="T9" fmla="*/ 191 h 196"/>
                  <a:gd name="T10" fmla="*/ 201 w 790"/>
                  <a:gd name="T11" fmla="*/ 187 h 196"/>
                  <a:gd name="T12" fmla="*/ 172 w 790"/>
                  <a:gd name="T13" fmla="*/ 182 h 196"/>
                  <a:gd name="T14" fmla="*/ 163 w 790"/>
                  <a:gd name="T15" fmla="*/ 179 h 196"/>
                  <a:gd name="T16" fmla="*/ 155 w 790"/>
                  <a:gd name="T17" fmla="*/ 176 h 196"/>
                  <a:gd name="T18" fmla="*/ 148 w 790"/>
                  <a:gd name="T19" fmla="*/ 172 h 196"/>
                  <a:gd name="T20" fmla="*/ 147 w 790"/>
                  <a:gd name="T21" fmla="*/ 168 h 196"/>
                  <a:gd name="T22" fmla="*/ 147 w 790"/>
                  <a:gd name="T23" fmla="*/ 168 h 196"/>
                  <a:gd name="T24" fmla="*/ 144 w 790"/>
                  <a:gd name="T25" fmla="*/ 160 h 196"/>
                  <a:gd name="T26" fmla="*/ 140 w 790"/>
                  <a:gd name="T27" fmla="*/ 153 h 196"/>
                  <a:gd name="T28" fmla="*/ 133 w 790"/>
                  <a:gd name="T29" fmla="*/ 145 h 196"/>
                  <a:gd name="T30" fmla="*/ 125 w 790"/>
                  <a:gd name="T31" fmla="*/ 138 h 196"/>
                  <a:gd name="T32" fmla="*/ 99 w 790"/>
                  <a:gd name="T33" fmla="*/ 121 h 196"/>
                  <a:gd name="T34" fmla="*/ 64 w 790"/>
                  <a:gd name="T35" fmla="*/ 99 h 196"/>
                  <a:gd name="T36" fmla="*/ 64 w 790"/>
                  <a:gd name="T37" fmla="*/ 99 h 196"/>
                  <a:gd name="T38" fmla="*/ 52 w 790"/>
                  <a:gd name="T39" fmla="*/ 92 h 196"/>
                  <a:gd name="T40" fmla="*/ 42 w 790"/>
                  <a:gd name="T41" fmla="*/ 84 h 196"/>
                  <a:gd name="T42" fmla="*/ 33 w 790"/>
                  <a:gd name="T43" fmla="*/ 76 h 196"/>
                  <a:gd name="T44" fmla="*/ 23 w 790"/>
                  <a:gd name="T45" fmla="*/ 68 h 196"/>
                  <a:gd name="T46" fmla="*/ 11 w 790"/>
                  <a:gd name="T47" fmla="*/ 53 h 196"/>
                  <a:gd name="T48" fmla="*/ 0 w 790"/>
                  <a:gd name="T49" fmla="*/ 37 h 196"/>
                  <a:gd name="T50" fmla="*/ 790 w 790"/>
                  <a:gd name="T51" fmla="*/ 0 h 196"/>
                  <a:gd name="T52" fmla="*/ 790 w 790"/>
                  <a:gd name="T53" fmla="*/ 0 h 196"/>
                  <a:gd name="T54" fmla="*/ 786 w 790"/>
                  <a:gd name="T55" fmla="*/ 12 h 196"/>
                  <a:gd name="T56" fmla="*/ 778 w 790"/>
                  <a:gd name="T57" fmla="*/ 24 h 196"/>
                  <a:gd name="T58" fmla="*/ 770 w 790"/>
                  <a:gd name="T59" fmla="*/ 38 h 196"/>
                  <a:gd name="T60" fmla="*/ 760 w 790"/>
                  <a:gd name="T61" fmla="*/ 50 h 196"/>
                  <a:gd name="T62" fmla="*/ 749 w 790"/>
                  <a:gd name="T63" fmla="*/ 62 h 196"/>
                  <a:gd name="T64" fmla="*/ 738 w 790"/>
                  <a:gd name="T65" fmla="*/ 76 h 196"/>
                  <a:gd name="T66" fmla="*/ 711 w 790"/>
                  <a:gd name="T67" fmla="*/ 99 h 196"/>
                  <a:gd name="T68" fmla="*/ 711 w 790"/>
                  <a:gd name="T69" fmla="*/ 99 h 196"/>
                  <a:gd name="T70" fmla="*/ 696 w 790"/>
                  <a:gd name="T71" fmla="*/ 111 h 196"/>
                  <a:gd name="T72" fmla="*/ 682 w 790"/>
                  <a:gd name="T73" fmla="*/ 122 h 196"/>
                  <a:gd name="T74" fmla="*/ 657 w 790"/>
                  <a:gd name="T75" fmla="*/ 138 h 196"/>
                  <a:gd name="T76" fmla="*/ 646 w 790"/>
                  <a:gd name="T77" fmla="*/ 146 h 196"/>
                  <a:gd name="T78" fmla="*/ 638 w 790"/>
                  <a:gd name="T79" fmla="*/ 153 h 196"/>
                  <a:gd name="T80" fmla="*/ 633 w 790"/>
                  <a:gd name="T81" fmla="*/ 160 h 196"/>
                  <a:gd name="T82" fmla="*/ 630 w 790"/>
                  <a:gd name="T83" fmla="*/ 168 h 196"/>
                  <a:gd name="T84" fmla="*/ 630 w 790"/>
                  <a:gd name="T85" fmla="*/ 168 h 196"/>
                  <a:gd name="T86" fmla="*/ 629 w 790"/>
                  <a:gd name="T87" fmla="*/ 169 h 196"/>
                  <a:gd name="T88" fmla="*/ 627 w 790"/>
                  <a:gd name="T89" fmla="*/ 172 h 196"/>
                  <a:gd name="T90" fmla="*/ 621 w 790"/>
                  <a:gd name="T91" fmla="*/ 176 h 196"/>
                  <a:gd name="T92" fmla="*/ 610 w 790"/>
                  <a:gd name="T93" fmla="*/ 179 h 196"/>
                  <a:gd name="T94" fmla="*/ 598 w 790"/>
                  <a:gd name="T95" fmla="*/ 182 h 196"/>
                  <a:gd name="T96" fmla="*/ 564 w 790"/>
                  <a:gd name="T97" fmla="*/ 187 h 196"/>
                  <a:gd name="T98" fmla="*/ 525 w 790"/>
                  <a:gd name="T99" fmla="*/ 191 h 196"/>
                  <a:gd name="T100" fmla="*/ 483 w 790"/>
                  <a:gd name="T101" fmla="*/ 194 h 196"/>
                  <a:gd name="T102" fmla="*/ 439 w 790"/>
                  <a:gd name="T103" fmla="*/ 195 h 196"/>
                  <a:gd name="T104" fmla="*/ 370 w 790"/>
                  <a:gd name="T105" fmla="*/ 196 h 196"/>
                  <a:gd name="T106" fmla="*/ 370 w 790"/>
                  <a:gd name="T107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90" h="196">
                    <a:moveTo>
                      <a:pt x="370" y="196"/>
                    </a:moveTo>
                    <a:lnTo>
                      <a:pt x="370" y="196"/>
                    </a:lnTo>
                    <a:lnTo>
                      <a:pt x="305" y="195"/>
                    </a:lnTo>
                    <a:lnTo>
                      <a:pt x="269" y="194"/>
                    </a:lnTo>
                    <a:lnTo>
                      <a:pt x="233" y="191"/>
                    </a:lnTo>
                    <a:lnTo>
                      <a:pt x="201" y="187"/>
                    </a:lnTo>
                    <a:lnTo>
                      <a:pt x="172" y="182"/>
                    </a:lnTo>
                    <a:lnTo>
                      <a:pt x="163" y="179"/>
                    </a:lnTo>
                    <a:lnTo>
                      <a:pt x="155" y="176"/>
                    </a:lnTo>
                    <a:lnTo>
                      <a:pt x="148" y="172"/>
                    </a:lnTo>
                    <a:lnTo>
                      <a:pt x="147" y="168"/>
                    </a:lnTo>
                    <a:lnTo>
                      <a:pt x="147" y="168"/>
                    </a:lnTo>
                    <a:lnTo>
                      <a:pt x="144" y="160"/>
                    </a:lnTo>
                    <a:lnTo>
                      <a:pt x="140" y="153"/>
                    </a:lnTo>
                    <a:lnTo>
                      <a:pt x="133" y="145"/>
                    </a:lnTo>
                    <a:lnTo>
                      <a:pt x="125" y="138"/>
                    </a:lnTo>
                    <a:lnTo>
                      <a:pt x="99" y="121"/>
                    </a:lnTo>
                    <a:lnTo>
                      <a:pt x="64" y="99"/>
                    </a:lnTo>
                    <a:lnTo>
                      <a:pt x="64" y="99"/>
                    </a:lnTo>
                    <a:lnTo>
                      <a:pt x="52" y="92"/>
                    </a:lnTo>
                    <a:lnTo>
                      <a:pt x="42" y="84"/>
                    </a:lnTo>
                    <a:lnTo>
                      <a:pt x="33" y="76"/>
                    </a:lnTo>
                    <a:lnTo>
                      <a:pt x="23" y="68"/>
                    </a:lnTo>
                    <a:lnTo>
                      <a:pt x="11" y="53"/>
                    </a:lnTo>
                    <a:lnTo>
                      <a:pt x="0" y="37"/>
                    </a:lnTo>
                    <a:lnTo>
                      <a:pt x="790" y="0"/>
                    </a:lnTo>
                    <a:lnTo>
                      <a:pt x="790" y="0"/>
                    </a:lnTo>
                    <a:lnTo>
                      <a:pt x="786" y="12"/>
                    </a:lnTo>
                    <a:lnTo>
                      <a:pt x="778" y="24"/>
                    </a:lnTo>
                    <a:lnTo>
                      <a:pt x="770" y="38"/>
                    </a:lnTo>
                    <a:lnTo>
                      <a:pt x="760" y="50"/>
                    </a:lnTo>
                    <a:lnTo>
                      <a:pt x="749" y="62"/>
                    </a:lnTo>
                    <a:lnTo>
                      <a:pt x="738" y="76"/>
                    </a:lnTo>
                    <a:lnTo>
                      <a:pt x="711" y="99"/>
                    </a:lnTo>
                    <a:lnTo>
                      <a:pt x="711" y="99"/>
                    </a:lnTo>
                    <a:lnTo>
                      <a:pt x="696" y="111"/>
                    </a:lnTo>
                    <a:lnTo>
                      <a:pt x="682" y="122"/>
                    </a:lnTo>
                    <a:lnTo>
                      <a:pt x="657" y="138"/>
                    </a:lnTo>
                    <a:lnTo>
                      <a:pt x="646" y="146"/>
                    </a:lnTo>
                    <a:lnTo>
                      <a:pt x="638" y="153"/>
                    </a:lnTo>
                    <a:lnTo>
                      <a:pt x="633" y="160"/>
                    </a:lnTo>
                    <a:lnTo>
                      <a:pt x="630" y="168"/>
                    </a:lnTo>
                    <a:lnTo>
                      <a:pt x="630" y="168"/>
                    </a:lnTo>
                    <a:lnTo>
                      <a:pt x="629" y="169"/>
                    </a:lnTo>
                    <a:lnTo>
                      <a:pt x="627" y="172"/>
                    </a:lnTo>
                    <a:lnTo>
                      <a:pt x="621" y="176"/>
                    </a:lnTo>
                    <a:lnTo>
                      <a:pt x="610" y="179"/>
                    </a:lnTo>
                    <a:lnTo>
                      <a:pt x="598" y="182"/>
                    </a:lnTo>
                    <a:lnTo>
                      <a:pt x="564" y="187"/>
                    </a:lnTo>
                    <a:lnTo>
                      <a:pt x="525" y="191"/>
                    </a:lnTo>
                    <a:lnTo>
                      <a:pt x="483" y="194"/>
                    </a:lnTo>
                    <a:lnTo>
                      <a:pt x="439" y="195"/>
                    </a:lnTo>
                    <a:lnTo>
                      <a:pt x="370" y="196"/>
                    </a:lnTo>
                    <a:lnTo>
                      <a:pt x="370" y="196"/>
                    </a:lnTo>
                    <a:close/>
                  </a:path>
                </a:pathLst>
              </a:custGeom>
              <a:solidFill>
                <a:srgbClr val="6C6C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18"/>
              <p:cNvSpPr>
                <a:spLocks/>
              </p:cNvSpPr>
              <p:nvPr/>
            </p:nvSpPr>
            <p:spPr bwMode="auto">
              <a:xfrm>
                <a:off x="2470151" y="6061075"/>
                <a:ext cx="361950" cy="279400"/>
              </a:xfrm>
              <a:custGeom>
                <a:avLst/>
                <a:gdLst>
                  <a:gd name="T0" fmla="*/ 82 w 228"/>
                  <a:gd name="T1" fmla="*/ 170 h 176"/>
                  <a:gd name="T2" fmla="*/ 82 w 228"/>
                  <a:gd name="T3" fmla="*/ 170 h 176"/>
                  <a:gd name="T4" fmla="*/ 73 w 228"/>
                  <a:gd name="T5" fmla="*/ 149 h 176"/>
                  <a:gd name="T6" fmla="*/ 65 w 228"/>
                  <a:gd name="T7" fmla="*/ 130 h 176"/>
                  <a:gd name="T8" fmla="*/ 52 w 228"/>
                  <a:gd name="T9" fmla="*/ 109 h 176"/>
                  <a:gd name="T10" fmla="*/ 34 w 228"/>
                  <a:gd name="T11" fmla="*/ 80 h 176"/>
                  <a:gd name="T12" fmla="*/ 34 w 228"/>
                  <a:gd name="T13" fmla="*/ 80 h 176"/>
                  <a:gd name="T14" fmla="*/ 25 w 228"/>
                  <a:gd name="T15" fmla="*/ 64 h 176"/>
                  <a:gd name="T16" fmla="*/ 15 w 228"/>
                  <a:gd name="T17" fmla="*/ 46 h 176"/>
                  <a:gd name="T18" fmla="*/ 0 w 228"/>
                  <a:gd name="T19" fmla="*/ 10 h 176"/>
                  <a:gd name="T20" fmla="*/ 225 w 228"/>
                  <a:gd name="T21" fmla="*/ 0 h 176"/>
                  <a:gd name="T22" fmla="*/ 225 w 228"/>
                  <a:gd name="T23" fmla="*/ 0 h 176"/>
                  <a:gd name="T24" fmla="*/ 228 w 228"/>
                  <a:gd name="T25" fmla="*/ 41 h 176"/>
                  <a:gd name="T26" fmla="*/ 228 w 228"/>
                  <a:gd name="T27" fmla="*/ 80 h 176"/>
                  <a:gd name="T28" fmla="*/ 228 w 228"/>
                  <a:gd name="T29" fmla="*/ 80 h 176"/>
                  <a:gd name="T30" fmla="*/ 226 w 228"/>
                  <a:gd name="T31" fmla="*/ 110 h 176"/>
                  <a:gd name="T32" fmla="*/ 224 w 228"/>
                  <a:gd name="T33" fmla="*/ 133 h 176"/>
                  <a:gd name="T34" fmla="*/ 224 w 228"/>
                  <a:gd name="T35" fmla="*/ 152 h 176"/>
                  <a:gd name="T36" fmla="*/ 224 w 228"/>
                  <a:gd name="T37" fmla="*/ 162 h 176"/>
                  <a:gd name="T38" fmla="*/ 226 w 228"/>
                  <a:gd name="T39" fmla="*/ 172 h 176"/>
                  <a:gd name="T40" fmla="*/ 226 w 228"/>
                  <a:gd name="T41" fmla="*/ 172 h 176"/>
                  <a:gd name="T42" fmla="*/ 226 w 228"/>
                  <a:gd name="T43" fmla="*/ 176 h 176"/>
                  <a:gd name="T44" fmla="*/ 226 w 228"/>
                  <a:gd name="T45" fmla="*/ 176 h 176"/>
                  <a:gd name="T46" fmla="*/ 157 w 228"/>
                  <a:gd name="T47" fmla="*/ 175 h 176"/>
                  <a:gd name="T48" fmla="*/ 118 w 228"/>
                  <a:gd name="T49" fmla="*/ 172 h 176"/>
                  <a:gd name="T50" fmla="*/ 82 w 228"/>
                  <a:gd name="T51" fmla="*/ 170 h 176"/>
                  <a:gd name="T52" fmla="*/ 82 w 228"/>
                  <a:gd name="T53" fmla="*/ 17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8" h="176">
                    <a:moveTo>
                      <a:pt x="82" y="170"/>
                    </a:moveTo>
                    <a:lnTo>
                      <a:pt x="82" y="170"/>
                    </a:lnTo>
                    <a:lnTo>
                      <a:pt x="73" y="149"/>
                    </a:lnTo>
                    <a:lnTo>
                      <a:pt x="65" y="130"/>
                    </a:lnTo>
                    <a:lnTo>
                      <a:pt x="52" y="109"/>
                    </a:lnTo>
                    <a:lnTo>
                      <a:pt x="34" y="80"/>
                    </a:lnTo>
                    <a:lnTo>
                      <a:pt x="34" y="80"/>
                    </a:lnTo>
                    <a:lnTo>
                      <a:pt x="25" y="64"/>
                    </a:lnTo>
                    <a:lnTo>
                      <a:pt x="15" y="46"/>
                    </a:lnTo>
                    <a:lnTo>
                      <a:pt x="0" y="10"/>
                    </a:lnTo>
                    <a:lnTo>
                      <a:pt x="225" y="0"/>
                    </a:lnTo>
                    <a:lnTo>
                      <a:pt x="225" y="0"/>
                    </a:lnTo>
                    <a:lnTo>
                      <a:pt x="228" y="41"/>
                    </a:lnTo>
                    <a:lnTo>
                      <a:pt x="228" y="80"/>
                    </a:lnTo>
                    <a:lnTo>
                      <a:pt x="228" y="80"/>
                    </a:lnTo>
                    <a:lnTo>
                      <a:pt x="226" y="110"/>
                    </a:lnTo>
                    <a:lnTo>
                      <a:pt x="224" y="133"/>
                    </a:lnTo>
                    <a:lnTo>
                      <a:pt x="224" y="152"/>
                    </a:lnTo>
                    <a:lnTo>
                      <a:pt x="224" y="162"/>
                    </a:lnTo>
                    <a:lnTo>
                      <a:pt x="226" y="172"/>
                    </a:lnTo>
                    <a:lnTo>
                      <a:pt x="226" y="172"/>
                    </a:lnTo>
                    <a:lnTo>
                      <a:pt x="226" y="176"/>
                    </a:lnTo>
                    <a:lnTo>
                      <a:pt x="226" y="176"/>
                    </a:lnTo>
                    <a:lnTo>
                      <a:pt x="157" y="175"/>
                    </a:lnTo>
                    <a:lnTo>
                      <a:pt x="118" y="172"/>
                    </a:lnTo>
                    <a:lnTo>
                      <a:pt x="82" y="170"/>
                    </a:lnTo>
                    <a:lnTo>
                      <a:pt x="82" y="170"/>
                    </a:lnTo>
                    <a:close/>
                  </a:path>
                </a:pathLst>
              </a:custGeom>
              <a:solidFill>
                <a:srgbClr val="9393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19"/>
              <p:cNvSpPr>
                <a:spLocks/>
              </p:cNvSpPr>
              <p:nvPr/>
            </p:nvSpPr>
            <p:spPr bwMode="auto">
              <a:xfrm>
                <a:off x="3044826" y="5083175"/>
                <a:ext cx="512763" cy="271463"/>
              </a:xfrm>
              <a:custGeom>
                <a:avLst/>
                <a:gdLst>
                  <a:gd name="T0" fmla="*/ 0 w 323"/>
                  <a:gd name="T1" fmla="*/ 0 h 171"/>
                  <a:gd name="T2" fmla="*/ 323 w 323"/>
                  <a:gd name="T3" fmla="*/ 0 h 171"/>
                  <a:gd name="T4" fmla="*/ 306 w 323"/>
                  <a:gd name="T5" fmla="*/ 140 h 171"/>
                  <a:gd name="T6" fmla="*/ 306 w 323"/>
                  <a:gd name="T7" fmla="*/ 140 h 171"/>
                  <a:gd name="T8" fmla="*/ 305 w 323"/>
                  <a:gd name="T9" fmla="*/ 147 h 171"/>
                  <a:gd name="T10" fmla="*/ 302 w 323"/>
                  <a:gd name="T11" fmla="*/ 152 h 171"/>
                  <a:gd name="T12" fmla="*/ 296 w 323"/>
                  <a:gd name="T13" fmla="*/ 157 h 171"/>
                  <a:gd name="T14" fmla="*/ 291 w 323"/>
                  <a:gd name="T15" fmla="*/ 161 h 171"/>
                  <a:gd name="T16" fmla="*/ 286 w 323"/>
                  <a:gd name="T17" fmla="*/ 164 h 171"/>
                  <a:gd name="T18" fmla="*/ 279 w 323"/>
                  <a:gd name="T19" fmla="*/ 167 h 171"/>
                  <a:gd name="T20" fmla="*/ 272 w 323"/>
                  <a:gd name="T21" fmla="*/ 168 h 171"/>
                  <a:gd name="T22" fmla="*/ 267 w 323"/>
                  <a:gd name="T23" fmla="*/ 168 h 171"/>
                  <a:gd name="T24" fmla="*/ 0 w 323"/>
                  <a:gd name="T25" fmla="*/ 171 h 171"/>
                  <a:gd name="T26" fmla="*/ 0 w 323"/>
                  <a:gd name="T27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3" h="171">
                    <a:moveTo>
                      <a:pt x="0" y="0"/>
                    </a:moveTo>
                    <a:lnTo>
                      <a:pt x="323" y="0"/>
                    </a:lnTo>
                    <a:lnTo>
                      <a:pt x="306" y="140"/>
                    </a:lnTo>
                    <a:lnTo>
                      <a:pt x="306" y="140"/>
                    </a:lnTo>
                    <a:lnTo>
                      <a:pt x="305" y="147"/>
                    </a:lnTo>
                    <a:lnTo>
                      <a:pt x="302" y="152"/>
                    </a:lnTo>
                    <a:lnTo>
                      <a:pt x="296" y="157"/>
                    </a:lnTo>
                    <a:lnTo>
                      <a:pt x="291" y="161"/>
                    </a:lnTo>
                    <a:lnTo>
                      <a:pt x="286" y="164"/>
                    </a:lnTo>
                    <a:lnTo>
                      <a:pt x="279" y="167"/>
                    </a:lnTo>
                    <a:lnTo>
                      <a:pt x="272" y="168"/>
                    </a:lnTo>
                    <a:lnTo>
                      <a:pt x="267" y="168"/>
                    </a:lnTo>
                    <a:lnTo>
                      <a:pt x="0" y="17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93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20"/>
              <p:cNvSpPr>
                <a:spLocks/>
              </p:cNvSpPr>
              <p:nvPr/>
            </p:nvSpPr>
            <p:spPr bwMode="auto">
              <a:xfrm>
                <a:off x="3049588" y="5083175"/>
                <a:ext cx="508000" cy="269875"/>
              </a:xfrm>
              <a:custGeom>
                <a:avLst/>
                <a:gdLst>
                  <a:gd name="T0" fmla="*/ 0 w 320"/>
                  <a:gd name="T1" fmla="*/ 0 h 170"/>
                  <a:gd name="T2" fmla="*/ 0 w 320"/>
                  <a:gd name="T3" fmla="*/ 0 h 170"/>
                  <a:gd name="T4" fmla="*/ 320 w 320"/>
                  <a:gd name="T5" fmla="*/ 0 h 170"/>
                  <a:gd name="T6" fmla="*/ 320 w 320"/>
                  <a:gd name="T7" fmla="*/ 0 h 170"/>
                  <a:gd name="T8" fmla="*/ 303 w 320"/>
                  <a:gd name="T9" fmla="*/ 140 h 170"/>
                  <a:gd name="T10" fmla="*/ 303 w 320"/>
                  <a:gd name="T11" fmla="*/ 140 h 170"/>
                  <a:gd name="T12" fmla="*/ 302 w 320"/>
                  <a:gd name="T13" fmla="*/ 147 h 170"/>
                  <a:gd name="T14" fmla="*/ 299 w 320"/>
                  <a:gd name="T15" fmla="*/ 152 h 170"/>
                  <a:gd name="T16" fmla="*/ 293 w 320"/>
                  <a:gd name="T17" fmla="*/ 157 h 170"/>
                  <a:gd name="T18" fmla="*/ 288 w 320"/>
                  <a:gd name="T19" fmla="*/ 161 h 170"/>
                  <a:gd name="T20" fmla="*/ 283 w 320"/>
                  <a:gd name="T21" fmla="*/ 164 h 170"/>
                  <a:gd name="T22" fmla="*/ 276 w 320"/>
                  <a:gd name="T23" fmla="*/ 167 h 170"/>
                  <a:gd name="T24" fmla="*/ 269 w 320"/>
                  <a:gd name="T25" fmla="*/ 168 h 170"/>
                  <a:gd name="T26" fmla="*/ 264 w 320"/>
                  <a:gd name="T27" fmla="*/ 168 h 170"/>
                  <a:gd name="T28" fmla="*/ 264 w 320"/>
                  <a:gd name="T29" fmla="*/ 168 h 170"/>
                  <a:gd name="T30" fmla="*/ 1 w 320"/>
                  <a:gd name="T31" fmla="*/ 170 h 170"/>
                  <a:gd name="T32" fmla="*/ 1 w 320"/>
                  <a:gd name="T33" fmla="*/ 170 h 170"/>
                  <a:gd name="T34" fmla="*/ 0 w 320"/>
                  <a:gd name="T35" fmla="*/ 0 h 170"/>
                  <a:gd name="T36" fmla="*/ 0 w 320"/>
                  <a:gd name="T37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20" h="170">
                    <a:moveTo>
                      <a:pt x="0" y="0"/>
                    </a:moveTo>
                    <a:lnTo>
                      <a:pt x="0" y="0"/>
                    </a:lnTo>
                    <a:lnTo>
                      <a:pt x="320" y="0"/>
                    </a:lnTo>
                    <a:lnTo>
                      <a:pt x="320" y="0"/>
                    </a:lnTo>
                    <a:lnTo>
                      <a:pt x="303" y="140"/>
                    </a:lnTo>
                    <a:lnTo>
                      <a:pt x="303" y="140"/>
                    </a:lnTo>
                    <a:lnTo>
                      <a:pt x="302" y="147"/>
                    </a:lnTo>
                    <a:lnTo>
                      <a:pt x="299" y="152"/>
                    </a:lnTo>
                    <a:lnTo>
                      <a:pt x="293" y="157"/>
                    </a:lnTo>
                    <a:lnTo>
                      <a:pt x="288" y="161"/>
                    </a:lnTo>
                    <a:lnTo>
                      <a:pt x="283" y="164"/>
                    </a:lnTo>
                    <a:lnTo>
                      <a:pt x="276" y="167"/>
                    </a:lnTo>
                    <a:lnTo>
                      <a:pt x="269" y="168"/>
                    </a:lnTo>
                    <a:lnTo>
                      <a:pt x="264" y="168"/>
                    </a:lnTo>
                    <a:lnTo>
                      <a:pt x="264" y="168"/>
                    </a:lnTo>
                    <a:lnTo>
                      <a:pt x="1" y="170"/>
                    </a:lnTo>
                    <a:lnTo>
                      <a:pt x="1" y="17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494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21"/>
              <p:cNvSpPr>
                <a:spLocks/>
              </p:cNvSpPr>
              <p:nvPr/>
            </p:nvSpPr>
            <p:spPr bwMode="auto">
              <a:xfrm>
                <a:off x="3055938" y="5083175"/>
                <a:ext cx="501650" cy="269875"/>
              </a:xfrm>
              <a:custGeom>
                <a:avLst/>
                <a:gdLst>
                  <a:gd name="T0" fmla="*/ 0 w 316"/>
                  <a:gd name="T1" fmla="*/ 0 h 170"/>
                  <a:gd name="T2" fmla="*/ 0 w 316"/>
                  <a:gd name="T3" fmla="*/ 0 h 170"/>
                  <a:gd name="T4" fmla="*/ 316 w 316"/>
                  <a:gd name="T5" fmla="*/ 0 h 170"/>
                  <a:gd name="T6" fmla="*/ 316 w 316"/>
                  <a:gd name="T7" fmla="*/ 0 h 170"/>
                  <a:gd name="T8" fmla="*/ 299 w 316"/>
                  <a:gd name="T9" fmla="*/ 140 h 170"/>
                  <a:gd name="T10" fmla="*/ 299 w 316"/>
                  <a:gd name="T11" fmla="*/ 140 h 170"/>
                  <a:gd name="T12" fmla="*/ 298 w 316"/>
                  <a:gd name="T13" fmla="*/ 147 h 170"/>
                  <a:gd name="T14" fmla="*/ 295 w 316"/>
                  <a:gd name="T15" fmla="*/ 152 h 170"/>
                  <a:gd name="T16" fmla="*/ 289 w 316"/>
                  <a:gd name="T17" fmla="*/ 156 h 170"/>
                  <a:gd name="T18" fmla="*/ 284 w 316"/>
                  <a:gd name="T19" fmla="*/ 160 h 170"/>
                  <a:gd name="T20" fmla="*/ 279 w 316"/>
                  <a:gd name="T21" fmla="*/ 164 h 170"/>
                  <a:gd name="T22" fmla="*/ 272 w 316"/>
                  <a:gd name="T23" fmla="*/ 167 h 170"/>
                  <a:gd name="T24" fmla="*/ 266 w 316"/>
                  <a:gd name="T25" fmla="*/ 168 h 170"/>
                  <a:gd name="T26" fmla="*/ 260 w 316"/>
                  <a:gd name="T27" fmla="*/ 168 h 170"/>
                  <a:gd name="T28" fmla="*/ 260 w 316"/>
                  <a:gd name="T29" fmla="*/ 168 h 170"/>
                  <a:gd name="T30" fmla="*/ 1 w 316"/>
                  <a:gd name="T31" fmla="*/ 170 h 170"/>
                  <a:gd name="T32" fmla="*/ 1 w 316"/>
                  <a:gd name="T33" fmla="*/ 170 h 170"/>
                  <a:gd name="T34" fmla="*/ 0 w 316"/>
                  <a:gd name="T35" fmla="*/ 0 h 170"/>
                  <a:gd name="T36" fmla="*/ 0 w 316"/>
                  <a:gd name="T37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6" h="170">
                    <a:moveTo>
                      <a:pt x="0" y="0"/>
                    </a:moveTo>
                    <a:lnTo>
                      <a:pt x="0" y="0"/>
                    </a:lnTo>
                    <a:lnTo>
                      <a:pt x="316" y="0"/>
                    </a:lnTo>
                    <a:lnTo>
                      <a:pt x="316" y="0"/>
                    </a:lnTo>
                    <a:lnTo>
                      <a:pt x="299" y="140"/>
                    </a:lnTo>
                    <a:lnTo>
                      <a:pt x="299" y="140"/>
                    </a:lnTo>
                    <a:lnTo>
                      <a:pt x="298" y="147"/>
                    </a:lnTo>
                    <a:lnTo>
                      <a:pt x="295" y="152"/>
                    </a:lnTo>
                    <a:lnTo>
                      <a:pt x="289" y="156"/>
                    </a:lnTo>
                    <a:lnTo>
                      <a:pt x="284" y="160"/>
                    </a:lnTo>
                    <a:lnTo>
                      <a:pt x="279" y="164"/>
                    </a:lnTo>
                    <a:lnTo>
                      <a:pt x="272" y="167"/>
                    </a:lnTo>
                    <a:lnTo>
                      <a:pt x="266" y="168"/>
                    </a:lnTo>
                    <a:lnTo>
                      <a:pt x="260" y="168"/>
                    </a:lnTo>
                    <a:lnTo>
                      <a:pt x="260" y="168"/>
                    </a:lnTo>
                    <a:lnTo>
                      <a:pt x="1" y="170"/>
                    </a:lnTo>
                    <a:lnTo>
                      <a:pt x="1" y="17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494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22"/>
              <p:cNvSpPr>
                <a:spLocks/>
              </p:cNvSpPr>
              <p:nvPr/>
            </p:nvSpPr>
            <p:spPr bwMode="auto">
              <a:xfrm>
                <a:off x="3062288" y="5083175"/>
                <a:ext cx="495300" cy="266700"/>
              </a:xfrm>
              <a:custGeom>
                <a:avLst/>
                <a:gdLst>
                  <a:gd name="T0" fmla="*/ 0 w 312"/>
                  <a:gd name="T1" fmla="*/ 0 h 168"/>
                  <a:gd name="T2" fmla="*/ 0 w 312"/>
                  <a:gd name="T3" fmla="*/ 0 h 168"/>
                  <a:gd name="T4" fmla="*/ 312 w 312"/>
                  <a:gd name="T5" fmla="*/ 0 h 168"/>
                  <a:gd name="T6" fmla="*/ 312 w 312"/>
                  <a:gd name="T7" fmla="*/ 0 h 168"/>
                  <a:gd name="T8" fmla="*/ 295 w 312"/>
                  <a:gd name="T9" fmla="*/ 140 h 168"/>
                  <a:gd name="T10" fmla="*/ 295 w 312"/>
                  <a:gd name="T11" fmla="*/ 140 h 168"/>
                  <a:gd name="T12" fmla="*/ 294 w 312"/>
                  <a:gd name="T13" fmla="*/ 147 h 168"/>
                  <a:gd name="T14" fmla="*/ 291 w 312"/>
                  <a:gd name="T15" fmla="*/ 152 h 168"/>
                  <a:gd name="T16" fmla="*/ 285 w 312"/>
                  <a:gd name="T17" fmla="*/ 156 h 168"/>
                  <a:gd name="T18" fmla="*/ 280 w 312"/>
                  <a:gd name="T19" fmla="*/ 160 h 168"/>
                  <a:gd name="T20" fmla="*/ 275 w 312"/>
                  <a:gd name="T21" fmla="*/ 164 h 168"/>
                  <a:gd name="T22" fmla="*/ 269 w 312"/>
                  <a:gd name="T23" fmla="*/ 167 h 168"/>
                  <a:gd name="T24" fmla="*/ 262 w 312"/>
                  <a:gd name="T25" fmla="*/ 168 h 168"/>
                  <a:gd name="T26" fmla="*/ 257 w 312"/>
                  <a:gd name="T27" fmla="*/ 168 h 168"/>
                  <a:gd name="T28" fmla="*/ 257 w 312"/>
                  <a:gd name="T29" fmla="*/ 168 h 168"/>
                  <a:gd name="T30" fmla="*/ 0 w 312"/>
                  <a:gd name="T31" fmla="*/ 168 h 168"/>
                  <a:gd name="T32" fmla="*/ 0 w 312"/>
                  <a:gd name="T33" fmla="*/ 168 h 168"/>
                  <a:gd name="T34" fmla="*/ 0 w 312"/>
                  <a:gd name="T35" fmla="*/ 0 h 168"/>
                  <a:gd name="T36" fmla="*/ 0 w 312"/>
                  <a:gd name="T37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2" h="168">
                    <a:moveTo>
                      <a:pt x="0" y="0"/>
                    </a:moveTo>
                    <a:lnTo>
                      <a:pt x="0" y="0"/>
                    </a:lnTo>
                    <a:lnTo>
                      <a:pt x="312" y="0"/>
                    </a:lnTo>
                    <a:lnTo>
                      <a:pt x="312" y="0"/>
                    </a:lnTo>
                    <a:lnTo>
                      <a:pt x="295" y="140"/>
                    </a:lnTo>
                    <a:lnTo>
                      <a:pt x="295" y="140"/>
                    </a:lnTo>
                    <a:lnTo>
                      <a:pt x="294" y="147"/>
                    </a:lnTo>
                    <a:lnTo>
                      <a:pt x="291" y="152"/>
                    </a:lnTo>
                    <a:lnTo>
                      <a:pt x="285" y="156"/>
                    </a:lnTo>
                    <a:lnTo>
                      <a:pt x="280" y="160"/>
                    </a:lnTo>
                    <a:lnTo>
                      <a:pt x="275" y="164"/>
                    </a:lnTo>
                    <a:lnTo>
                      <a:pt x="269" y="167"/>
                    </a:lnTo>
                    <a:lnTo>
                      <a:pt x="262" y="168"/>
                    </a:lnTo>
                    <a:lnTo>
                      <a:pt x="257" y="168"/>
                    </a:lnTo>
                    <a:lnTo>
                      <a:pt x="257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595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23"/>
              <p:cNvSpPr>
                <a:spLocks/>
              </p:cNvSpPr>
              <p:nvPr/>
            </p:nvSpPr>
            <p:spPr bwMode="auto">
              <a:xfrm>
                <a:off x="3068638" y="5083175"/>
                <a:ext cx="488950" cy="266700"/>
              </a:xfrm>
              <a:custGeom>
                <a:avLst/>
                <a:gdLst>
                  <a:gd name="T0" fmla="*/ 0 w 308"/>
                  <a:gd name="T1" fmla="*/ 0 h 168"/>
                  <a:gd name="T2" fmla="*/ 0 w 308"/>
                  <a:gd name="T3" fmla="*/ 0 h 168"/>
                  <a:gd name="T4" fmla="*/ 308 w 308"/>
                  <a:gd name="T5" fmla="*/ 0 h 168"/>
                  <a:gd name="T6" fmla="*/ 308 w 308"/>
                  <a:gd name="T7" fmla="*/ 0 h 168"/>
                  <a:gd name="T8" fmla="*/ 291 w 308"/>
                  <a:gd name="T9" fmla="*/ 140 h 168"/>
                  <a:gd name="T10" fmla="*/ 291 w 308"/>
                  <a:gd name="T11" fmla="*/ 140 h 168"/>
                  <a:gd name="T12" fmla="*/ 290 w 308"/>
                  <a:gd name="T13" fmla="*/ 147 h 168"/>
                  <a:gd name="T14" fmla="*/ 287 w 308"/>
                  <a:gd name="T15" fmla="*/ 152 h 168"/>
                  <a:gd name="T16" fmla="*/ 281 w 308"/>
                  <a:gd name="T17" fmla="*/ 156 h 168"/>
                  <a:gd name="T18" fmla="*/ 277 w 308"/>
                  <a:gd name="T19" fmla="*/ 160 h 168"/>
                  <a:gd name="T20" fmla="*/ 271 w 308"/>
                  <a:gd name="T21" fmla="*/ 164 h 168"/>
                  <a:gd name="T22" fmla="*/ 265 w 308"/>
                  <a:gd name="T23" fmla="*/ 166 h 168"/>
                  <a:gd name="T24" fmla="*/ 258 w 308"/>
                  <a:gd name="T25" fmla="*/ 168 h 168"/>
                  <a:gd name="T26" fmla="*/ 253 w 308"/>
                  <a:gd name="T27" fmla="*/ 168 h 168"/>
                  <a:gd name="T28" fmla="*/ 253 w 308"/>
                  <a:gd name="T29" fmla="*/ 168 h 168"/>
                  <a:gd name="T30" fmla="*/ 0 w 308"/>
                  <a:gd name="T31" fmla="*/ 167 h 168"/>
                  <a:gd name="T32" fmla="*/ 0 w 308"/>
                  <a:gd name="T33" fmla="*/ 167 h 168"/>
                  <a:gd name="T34" fmla="*/ 0 w 308"/>
                  <a:gd name="T35" fmla="*/ 0 h 168"/>
                  <a:gd name="T36" fmla="*/ 0 w 308"/>
                  <a:gd name="T37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8" h="168">
                    <a:moveTo>
                      <a:pt x="0" y="0"/>
                    </a:moveTo>
                    <a:lnTo>
                      <a:pt x="0" y="0"/>
                    </a:lnTo>
                    <a:lnTo>
                      <a:pt x="308" y="0"/>
                    </a:lnTo>
                    <a:lnTo>
                      <a:pt x="308" y="0"/>
                    </a:lnTo>
                    <a:lnTo>
                      <a:pt x="291" y="140"/>
                    </a:lnTo>
                    <a:lnTo>
                      <a:pt x="291" y="140"/>
                    </a:lnTo>
                    <a:lnTo>
                      <a:pt x="290" y="147"/>
                    </a:lnTo>
                    <a:lnTo>
                      <a:pt x="287" y="152"/>
                    </a:lnTo>
                    <a:lnTo>
                      <a:pt x="281" y="156"/>
                    </a:lnTo>
                    <a:lnTo>
                      <a:pt x="277" y="160"/>
                    </a:lnTo>
                    <a:lnTo>
                      <a:pt x="271" y="164"/>
                    </a:lnTo>
                    <a:lnTo>
                      <a:pt x="265" y="166"/>
                    </a:lnTo>
                    <a:lnTo>
                      <a:pt x="258" y="168"/>
                    </a:lnTo>
                    <a:lnTo>
                      <a:pt x="253" y="168"/>
                    </a:lnTo>
                    <a:lnTo>
                      <a:pt x="253" y="168"/>
                    </a:lnTo>
                    <a:lnTo>
                      <a:pt x="0" y="167"/>
                    </a:lnTo>
                    <a:lnTo>
                      <a:pt x="0" y="16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595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24"/>
              <p:cNvSpPr>
                <a:spLocks/>
              </p:cNvSpPr>
              <p:nvPr/>
            </p:nvSpPr>
            <p:spPr bwMode="auto">
              <a:xfrm>
                <a:off x="3074988" y="5083175"/>
                <a:ext cx="482600" cy="266700"/>
              </a:xfrm>
              <a:custGeom>
                <a:avLst/>
                <a:gdLst>
                  <a:gd name="T0" fmla="*/ 0 w 304"/>
                  <a:gd name="T1" fmla="*/ 0 h 168"/>
                  <a:gd name="T2" fmla="*/ 0 w 304"/>
                  <a:gd name="T3" fmla="*/ 0 h 168"/>
                  <a:gd name="T4" fmla="*/ 304 w 304"/>
                  <a:gd name="T5" fmla="*/ 0 h 168"/>
                  <a:gd name="T6" fmla="*/ 304 w 304"/>
                  <a:gd name="T7" fmla="*/ 0 h 168"/>
                  <a:gd name="T8" fmla="*/ 287 w 304"/>
                  <a:gd name="T9" fmla="*/ 140 h 168"/>
                  <a:gd name="T10" fmla="*/ 287 w 304"/>
                  <a:gd name="T11" fmla="*/ 140 h 168"/>
                  <a:gd name="T12" fmla="*/ 286 w 304"/>
                  <a:gd name="T13" fmla="*/ 147 h 168"/>
                  <a:gd name="T14" fmla="*/ 283 w 304"/>
                  <a:gd name="T15" fmla="*/ 152 h 168"/>
                  <a:gd name="T16" fmla="*/ 279 w 304"/>
                  <a:gd name="T17" fmla="*/ 156 h 168"/>
                  <a:gd name="T18" fmla="*/ 273 w 304"/>
                  <a:gd name="T19" fmla="*/ 160 h 168"/>
                  <a:gd name="T20" fmla="*/ 267 w 304"/>
                  <a:gd name="T21" fmla="*/ 164 h 168"/>
                  <a:gd name="T22" fmla="*/ 261 w 304"/>
                  <a:gd name="T23" fmla="*/ 166 h 168"/>
                  <a:gd name="T24" fmla="*/ 254 w 304"/>
                  <a:gd name="T25" fmla="*/ 167 h 168"/>
                  <a:gd name="T26" fmla="*/ 249 w 304"/>
                  <a:gd name="T27" fmla="*/ 168 h 168"/>
                  <a:gd name="T28" fmla="*/ 249 w 304"/>
                  <a:gd name="T29" fmla="*/ 168 h 168"/>
                  <a:gd name="T30" fmla="*/ 0 w 304"/>
                  <a:gd name="T31" fmla="*/ 166 h 168"/>
                  <a:gd name="T32" fmla="*/ 0 w 304"/>
                  <a:gd name="T33" fmla="*/ 166 h 168"/>
                  <a:gd name="T34" fmla="*/ 0 w 304"/>
                  <a:gd name="T35" fmla="*/ 0 h 168"/>
                  <a:gd name="T36" fmla="*/ 0 w 304"/>
                  <a:gd name="T37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4" h="168">
                    <a:moveTo>
                      <a:pt x="0" y="0"/>
                    </a:moveTo>
                    <a:lnTo>
                      <a:pt x="0" y="0"/>
                    </a:lnTo>
                    <a:lnTo>
                      <a:pt x="304" y="0"/>
                    </a:lnTo>
                    <a:lnTo>
                      <a:pt x="304" y="0"/>
                    </a:lnTo>
                    <a:lnTo>
                      <a:pt x="287" y="140"/>
                    </a:lnTo>
                    <a:lnTo>
                      <a:pt x="287" y="140"/>
                    </a:lnTo>
                    <a:lnTo>
                      <a:pt x="286" y="147"/>
                    </a:lnTo>
                    <a:lnTo>
                      <a:pt x="283" y="152"/>
                    </a:lnTo>
                    <a:lnTo>
                      <a:pt x="279" y="156"/>
                    </a:lnTo>
                    <a:lnTo>
                      <a:pt x="273" y="160"/>
                    </a:lnTo>
                    <a:lnTo>
                      <a:pt x="267" y="164"/>
                    </a:lnTo>
                    <a:lnTo>
                      <a:pt x="261" y="166"/>
                    </a:lnTo>
                    <a:lnTo>
                      <a:pt x="254" y="167"/>
                    </a:lnTo>
                    <a:lnTo>
                      <a:pt x="249" y="168"/>
                    </a:lnTo>
                    <a:lnTo>
                      <a:pt x="249" y="168"/>
                    </a:lnTo>
                    <a:lnTo>
                      <a:pt x="0" y="166"/>
                    </a:lnTo>
                    <a:lnTo>
                      <a:pt x="0" y="1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96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25"/>
              <p:cNvSpPr>
                <a:spLocks/>
              </p:cNvSpPr>
              <p:nvPr/>
            </p:nvSpPr>
            <p:spPr bwMode="auto">
              <a:xfrm>
                <a:off x="3081338" y="5083175"/>
                <a:ext cx="476250" cy="266700"/>
              </a:xfrm>
              <a:custGeom>
                <a:avLst/>
                <a:gdLst>
                  <a:gd name="T0" fmla="*/ 0 w 300"/>
                  <a:gd name="T1" fmla="*/ 0 h 168"/>
                  <a:gd name="T2" fmla="*/ 0 w 300"/>
                  <a:gd name="T3" fmla="*/ 0 h 168"/>
                  <a:gd name="T4" fmla="*/ 300 w 300"/>
                  <a:gd name="T5" fmla="*/ 0 h 168"/>
                  <a:gd name="T6" fmla="*/ 300 w 300"/>
                  <a:gd name="T7" fmla="*/ 0 h 168"/>
                  <a:gd name="T8" fmla="*/ 283 w 300"/>
                  <a:gd name="T9" fmla="*/ 140 h 168"/>
                  <a:gd name="T10" fmla="*/ 283 w 300"/>
                  <a:gd name="T11" fmla="*/ 140 h 168"/>
                  <a:gd name="T12" fmla="*/ 282 w 300"/>
                  <a:gd name="T13" fmla="*/ 147 h 168"/>
                  <a:gd name="T14" fmla="*/ 279 w 300"/>
                  <a:gd name="T15" fmla="*/ 152 h 168"/>
                  <a:gd name="T16" fmla="*/ 275 w 300"/>
                  <a:gd name="T17" fmla="*/ 156 h 168"/>
                  <a:gd name="T18" fmla="*/ 269 w 300"/>
                  <a:gd name="T19" fmla="*/ 160 h 168"/>
                  <a:gd name="T20" fmla="*/ 264 w 300"/>
                  <a:gd name="T21" fmla="*/ 163 h 168"/>
                  <a:gd name="T22" fmla="*/ 257 w 300"/>
                  <a:gd name="T23" fmla="*/ 166 h 168"/>
                  <a:gd name="T24" fmla="*/ 252 w 300"/>
                  <a:gd name="T25" fmla="*/ 167 h 168"/>
                  <a:gd name="T26" fmla="*/ 245 w 300"/>
                  <a:gd name="T27" fmla="*/ 168 h 168"/>
                  <a:gd name="T28" fmla="*/ 245 w 300"/>
                  <a:gd name="T29" fmla="*/ 168 h 168"/>
                  <a:gd name="T30" fmla="*/ 0 w 300"/>
                  <a:gd name="T31" fmla="*/ 164 h 168"/>
                  <a:gd name="T32" fmla="*/ 0 w 300"/>
                  <a:gd name="T33" fmla="*/ 164 h 168"/>
                  <a:gd name="T34" fmla="*/ 0 w 300"/>
                  <a:gd name="T35" fmla="*/ 0 h 168"/>
                  <a:gd name="T36" fmla="*/ 0 w 300"/>
                  <a:gd name="T37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0" h="168">
                    <a:moveTo>
                      <a:pt x="0" y="0"/>
                    </a:moveTo>
                    <a:lnTo>
                      <a:pt x="0" y="0"/>
                    </a:lnTo>
                    <a:lnTo>
                      <a:pt x="300" y="0"/>
                    </a:lnTo>
                    <a:lnTo>
                      <a:pt x="300" y="0"/>
                    </a:lnTo>
                    <a:lnTo>
                      <a:pt x="283" y="140"/>
                    </a:lnTo>
                    <a:lnTo>
                      <a:pt x="283" y="140"/>
                    </a:lnTo>
                    <a:lnTo>
                      <a:pt x="282" y="147"/>
                    </a:lnTo>
                    <a:lnTo>
                      <a:pt x="279" y="152"/>
                    </a:lnTo>
                    <a:lnTo>
                      <a:pt x="275" y="156"/>
                    </a:lnTo>
                    <a:lnTo>
                      <a:pt x="269" y="160"/>
                    </a:lnTo>
                    <a:lnTo>
                      <a:pt x="264" y="163"/>
                    </a:lnTo>
                    <a:lnTo>
                      <a:pt x="257" y="166"/>
                    </a:lnTo>
                    <a:lnTo>
                      <a:pt x="252" y="167"/>
                    </a:lnTo>
                    <a:lnTo>
                      <a:pt x="245" y="168"/>
                    </a:lnTo>
                    <a:lnTo>
                      <a:pt x="245" y="168"/>
                    </a:lnTo>
                    <a:lnTo>
                      <a:pt x="0" y="164"/>
                    </a:lnTo>
                    <a:lnTo>
                      <a:pt x="0" y="16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797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26"/>
              <p:cNvSpPr>
                <a:spLocks/>
              </p:cNvSpPr>
              <p:nvPr/>
            </p:nvSpPr>
            <p:spPr bwMode="auto">
              <a:xfrm>
                <a:off x="3086101" y="5083175"/>
                <a:ext cx="471488" cy="266700"/>
              </a:xfrm>
              <a:custGeom>
                <a:avLst/>
                <a:gdLst>
                  <a:gd name="T0" fmla="*/ 0 w 297"/>
                  <a:gd name="T1" fmla="*/ 0 h 168"/>
                  <a:gd name="T2" fmla="*/ 0 w 297"/>
                  <a:gd name="T3" fmla="*/ 0 h 168"/>
                  <a:gd name="T4" fmla="*/ 297 w 297"/>
                  <a:gd name="T5" fmla="*/ 0 h 168"/>
                  <a:gd name="T6" fmla="*/ 297 w 297"/>
                  <a:gd name="T7" fmla="*/ 0 h 168"/>
                  <a:gd name="T8" fmla="*/ 280 w 297"/>
                  <a:gd name="T9" fmla="*/ 140 h 168"/>
                  <a:gd name="T10" fmla="*/ 280 w 297"/>
                  <a:gd name="T11" fmla="*/ 140 h 168"/>
                  <a:gd name="T12" fmla="*/ 279 w 297"/>
                  <a:gd name="T13" fmla="*/ 147 h 168"/>
                  <a:gd name="T14" fmla="*/ 276 w 297"/>
                  <a:gd name="T15" fmla="*/ 152 h 168"/>
                  <a:gd name="T16" fmla="*/ 272 w 297"/>
                  <a:gd name="T17" fmla="*/ 156 h 168"/>
                  <a:gd name="T18" fmla="*/ 266 w 297"/>
                  <a:gd name="T19" fmla="*/ 160 h 168"/>
                  <a:gd name="T20" fmla="*/ 261 w 297"/>
                  <a:gd name="T21" fmla="*/ 163 h 168"/>
                  <a:gd name="T22" fmla="*/ 254 w 297"/>
                  <a:gd name="T23" fmla="*/ 166 h 168"/>
                  <a:gd name="T24" fmla="*/ 249 w 297"/>
                  <a:gd name="T25" fmla="*/ 167 h 168"/>
                  <a:gd name="T26" fmla="*/ 243 w 297"/>
                  <a:gd name="T27" fmla="*/ 168 h 168"/>
                  <a:gd name="T28" fmla="*/ 243 w 297"/>
                  <a:gd name="T29" fmla="*/ 168 h 168"/>
                  <a:gd name="T30" fmla="*/ 1 w 297"/>
                  <a:gd name="T31" fmla="*/ 163 h 168"/>
                  <a:gd name="T32" fmla="*/ 1 w 297"/>
                  <a:gd name="T33" fmla="*/ 163 h 168"/>
                  <a:gd name="T34" fmla="*/ 0 w 297"/>
                  <a:gd name="T35" fmla="*/ 0 h 168"/>
                  <a:gd name="T36" fmla="*/ 0 w 297"/>
                  <a:gd name="T37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7" h="168">
                    <a:moveTo>
                      <a:pt x="0" y="0"/>
                    </a:moveTo>
                    <a:lnTo>
                      <a:pt x="0" y="0"/>
                    </a:lnTo>
                    <a:lnTo>
                      <a:pt x="297" y="0"/>
                    </a:lnTo>
                    <a:lnTo>
                      <a:pt x="297" y="0"/>
                    </a:lnTo>
                    <a:lnTo>
                      <a:pt x="280" y="140"/>
                    </a:lnTo>
                    <a:lnTo>
                      <a:pt x="280" y="140"/>
                    </a:lnTo>
                    <a:lnTo>
                      <a:pt x="279" y="147"/>
                    </a:lnTo>
                    <a:lnTo>
                      <a:pt x="276" y="152"/>
                    </a:lnTo>
                    <a:lnTo>
                      <a:pt x="272" y="156"/>
                    </a:lnTo>
                    <a:lnTo>
                      <a:pt x="266" y="160"/>
                    </a:lnTo>
                    <a:lnTo>
                      <a:pt x="261" y="163"/>
                    </a:lnTo>
                    <a:lnTo>
                      <a:pt x="254" y="166"/>
                    </a:lnTo>
                    <a:lnTo>
                      <a:pt x="249" y="167"/>
                    </a:lnTo>
                    <a:lnTo>
                      <a:pt x="243" y="168"/>
                    </a:lnTo>
                    <a:lnTo>
                      <a:pt x="243" y="168"/>
                    </a:lnTo>
                    <a:lnTo>
                      <a:pt x="1" y="163"/>
                    </a:lnTo>
                    <a:lnTo>
                      <a:pt x="1" y="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797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27"/>
              <p:cNvSpPr>
                <a:spLocks/>
              </p:cNvSpPr>
              <p:nvPr/>
            </p:nvSpPr>
            <p:spPr bwMode="auto">
              <a:xfrm>
                <a:off x="3092451" y="5083175"/>
                <a:ext cx="465138" cy="266700"/>
              </a:xfrm>
              <a:custGeom>
                <a:avLst/>
                <a:gdLst>
                  <a:gd name="T0" fmla="*/ 0 w 293"/>
                  <a:gd name="T1" fmla="*/ 0 h 168"/>
                  <a:gd name="T2" fmla="*/ 0 w 293"/>
                  <a:gd name="T3" fmla="*/ 0 h 168"/>
                  <a:gd name="T4" fmla="*/ 293 w 293"/>
                  <a:gd name="T5" fmla="*/ 0 h 168"/>
                  <a:gd name="T6" fmla="*/ 293 w 293"/>
                  <a:gd name="T7" fmla="*/ 0 h 168"/>
                  <a:gd name="T8" fmla="*/ 276 w 293"/>
                  <a:gd name="T9" fmla="*/ 140 h 168"/>
                  <a:gd name="T10" fmla="*/ 276 w 293"/>
                  <a:gd name="T11" fmla="*/ 140 h 168"/>
                  <a:gd name="T12" fmla="*/ 275 w 293"/>
                  <a:gd name="T13" fmla="*/ 147 h 168"/>
                  <a:gd name="T14" fmla="*/ 272 w 293"/>
                  <a:gd name="T15" fmla="*/ 152 h 168"/>
                  <a:gd name="T16" fmla="*/ 268 w 293"/>
                  <a:gd name="T17" fmla="*/ 156 h 168"/>
                  <a:gd name="T18" fmla="*/ 262 w 293"/>
                  <a:gd name="T19" fmla="*/ 160 h 168"/>
                  <a:gd name="T20" fmla="*/ 257 w 293"/>
                  <a:gd name="T21" fmla="*/ 163 h 168"/>
                  <a:gd name="T22" fmla="*/ 250 w 293"/>
                  <a:gd name="T23" fmla="*/ 166 h 168"/>
                  <a:gd name="T24" fmla="*/ 245 w 293"/>
                  <a:gd name="T25" fmla="*/ 167 h 168"/>
                  <a:gd name="T26" fmla="*/ 239 w 293"/>
                  <a:gd name="T27" fmla="*/ 168 h 168"/>
                  <a:gd name="T28" fmla="*/ 239 w 293"/>
                  <a:gd name="T29" fmla="*/ 168 h 168"/>
                  <a:gd name="T30" fmla="*/ 0 w 293"/>
                  <a:gd name="T31" fmla="*/ 163 h 168"/>
                  <a:gd name="T32" fmla="*/ 0 w 293"/>
                  <a:gd name="T33" fmla="*/ 163 h 168"/>
                  <a:gd name="T34" fmla="*/ 0 w 293"/>
                  <a:gd name="T35" fmla="*/ 0 h 168"/>
                  <a:gd name="T36" fmla="*/ 0 w 293"/>
                  <a:gd name="T37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3" h="168">
                    <a:moveTo>
                      <a:pt x="0" y="0"/>
                    </a:moveTo>
                    <a:lnTo>
                      <a:pt x="0" y="0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76" y="140"/>
                    </a:lnTo>
                    <a:lnTo>
                      <a:pt x="276" y="140"/>
                    </a:lnTo>
                    <a:lnTo>
                      <a:pt x="275" y="147"/>
                    </a:lnTo>
                    <a:lnTo>
                      <a:pt x="272" y="152"/>
                    </a:lnTo>
                    <a:lnTo>
                      <a:pt x="268" y="156"/>
                    </a:lnTo>
                    <a:lnTo>
                      <a:pt x="262" y="160"/>
                    </a:lnTo>
                    <a:lnTo>
                      <a:pt x="257" y="163"/>
                    </a:lnTo>
                    <a:lnTo>
                      <a:pt x="250" y="166"/>
                    </a:lnTo>
                    <a:lnTo>
                      <a:pt x="245" y="167"/>
                    </a:lnTo>
                    <a:lnTo>
                      <a:pt x="239" y="168"/>
                    </a:lnTo>
                    <a:lnTo>
                      <a:pt x="239" y="168"/>
                    </a:lnTo>
                    <a:lnTo>
                      <a:pt x="0" y="163"/>
                    </a:lnTo>
                    <a:lnTo>
                      <a:pt x="0" y="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898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28"/>
              <p:cNvSpPr>
                <a:spLocks/>
              </p:cNvSpPr>
              <p:nvPr/>
            </p:nvSpPr>
            <p:spPr bwMode="auto">
              <a:xfrm>
                <a:off x="3098801" y="5083175"/>
                <a:ext cx="458788" cy="266700"/>
              </a:xfrm>
              <a:custGeom>
                <a:avLst/>
                <a:gdLst>
                  <a:gd name="T0" fmla="*/ 0 w 289"/>
                  <a:gd name="T1" fmla="*/ 0 h 168"/>
                  <a:gd name="T2" fmla="*/ 0 w 289"/>
                  <a:gd name="T3" fmla="*/ 0 h 168"/>
                  <a:gd name="T4" fmla="*/ 289 w 289"/>
                  <a:gd name="T5" fmla="*/ 0 h 168"/>
                  <a:gd name="T6" fmla="*/ 289 w 289"/>
                  <a:gd name="T7" fmla="*/ 0 h 168"/>
                  <a:gd name="T8" fmla="*/ 272 w 289"/>
                  <a:gd name="T9" fmla="*/ 140 h 168"/>
                  <a:gd name="T10" fmla="*/ 272 w 289"/>
                  <a:gd name="T11" fmla="*/ 140 h 168"/>
                  <a:gd name="T12" fmla="*/ 271 w 289"/>
                  <a:gd name="T13" fmla="*/ 147 h 168"/>
                  <a:gd name="T14" fmla="*/ 268 w 289"/>
                  <a:gd name="T15" fmla="*/ 151 h 168"/>
                  <a:gd name="T16" fmla="*/ 264 w 289"/>
                  <a:gd name="T17" fmla="*/ 156 h 168"/>
                  <a:gd name="T18" fmla="*/ 258 w 289"/>
                  <a:gd name="T19" fmla="*/ 160 h 168"/>
                  <a:gd name="T20" fmla="*/ 253 w 289"/>
                  <a:gd name="T21" fmla="*/ 163 h 168"/>
                  <a:gd name="T22" fmla="*/ 248 w 289"/>
                  <a:gd name="T23" fmla="*/ 166 h 168"/>
                  <a:gd name="T24" fmla="*/ 235 w 289"/>
                  <a:gd name="T25" fmla="*/ 168 h 168"/>
                  <a:gd name="T26" fmla="*/ 235 w 289"/>
                  <a:gd name="T27" fmla="*/ 168 h 168"/>
                  <a:gd name="T28" fmla="*/ 0 w 289"/>
                  <a:gd name="T29" fmla="*/ 161 h 168"/>
                  <a:gd name="T30" fmla="*/ 0 w 289"/>
                  <a:gd name="T31" fmla="*/ 161 h 168"/>
                  <a:gd name="T32" fmla="*/ 0 w 289"/>
                  <a:gd name="T33" fmla="*/ 0 h 168"/>
                  <a:gd name="T34" fmla="*/ 0 w 289"/>
                  <a:gd name="T35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9" h="168">
                    <a:moveTo>
                      <a:pt x="0" y="0"/>
                    </a:moveTo>
                    <a:lnTo>
                      <a:pt x="0" y="0"/>
                    </a:lnTo>
                    <a:lnTo>
                      <a:pt x="289" y="0"/>
                    </a:lnTo>
                    <a:lnTo>
                      <a:pt x="289" y="0"/>
                    </a:lnTo>
                    <a:lnTo>
                      <a:pt x="272" y="140"/>
                    </a:lnTo>
                    <a:lnTo>
                      <a:pt x="272" y="140"/>
                    </a:lnTo>
                    <a:lnTo>
                      <a:pt x="271" y="147"/>
                    </a:lnTo>
                    <a:lnTo>
                      <a:pt x="268" y="151"/>
                    </a:lnTo>
                    <a:lnTo>
                      <a:pt x="264" y="156"/>
                    </a:lnTo>
                    <a:lnTo>
                      <a:pt x="258" y="160"/>
                    </a:lnTo>
                    <a:lnTo>
                      <a:pt x="253" y="163"/>
                    </a:lnTo>
                    <a:lnTo>
                      <a:pt x="248" y="166"/>
                    </a:lnTo>
                    <a:lnTo>
                      <a:pt x="235" y="168"/>
                    </a:lnTo>
                    <a:lnTo>
                      <a:pt x="235" y="168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99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29"/>
              <p:cNvSpPr>
                <a:spLocks/>
              </p:cNvSpPr>
              <p:nvPr/>
            </p:nvSpPr>
            <p:spPr bwMode="auto">
              <a:xfrm>
                <a:off x="3105151" y="5083175"/>
                <a:ext cx="452438" cy="265113"/>
              </a:xfrm>
              <a:custGeom>
                <a:avLst/>
                <a:gdLst>
                  <a:gd name="T0" fmla="*/ 0 w 285"/>
                  <a:gd name="T1" fmla="*/ 0 h 167"/>
                  <a:gd name="T2" fmla="*/ 0 w 285"/>
                  <a:gd name="T3" fmla="*/ 0 h 167"/>
                  <a:gd name="T4" fmla="*/ 285 w 285"/>
                  <a:gd name="T5" fmla="*/ 0 h 167"/>
                  <a:gd name="T6" fmla="*/ 285 w 285"/>
                  <a:gd name="T7" fmla="*/ 0 h 167"/>
                  <a:gd name="T8" fmla="*/ 268 w 285"/>
                  <a:gd name="T9" fmla="*/ 140 h 167"/>
                  <a:gd name="T10" fmla="*/ 268 w 285"/>
                  <a:gd name="T11" fmla="*/ 140 h 167"/>
                  <a:gd name="T12" fmla="*/ 267 w 285"/>
                  <a:gd name="T13" fmla="*/ 147 h 167"/>
                  <a:gd name="T14" fmla="*/ 264 w 285"/>
                  <a:gd name="T15" fmla="*/ 151 h 167"/>
                  <a:gd name="T16" fmla="*/ 260 w 285"/>
                  <a:gd name="T17" fmla="*/ 156 h 167"/>
                  <a:gd name="T18" fmla="*/ 254 w 285"/>
                  <a:gd name="T19" fmla="*/ 160 h 167"/>
                  <a:gd name="T20" fmla="*/ 249 w 285"/>
                  <a:gd name="T21" fmla="*/ 163 h 167"/>
                  <a:gd name="T22" fmla="*/ 244 w 285"/>
                  <a:gd name="T23" fmla="*/ 166 h 167"/>
                  <a:gd name="T24" fmla="*/ 231 w 285"/>
                  <a:gd name="T25" fmla="*/ 167 h 167"/>
                  <a:gd name="T26" fmla="*/ 231 w 285"/>
                  <a:gd name="T27" fmla="*/ 167 h 167"/>
                  <a:gd name="T28" fmla="*/ 0 w 285"/>
                  <a:gd name="T29" fmla="*/ 160 h 167"/>
                  <a:gd name="T30" fmla="*/ 0 w 285"/>
                  <a:gd name="T31" fmla="*/ 160 h 167"/>
                  <a:gd name="T32" fmla="*/ 0 w 285"/>
                  <a:gd name="T33" fmla="*/ 0 h 167"/>
                  <a:gd name="T34" fmla="*/ 0 w 285"/>
                  <a:gd name="T35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5" h="167">
                    <a:moveTo>
                      <a:pt x="0" y="0"/>
                    </a:moveTo>
                    <a:lnTo>
                      <a:pt x="0" y="0"/>
                    </a:lnTo>
                    <a:lnTo>
                      <a:pt x="285" y="0"/>
                    </a:lnTo>
                    <a:lnTo>
                      <a:pt x="285" y="0"/>
                    </a:lnTo>
                    <a:lnTo>
                      <a:pt x="268" y="140"/>
                    </a:lnTo>
                    <a:lnTo>
                      <a:pt x="268" y="140"/>
                    </a:lnTo>
                    <a:lnTo>
                      <a:pt x="267" y="147"/>
                    </a:lnTo>
                    <a:lnTo>
                      <a:pt x="264" y="151"/>
                    </a:lnTo>
                    <a:lnTo>
                      <a:pt x="260" y="156"/>
                    </a:lnTo>
                    <a:lnTo>
                      <a:pt x="254" y="160"/>
                    </a:lnTo>
                    <a:lnTo>
                      <a:pt x="249" y="163"/>
                    </a:lnTo>
                    <a:lnTo>
                      <a:pt x="244" y="166"/>
                    </a:lnTo>
                    <a:lnTo>
                      <a:pt x="231" y="167"/>
                    </a:lnTo>
                    <a:lnTo>
                      <a:pt x="231" y="167"/>
                    </a:lnTo>
                    <a:lnTo>
                      <a:pt x="0" y="160"/>
                    </a:lnTo>
                    <a:lnTo>
                      <a:pt x="0" y="1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99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auto">
              <a:xfrm>
                <a:off x="3111501" y="5083175"/>
                <a:ext cx="446088" cy="265113"/>
              </a:xfrm>
              <a:custGeom>
                <a:avLst/>
                <a:gdLst>
                  <a:gd name="T0" fmla="*/ 0 w 281"/>
                  <a:gd name="T1" fmla="*/ 0 h 167"/>
                  <a:gd name="T2" fmla="*/ 0 w 281"/>
                  <a:gd name="T3" fmla="*/ 0 h 167"/>
                  <a:gd name="T4" fmla="*/ 281 w 281"/>
                  <a:gd name="T5" fmla="*/ 0 h 167"/>
                  <a:gd name="T6" fmla="*/ 281 w 281"/>
                  <a:gd name="T7" fmla="*/ 0 h 167"/>
                  <a:gd name="T8" fmla="*/ 264 w 281"/>
                  <a:gd name="T9" fmla="*/ 140 h 167"/>
                  <a:gd name="T10" fmla="*/ 264 w 281"/>
                  <a:gd name="T11" fmla="*/ 140 h 167"/>
                  <a:gd name="T12" fmla="*/ 263 w 281"/>
                  <a:gd name="T13" fmla="*/ 145 h 167"/>
                  <a:gd name="T14" fmla="*/ 260 w 281"/>
                  <a:gd name="T15" fmla="*/ 151 h 167"/>
                  <a:gd name="T16" fmla="*/ 256 w 281"/>
                  <a:gd name="T17" fmla="*/ 156 h 167"/>
                  <a:gd name="T18" fmla="*/ 250 w 281"/>
                  <a:gd name="T19" fmla="*/ 160 h 167"/>
                  <a:gd name="T20" fmla="*/ 245 w 281"/>
                  <a:gd name="T21" fmla="*/ 163 h 167"/>
                  <a:gd name="T22" fmla="*/ 240 w 281"/>
                  <a:gd name="T23" fmla="*/ 166 h 167"/>
                  <a:gd name="T24" fmla="*/ 229 w 281"/>
                  <a:gd name="T25" fmla="*/ 167 h 167"/>
                  <a:gd name="T26" fmla="*/ 229 w 281"/>
                  <a:gd name="T27" fmla="*/ 167 h 167"/>
                  <a:gd name="T28" fmla="*/ 0 w 281"/>
                  <a:gd name="T29" fmla="*/ 159 h 167"/>
                  <a:gd name="T30" fmla="*/ 0 w 281"/>
                  <a:gd name="T31" fmla="*/ 159 h 167"/>
                  <a:gd name="T32" fmla="*/ 0 w 281"/>
                  <a:gd name="T33" fmla="*/ 0 h 167"/>
                  <a:gd name="T34" fmla="*/ 0 w 281"/>
                  <a:gd name="T35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1" h="167">
                    <a:moveTo>
                      <a:pt x="0" y="0"/>
                    </a:moveTo>
                    <a:lnTo>
                      <a:pt x="0" y="0"/>
                    </a:lnTo>
                    <a:lnTo>
                      <a:pt x="281" y="0"/>
                    </a:lnTo>
                    <a:lnTo>
                      <a:pt x="281" y="0"/>
                    </a:lnTo>
                    <a:lnTo>
                      <a:pt x="264" y="140"/>
                    </a:lnTo>
                    <a:lnTo>
                      <a:pt x="264" y="140"/>
                    </a:lnTo>
                    <a:lnTo>
                      <a:pt x="263" y="145"/>
                    </a:lnTo>
                    <a:lnTo>
                      <a:pt x="260" y="151"/>
                    </a:lnTo>
                    <a:lnTo>
                      <a:pt x="256" y="156"/>
                    </a:lnTo>
                    <a:lnTo>
                      <a:pt x="250" y="160"/>
                    </a:lnTo>
                    <a:lnTo>
                      <a:pt x="245" y="163"/>
                    </a:lnTo>
                    <a:lnTo>
                      <a:pt x="240" y="166"/>
                    </a:lnTo>
                    <a:lnTo>
                      <a:pt x="229" y="167"/>
                    </a:lnTo>
                    <a:lnTo>
                      <a:pt x="229" y="167"/>
                    </a:lnTo>
                    <a:lnTo>
                      <a:pt x="0" y="159"/>
                    </a:lnTo>
                    <a:lnTo>
                      <a:pt x="0" y="15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A9A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31"/>
              <p:cNvSpPr>
                <a:spLocks/>
              </p:cNvSpPr>
              <p:nvPr/>
            </p:nvSpPr>
            <p:spPr bwMode="auto">
              <a:xfrm>
                <a:off x="3116263" y="5083175"/>
                <a:ext cx="441325" cy="265113"/>
              </a:xfrm>
              <a:custGeom>
                <a:avLst/>
                <a:gdLst>
                  <a:gd name="T0" fmla="*/ 1 w 278"/>
                  <a:gd name="T1" fmla="*/ 0 h 167"/>
                  <a:gd name="T2" fmla="*/ 1 w 278"/>
                  <a:gd name="T3" fmla="*/ 0 h 167"/>
                  <a:gd name="T4" fmla="*/ 278 w 278"/>
                  <a:gd name="T5" fmla="*/ 0 h 167"/>
                  <a:gd name="T6" fmla="*/ 278 w 278"/>
                  <a:gd name="T7" fmla="*/ 0 h 167"/>
                  <a:gd name="T8" fmla="*/ 261 w 278"/>
                  <a:gd name="T9" fmla="*/ 140 h 167"/>
                  <a:gd name="T10" fmla="*/ 261 w 278"/>
                  <a:gd name="T11" fmla="*/ 140 h 167"/>
                  <a:gd name="T12" fmla="*/ 260 w 278"/>
                  <a:gd name="T13" fmla="*/ 145 h 167"/>
                  <a:gd name="T14" fmla="*/ 257 w 278"/>
                  <a:gd name="T15" fmla="*/ 151 h 167"/>
                  <a:gd name="T16" fmla="*/ 253 w 278"/>
                  <a:gd name="T17" fmla="*/ 156 h 167"/>
                  <a:gd name="T18" fmla="*/ 247 w 278"/>
                  <a:gd name="T19" fmla="*/ 159 h 167"/>
                  <a:gd name="T20" fmla="*/ 242 w 278"/>
                  <a:gd name="T21" fmla="*/ 163 h 167"/>
                  <a:gd name="T22" fmla="*/ 237 w 278"/>
                  <a:gd name="T23" fmla="*/ 166 h 167"/>
                  <a:gd name="T24" fmla="*/ 226 w 278"/>
                  <a:gd name="T25" fmla="*/ 167 h 167"/>
                  <a:gd name="T26" fmla="*/ 226 w 278"/>
                  <a:gd name="T27" fmla="*/ 167 h 167"/>
                  <a:gd name="T28" fmla="*/ 0 w 278"/>
                  <a:gd name="T29" fmla="*/ 157 h 167"/>
                  <a:gd name="T30" fmla="*/ 0 w 278"/>
                  <a:gd name="T31" fmla="*/ 157 h 167"/>
                  <a:gd name="T32" fmla="*/ 1 w 278"/>
                  <a:gd name="T33" fmla="*/ 0 h 167"/>
                  <a:gd name="T34" fmla="*/ 1 w 278"/>
                  <a:gd name="T35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8" h="167">
                    <a:moveTo>
                      <a:pt x="1" y="0"/>
                    </a:moveTo>
                    <a:lnTo>
                      <a:pt x="1" y="0"/>
                    </a:lnTo>
                    <a:lnTo>
                      <a:pt x="278" y="0"/>
                    </a:lnTo>
                    <a:lnTo>
                      <a:pt x="278" y="0"/>
                    </a:lnTo>
                    <a:lnTo>
                      <a:pt x="261" y="140"/>
                    </a:lnTo>
                    <a:lnTo>
                      <a:pt x="261" y="140"/>
                    </a:lnTo>
                    <a:lnTo>
                      <a:pt x="260" y="145"/>
                    </a:lnTo>
                    <a:lnTo>
                      <a:pt x="257" y="151"/>
                    </a:lnTo>
                    <a:lnTo>
                      <a:pt x="253" y="156"/>
                    </a:lnTo>
                    <a:lnTo>
                      <a:pt x="247" y="159"/>
                    </a:lnTo>
                    <a:lnTo>
                      <a:pt x="242" y="163"/>
                    </a:lnTo>
                    <a:lnTo>
                      <a:pt x="237" y="166"/>
                    </a:lnTo>
                    <a:lnTo>
                      <a:pt x="226" y="167"/>
                    </a:lnTo>
                    <a:lnTo>
                      <a:pt x="226" y="167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A9A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32"/>
              <p:cNvSpPr>
                <a:spLocks/>
              </p:cNvSpPr>
              <p:nvPr/>
            </p:nvSpPr>
            <p:spPr bwMode="auto">
              <a:xfrm>
                <a:off x="3122613" y="5083175"/>
                <a:ext cx="434975" cy="265113"/>
              </a:xfrm>
              <a:custGeom>
                <a:avLst/>
                <a:gdLst>
                  <a:gd name="T0" fmla="*/ 1 w 274"/>
                  <a:gd name="T1" fmla="*/ 0 h 167"/>
                  <a:gd name="T2" fmla="*/ 1 w 274"/>
                  <a:gd name="T3" fmla="*/ 0 h 167"/>
                  <a:gd name="T4" fmla="*/ 274 w 274"/>
                  <a:gd name="T5" fmla="*/ 0 h 167"/>
                  <a:gd name="T6" fmla="*/ 274 w 274"/>
                  <a:gd name="T7" fmla="*/ 0 h 167"/>
                  <a:gd name="T8" fmla="*/ 257 w 274"/>
                  <a:gd name="T9" fmla="*/ 140 h 167"/>
                  <a:gd name="T10" fmla="*/ 257 w 274"/>
                  <a:gd name="T11" fmla="*/ 140 h 167"/>
                  <a:gd name="T12" fmla="*/ 256 w 274"/>
                  <a:gd name="T13" fmla="*/ 145 h 167"/>
                  <a:gd name="T14" fmla="*/ 253 w 274"/>
                  <a:gd name="T15" fmla="*/ 151 h 167"/>
                  <a:gd name="T16" fmla="*/ 249 w 274"/>
                  <a:gd name="T17" fmla="*/ 156 h 167"/>
                  <a:gd name="T18" fmla="*/ 245 w 274"/>
                  <a:gd name="T19" fmla="*/ 159 h 167"/>
                  <a:gd name="T20" fmla="*/ 239 w 274"/>
                  <a:gd name="T21" fmla="*/ 163 h 167"/>
                  <a:gd name="T22" fmla="*/ 233 w 274"/>
                  <a:gd name="T23" fmla="*/ 164 h 167"/>
                  <a:gd name="T24" fmla="*/ 222 w 274"/>
                  <a:gd name="T25" fmla="*/ 167 h 167"/>
                  <a:gd name="T26" fmla="*/ 222 w 274"/>
                  <a:gd name="T27" fmla="*/ 167 h 167"/>
                  <a:gd name="T28" fmla="*/ 0 w 274"/>
                  <a:gd name="T29" fmla="*/ 156 h 167"/>
                  <a:gd name="T30" fmla="*/ 0 w 274"/>
                  <a:gd name="T31" fmla="*/ 156 h 167"/>
                  <a:gd name="T32" fmla="*/ 1 w 274"/>
                  <a:gd name="T33" fmla="*/ 0 h 167"/>
                  <a:gd name="T34" fmla="*/ 1 w 274"/>
                  <a:gd name="T35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4" h="167">
                    <a:moveTo>
                      <a:pt x="1" y="0"/>
                    </a:moveTo>
                    <a:lnTo>
                      <a:pt x="1" y="0"/>
                    </a:lnTo>
                    <a:lnTo>
                      <a:pt x="274" y="0"/>
                    </a:lnTo>
                    <a:lnTo>
                      <a:pt x="274" y="0"/>
                    </a:lnTo>
                    <a:lnTo>
                      <a:pt x="257" y="140"/>
                    </a:lnTo>
                    <a:lnTo>
                      <a:pt x="257" y="140"/>
                    </a:lnTo>
                    <a:lnTo>
                      <a:pt x="256" y="145"/>
                    </a:lnTo>
                    <a:lnTo>
                      <a:pt x="253" y="151"/>
                    </a:lnTo>
                    <a:lnTo>
                      <a:pt x="249" y="156"/>
                    </a:lnTo>
                    <a:lnTo>
                      <a:pt x="245" y="159"/>
                    </a:lnTo>
                    <a:lnTo>
                      <a:pt x="239" y="163"/>
                    </a:lnTo>
                    <a:lnTo>
                      <a:pt x="233" y="164"/>
                    </a:lnTo>
                    <a:lnTo>
                      <a:pt x="222" y="167"/>
                    </a:lnTo>
                    <a:lnTo>
                      <a:pt x="222" y="167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B9B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33"/>
              <p:cNvSpPr>
                <a:spLocks/>
              </p:cNvSpPr>
              <p:nvPr/>
            </p:nvSpPr>
            <p:spPr bwMode="auto">
              <a:xfrm>
                <a:off x="3128963" y="5083175"/>
                <a:ext cx="428625" cy="265113"/>
              </a:xfrm>
              <a:custGeom>
                <a:avLst/>
                <a:gdLst>
                  <a:gd name="T0" fmla="*/ 0 w 270"/>
                  <a:gd name="T1" fmla="*/ 0 h 167"/>
                  <a:gd name="T2" fmla="*/ 0 w 270"/>
                  <a:gd name="T3" fmla="*/ 0 h 167"/>
                  <a:gd name="T4" fmla="*/ 270 w 270"/>
                  <a:gd name="T5" fmla="*/ 0 h 167"/>
                  <a:gd name="T6" fmla="*/ 270 w 270"/>
                  <a:gd name="T7" fmla="*/ 0 h 167"/>
                  <a:gd name="T8" fmla="*/ 253 w 270"/>
                  <a:gd name="T9" fmla="*/ 140 h 167"/>
                  <a:gd name="T10" fmla="*/ 253 w 270"/>
                  <a:gd name="T11" fmla="*/ 140 h 167"/>
                  <a:gd name="T12" fmla="*/ 252 w 270"/>
                  <a:gd name="T13" fmla="*/ 145 h 167"/>
                  <a:gd name="T14" fmla="*/ 249 w 270"/>
                  <a:gd name="T15" fmla="*/ 151 h 167"/>
                  <a:gd name="T16" fmla="*/ 245 w 270"/>
                  <a:gd name="T17" fmla="*/ 155 h 167"/>
                  <a:gd name="T18" fmla="*/ 241 w 270"/>
                  <a:gd name="T19" fmla="*/ 159 h 167"/>
                  <a:gd name="T20" fmla="*/ 235 w 270"/>
                  <a:gd name="T21" fmla="*/ 163 h 167"/>
                  <a:gd name="T22" fmla="*/ 230 w 270"/>
                  <a:gd name="T23" fmla="*/ 164 h 167"/>
                  <a:gd name="T24" fmla="*/ 219 w 270"/>
                  <a:gd name="T25" fmla="*/ 167 h 167"/>
                  <a:gd name="T26" fmla="*/ 219 w 270"/>
                  <a:gd name="T27" fmla="*/ 167 h 167"/>
                  <a:gd name="T28" fmla="*/ 0 w 270"/>
                  <a:gd name="T29" fmla="*/ 156 h 167"/>
                  <a:gd name="T30" fmla="*/ 0 w 270"/>
                  <a:gd name="T31" fmla="*/ 156 h 167"/>
                  <a:gd name="T32" fmla="*/ 0 w 270"/>
                  <a:gd name="T33" fmla="*/ 0 h 167"/>
                  <a:gd name="T34" fmla="*/ 0 w 270"/>
                  <a:gd name="T35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0" h="167">
                    <a:moveTo>
                      <a:pt x="0" y="0"/>
                    </a:moveTo>
                    <a:lnTo>
                      <a:pt x="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53" y="140"/>
                    </a:lnTo>
                    <a:lnTo>
                      <a:pt x="253" y="140"/>
                    </a:lnTo>
                    <a:lnTo>
                      <a:pt x="252" y="145"/>
                    </a:lnTo>
                    <a:lnTo>
                      <a:pt x="249" y="151"/>
                    </a:lnTo>
                    <a:lnTo>
                      <a:pt x="245" y="155"/>
                    </a:lnTo>
                    <a:lnTo>
                      <a:pt x="241" y="159"/>
                    </a:lnTo>
                    <a:lnTo>
                      <a:pt x="235" y="163"/>
                    </a:lnTo>
                    <a:lnTo>
                      <a:pt x="230" y="164"/>
                    </a:lnTo>
                    <a:lnTo>
                      <a:pt x="219" y="167"/>
                    </a:lnTo>
                    <a:lnTo>
                      <a:pt x="219" y="167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C9C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34"/>
              <p:cNvSpPr>
                <a:spLocks/>
              </p:cNvSpPr>
              <p:nvPr/>
            </p:nvSpPr>
            <p:spPr bwMode="auto">
              <a:xfrm>
                <a:off x="3135313" y="5083175"/>
                <a:ext cx="422275" cy="265113"/>
              </a:xfrm>
              <a:custGeom>
                <a:avLst/>
                <a:gdLst>
                  <a:gd name="T0" fmla="*/ 0 w 266"/>
                  <a:gd name="T1" fmla="*/ 0 h 167"/>
                  <a:gd name="T2" fmla="*/ 0 w 266"/>
                  <a:gd name="T3" fmla="*/ 0 h 167"/>
                  <a:gd name="T4" fmla="*/ 266 w 266"/>
                  <a:gd name="T5" fmla="*/ 0 h 167"/>
                  <a:gd name="T6" fmla="*/ 266 w 266"/>
                  <a:gd name="T7" fmla="*/ 0 h 167"/>
                  <a:gd name="T8" fmla="*/ 249 w 266"/>
                  <a:gd name="T9" fmla="*/ 140 h 167"/>
                  <a:gd name="T10" fmla="*/ 249 w 266"/>
                  <a:gd name="T11" fmla="*/ 140 h 167"/>
                  <a:gd name="T12" fmla="*/ 248 w 266"/>
                  <a:gd name="T13" fmla="*/ 145 h 167"/>
                  <a:gd name="T14" fmla="*/ 245 w 266"/>
                  <a:gd name="T15" fmla="*/ 151 h 167"/>
                  <a:gd name="T16" fmla="*/ 241 w 266"/>
                  <a:gd name="T17" fmla="*/ 155 h 167"/>
                  <a:gd name="T18" fmla="*/ 237 w 266"/>
                  <a:gd name="T19" fmla="*/ 159 h 167"/>
                  <a:gd name="T20" fmla="*/ 226 w 266"/>
                  <a:gd name="T21" fmla="*/ 164 h 167"/>
                  <a:gd name="T22" fmla="*/ 215 w 266"/>
                  <a:gd name="T23" fmla="*/ 167 h 167"/>
                  <a:gd name="T24" fmla="*/ 215 w 266"/>
                  <a:gd name="T25" fmla="*/ 167 h 167"/>
                  <a:gd name="T26" fmla="*/ 0 w 266"/>
                  <a:gd name="T27" fmla="*/ 155 h 167"/>
                  <a:gd name="T28" fmla="*/ 0 w 266"/>
                  <a:gd name="T29" fmla="*/ 155 h 167"/>
                  <a:gd name="T30" fmla="*/ 0 w 266"/>
                  <a:gd name="T31" fmla="*/ 0 h 167"/>
                  <a:gd name="T32" fmla="*/ 0 w 266"/>
                  <a:gd name="T3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6" h="167">
                    <a:moveTo>
                      <a:pt x="0" y="0"/>
                    </a:moveTo>
                    <a:lnTo>
                      <a:pt x="0" y="0"/>
                    </a:lnTo>
                    <a:lnTo>
                      <a:pt x="266" y="0"/>
                    </a:lnTo>
                    <a:lnTo>
                      <a:pt x="266" y="0"/>
                    </a:lnTo>
                    <a:lnTo>
                      <a:pt x="249" y="140"/>
                    </a:lnTo>
                    <a:lnTo>
                      <a:pt x="249" y="140"/>
                    </a:lnTo>
                    <a:lnTo>
                      <a:pt x="248" y="145"/>
                    </a:lnTo>
                    <a:lnTo>
                      <a:pt x="245" y="151"/>
                    </a:lnTo>
                    <a:lnTo>
                      <a:pt x="241" y="155"/>
                    </a:lnTo>
                    <a:lnTo>
                      <a:pt x="237" y="159"/>
                    </a:lnTo>
                    <a:lnTo>
                      <a:pt x="226" y="164"/>
                    </a:lnTo>
                    <a:lnTo>
                      <a:pt x="215" y="167"/>
                    </a:lnTo>
                    <a:lnTo>
                      <a:pt x="215" y="167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C9C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35"/>
              <p:cNvSpPr>
                <a:spLocks/>
              </p:cNvSpPr>
              <p:nvPr/>
            </p:nvSpPr>
            <p:spPr bwMode="auto">
              <a:xfrm>
                <a:off x="3138488" y="5083175"/>
                <a:ext cx="419100" cy="265113"/>
              </a:xfrm>
              <a:custGeom>
                <a:avLst/>
                <a:gdLst>
                  <a:gd name="T0" fmla="*/ 2 w 264"/>
                  <a:gd name="T1" fmla="*/ 0 h 167"/>
                  <a:gd name="T2" fmla="*/ 2 w 264"/>
                  <a:gd name="T3" fmla="*/ 0 h 167"/>
                  <a:gd name="T4" fmla="*/ 264 w 264"/>
                  <a:gd name="T5" fmla="*/ 0 h 167"/>
                  <a:gd name="T6" fmla="*/ 264 w 264"/>
                  <a:gd name="T7" fmla="*/ 0 h 167"/>
                  <a:gd name="T8" fmla="*/ 247 w 264"/>
                  <a:gd name="T9" fmla="*/ 140 h 167"/>
                  <a:gd name="T10" fmla="*/ 247 w 264"/>
                  <a:gd name="T11" fmla="*/ 140 h 167"/>
                  <a:gd name="T12" fmla="*/ 246 w 264"/>
                  <a:gd name="T13" fmla="*/ 145 h 167"/>
                  <a:gd name="T14" fmla="*/ 243 w 264"/>
                  <a:gd name="T15" fmla="*/ 151 h 167"/>
                  <a:gd name="T16" fmla="*/ 239 w 264"/>
                  <a:gd name="T17" fmla="*/ 155 h 167"/>
                  <a:gd name="T18" fmla="*/ 235 w 264"/>
                  <a:gd name="T19" fmla="*/ 159 h 167"/>
                  <a:gd name="T20" fmla="*/ 224 w 264"/>
                  <a:gd name="T21" fmla="*/ 164 h 167"/>
                  <a:gd name="T22" fmla="*/ 213 w 264"/>
                  <a:gd name="T23" fmla="*/ 167 h 167"/>
                  <a:gd name="T24" fmla="*/ 213 w 264"/>
                  <a:gd name="T25" fmla="*/ 167 h 167"/>
                  <a:gd name="T26" fmla="*/ 0 w 264"/>
                  <a:gd name="T27" fmla="*/ 153 h 167"/>
                  <a:gd name="T28" fmla="*/ 0 w 264"/>
                  <a:gd name="T29" fmla="*/ 153 h 167"/>
                  <a:gd name="T30" fmla="*/ 2 w 264"/>
                  <a:gd name="T31" fmla="*/ 0 h 167"/>
                  <a:gd name="T32" fmla="*/ 2 w 264"/>
                  <a:gd name="T3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4" h="167">
                    <a:moveTo>
                      <a:pt x="2" y="0"/>
                    </a:moveTo>
                    <a:lnTo>
                      <a:pt x="2" y="0"/>
                    </a:lnTo>
                    <a:lnTo>
                      <a:pt x="264" y="0"/>
                    </a:lnTo>
                    <a:lnTo>
                      <a:pt x="264" y="0"/>
                    </a:lnTo>
                    <a:lnTo>
                      <a:pt x="247" y="140"/>
                    </a:lnTo>
                    <a:lnTo>
                      <a:pt x="247" y="140"/>
                    </a:lnTo>
                    <a:lnTo>
                      <a:pt x="246" y="145"/>
                    </a:lnTo>
                    <a:lnTo>
                      <a:pt x="243" y="151"/>
                    </a:lnTo>
                    <a:lnTo>
                      <a:pt x="239" y="155"/>
                    </a:lnTo>
                    <a:lnTo>
                      <a:pt x="235" y="159"/>
                    </a:lnTo>
                    <a:lnTo>
                      <a:pt x="224" y="164"/>
                    </a:lnTo>
                    <a:lnTo>
                      <a:pt x="213" y="167"/>
                    </a:lnTo>
                    <a:lnTo>
                      <a:pt x="213" y="167"/>
                    </a:lnTo>
                    <a:lnTo>
                      <a:pt x="0" y="153"/>
                    </a:lnTo>
                    <a:lnTo>
                      <a:pt x="0" y="153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9D9D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36"/>
              <p:cNvSpPr>
                <a:spLocks/>
              </p:cNvSpPr>
              <p:nvPr/>
            </p:nvSpPr>
            <p:spPr bwMode="auto">
              <a:xfrm>
                <a:off x="3144838" y="5083175"/>
                <a:ext cx="412750" cy="265113"/>
              </a:xfrm>
              <a:custGeom>
                <a:avLst/>
                <a:gdLst>
                  <a:gd name="T0" fmla="*/ 2 w 260"/>
                  <a:gd name="T1" fmla="*/ 0 h 167"/>
                  <a:gd name="T2" fmla="*/ 2 w 260"/>
                  <a:gd name="T3" fmla="*/ 0 h 167"/>
                  <a:gd name="T4" fmla="*/ 260 w 260"/>
                  <a:gd name="T5" fmla="*/ 0 h 167"/>
                  <a:gd name="T6" fmla="*/ 260 w 260"/>
                  <a:gd name="T7" fmla="*/ 0 h 167"/>
                  <a:gd name="T8" fmla="*/ 243 w 260"/>
                  <a:gd name="T9" fmla="*/ 140 h 167"/>
                  <a:gd name="T10" fmla="*/ 243 w 260"/>
                  <a:gd name="T11" fmla="*/ 140 h 167"/>
                  <a:gd name="T12" fmla="*/ 242 w 260"/>
                  <a:gd name="T13" fmla="*/ 145 h 167"/>
                  <a:gd name="T14" fmla="*/ 239 w 260"/>
                  <a:gd name="T15" fmla="*/ 151 h 167"/>
                  <a:gd name="T16" fmla="*/ 235 w 260"/>
                  <a:gd name="T17" fmla="*/ 155 h 167"/>
                  <a:gd name="T18" fmla="*/ 231 w 260"/>
                  <a:gd name="T19" fmla="*/ 159 h 167"/>
                  <a:gd name="T20" fmla="*/ 220 w 260"/>
                  <a:gd name="T21" fmla="*/ 164 h 167"/>
                  <a:gd name="T22" fmla="*/ 209 w 260"/>
                  <a:gd name="T23" fmla="*/ 167 h 167"/>
                  <a:gd name="T24" fmla="*/ 209 w 260"/>
                  <a:gd name="T25" fmla="*/ 167 h 167"/>
                  <a:gd name="T26" fmla="*/ 0 w 260"/>
                  <a:gd name="T27" fmla="*/ 152 h 167"/>
                  <a:gd name="T28" fmla="*/ 0 w 260"/>
                  <a:gd name="T29" fmla="*/ 152 h 167"/>
                  <a:gd name="T30" fmla="*/ 2 w 260"/>
                  <a:gd name="T31" fmla="*/ 0 h 167"/>
                  <a:gd name="T32" fmla="*/ 2 w 260"/>
                  <a:gd name="T3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0" h="167">
                    <a:moveTo>
                      <a:pt x="2" y="0"/>
                    </a:moveTo>
                    <a:lnTo>
                      <a:pt x="2" y="0"/>
                    </a:lnTo>
                    <a:lnTo>
                      <a:pt x="260" y="0"/>
                    </a:lnTo>
                    <a:lnTo>
                      <a:pt x="260" y="0"/>
                    </a:lnTo>
                    <a:lnTo>
                      <a:pt x="243" y="140"/>
                    </a:lnTo>
                    <a:lnTo>
                      <a:pt x="243" y="140"/>
                    </a:lnTo>
                    <a:lnTo>
                      <a:pt x="242" y="145"/>
                    </a:lnTo>
                    <a:lnTo>
                      <a:pt x="239" y="151"/>
                    </a:lnTo>
                    <a:lnTo>
                      <a:pt x="235" y="155"/>
                    </a:lnTo>
                    <a:lnTo>
                      <a:pt x="231" y="159"/>
                    </a:lnTo>
                    <a:lnTo>
                      <a:pt x="220" y="164"/>
                    </a:lnTo>
                    <a:lnTo>
                      <a:pt x="209" y="167"/>
                    </a:lnTo>
                    <a:lnTo>
                      <a:pt x="209" y="167"/>
                    </a:lnTo>
                    <a:lnTo>
                      <a:pt x="0" y="152"/>
                    </a:lnTo>
                    <a:lnTo>
                      <a:pt x="0" y="152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9D9D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 37"/>
              <p:cNvSpPr>
                <a:spLocks/>
              </p:cNvSpPr>
              <p:nvPr/>
            </p:nvSpPr>
            <p:spPr bwMode="auto">
              <a:xfrm>
                <a:off x="3152776" y="5083175"/>
                <a:ext cx="404813" cy="265113"/>
              </a:xfrm>
              <a:custGeom>
                <a:avLst/>
                <a:gdLst>
                  <a:gd name="T0" fmla="*/ 1 w 255"/>
                  <a:gd name="T1" fmla="*/ 0 h 167"/>
                  <a:gd name="T2" fmla="*/ 1 w 255"/>
                  <a:gd name="T3" fmla="*/ 0 h 167"/>
                  <a:gd name="T4" fmla="*/ 255 w 255"/>
                  <a:gd name="T5" fmla="*/ 0 h 167"/>
                  <a:gd name="T6" fmla="*/ 255 w 255"/>
                  <a:gd name="T7" fmla="*/ 0 h 167"/>
                  <a:gd name="T8" fmla="*/ 238 w 255"/>
                  <a:gd name="T9" fmla="*/ 140 h 167"/>
                  <a:gd name="T10" fmla="*/ 238 w 255"/>
                  <a:gd name="T11" fmla="*/ 140 h 167"/>
                  <a:gd name="T12" fmla="*/ 237 w 255"/>
                  <a:gd name="T13" fmla="*/ 145 h 167"/>
                  <a:gd name="T14" fmla="*/ 234 w 255"/>
                  <a:gd name="T15" fmla="*/ 151 h 167"/>
                  <a:gd name="T16" fmla="*/ 230 w 255"/>
                  <a:gd name="T17" fmla="*/ 155 h 167"/>
                  <a:gd name="T18" fmla="*/ 226 w 255"/>
                  <a:gd name="T19" fmla="*/ 159 h 167"/>
                  <a:gd name="T20" fmla="*/ 215 w 255"/>
                  <a:gd name="T21" fmla="*/ 164 h 167"/>
                  <a:gd name="T22" fmla="*/ 205 w 255"/>
                  <a:gd name="T23" fmla="*/ 167 h 167"/>
                  <a:gd name="T24" fmla="*/ 205 w 255"/>
                  <a:gd name="T25" fmla="*/ 167 h 167"/>
                  <a:gd name="T26" fmla="*/ 0 w 255"/>
                  <a:gd name="T27" fmla="*/ 151 h 167"/>
                  <a:gd name="T28" fmla="*/ 0 w 255"/>
                  <a:gd name="T29" fmla="*/ 151 h 167"/>
                  <a:gd name="T30" fmla="*/ 1 w 255"/>
                  <a:gd name="T31" fmla="*/ 0 h 167"/>
                  <a:gd name="T32" fmla="*/ 1 w 255"/>
                  <a:gd name="T3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5" h="167">
                    <a:moveTo>
                      <a:pt x="1" y="0"/>
                    </a:moveTo>
                    <a:lnTo>
                      <a:pt x="1" y="0"/>
                    </a:lnTo>
                    <a:lnTo>
                      <a:pt x="255" y="0"/>
                    </a:lnTo>
                    <a:lnTo>
                      <a:pt x="255" y="0"/>
                    </a:lnTo>
                    <a:lnTo>
                      <a:pt x="238" y="140"/>
                    </a:lnTo>
                    <a:lnTo>
                      <a:pt x="238" y="140"/>
                    </a:lnTo>
                    <a:lnTo>
                      <a:pt x="237" y="145"/>
                    </a:lnTo>
                    <a:lnTo>
                      <a:pt x="234" y="151"/>
                    </a:lnTo>
                    <a:lnTo>
                      <a:pt x="230" y="155"/>
                    </a:lnTo>
                    <a:lnTo>
                      <a:pt x="226" y="159"/>
                    </a:lnTo>
                    <a:lnTo>
                      <a:pt x="215" y="164"/>
                    </a:lnTo>
                    <a:lnTo>
                      <a:pt x="205" y="167"/>
                    </a:lnTo>
                    <a:lnTo>
                      <a:pt x="205" y="167"/>
                    </a:lnTo>
                    <a:lnTo>
                      <a:pt x="0" y="151"/>
                    </a:lnTo>
                    <a:lnTo>
                      <a:pt x="0" y="151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E9E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38"/>
              <p:cNvSpPr>
                <a:spLocks/>
              </p:cNvSpPr>
              <p:nvPr/>
            </p:nvSpPr>
            <p:spPr bwMode="auto">
              <a:xfrm>
                <a:off x="3159126" y="5083175"/>
                <a:ext cx="398463" cy="265113"/>
              </a:xfrm>
              <a:custGeom>
                <a:avLst/>
                <a:gdLst>
                  <a:gd name="T0" fmla="*/ 1 w 251"/>
                  <a:gd name="T1" fmla="*/ 0 h 167"/>
                  <a:gd name="T2" fmla="*/ 1 w 251"/>
                  <a:gd name="T3" fmla="*/ 0 h 167"/>
                  <a:gd name="T4" fmla="*/ 251 w 251"/>
                  <a:gd name="T5" fmla="*/ 0 h 167"/>
                  <a:gd name="T6" fmla="*/ 251 w 251"/>
                  <a:gd name="T7" fmla="*/ 0 h 167"/>
                  <a:gd name="T8" fmla="*/ 234 w 251"/>
                  <a:gd name="T9" fmla="*/ 140 h 167"/>
                  <a:gd name="T10" fmla="*/ 234 w 251"/>
                  <a:gd name="T11" fmla="*/ 140 h 167"/>
                  <a:gd name="T12" fmla="*/ 233 w 251"/>
                  <a:gd name="T13" fmla="*/ 145 h 167"/>
                  <a:gd name="T14" fmla="*/ 230 w 251"/>
                  <a:gd name="T15" fmla="*/ 151 h 167"/>
                  <a:gd name="T16" fmla="*/ 226 w 251"/>
                  <a:gd name="T17" fmla="*/ 155 h 167"/>
                  <a:gd name="T18" fmla="*/ 222 w 251"/>
                  <a:gd name="T19" fmla="*/ 159 h 167"/>
                  <a:gd name="T20" fmla="*/ 212 w 251"/>
                  <a:gd name="T21" fmla="*/ 164 h 167"/>
                  <a:gd name="T22" fmla="*/ 201 w 251"/>
                  <a:gd name="T23" fmla="*/ 167 h 167"/>
                  <a:gd name="T24" fmla="*/ 201 w 251"/>
                  <a:gd name="T25" fmla="*/ 167 h 167"/>
                  <a:gd name="T26" fmla="*/ 0 w 251"/>
                  <a:gd name="T27" fmla="*/ 149 h 167"/>
                  <a:gd name="T28" fmla="*/ 0 w 251"/>
                  <a:gd name="T29" fmla="*/ 149 h 167"/>
                  <a:gd name="T30" fmla="*/ 1 w 251"/>
                  <a:gd name="T31" fmla="*/ 0 h 167"/>
                  <a:gd name="T32" fmla="*/ 1 w 251"/>
                  <a:gd name="T3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1" h="167">
                    <a:moveTo>
                      <a:pt x="1" y="0"/>
                    </a:moveTo>
                    <a:lnTo>
                      <a:pt x="1" y="0"/>
                    </a:lnTo>
                    <a:lnTo>
                      <a:pt x="251" y="0"/>
                    </a:lnTo>
                    <a:lnTo>
                      <a:pt x="251" y="0"/>
                    </a:lnTo>
                    <a:lnTo>
                      <a:pt x="234" y="140"/>
                    </a:lnTo>
                    <a:lnTo>
                      <a:pt x="234" y="140"/>
                    </a:lnTo>
                    <a:lnTo>
                      <a:pt x="233" y="145"/>
                    </a:lnTo>
                    <a:lnTo>
                      <a:pt x="230" y="151"/>
                    </a:lnTo>
                    <a:lnTo>
                      <a:pt x="226" y="155"/>
                    </a:lnTo>
                    <a:lnTo>
                      <a:pt x="222" y="159"/>
                    </a:lnTo>
                    <a:lnTo>
                      <a:pt x="212" y="164"/>
                    </a:lnTo>
                    <a:lnTo>
                      <a:pt x="201" y="167"/>
                    </a:lnTo>
                    <a:lnTo>
                      <a:pt x="201" y="167"/>
                    </a:lnTo>
                    <a:lnTo>
                      <a:pt x="0" y="149"/>
                    </a:lnTo>
                    <a:lnTo>
                      <a:pt x="0" y="149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F9F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39"/>
              <p:cNvSpPr>
                <a:spLocks/>
              </p:cNvSpPr>
              <p:nvPr/>
            </p:nvSpPr>
            <p:spPr bwMode="auto">
              <a:xfrm>
                <a:off x="3162301" y="5083175"/>
                <a:ext cx="395288" cy="263525"/>
              </a:xfrm>
              <a:custGeom>
                <a:avLst/>
                <a:gdLst>
                  <a:gd name="T0" fmla="*/ 2 w 249"/>
                  <a:gd name="T1" fmla="*/ 0 h 166"/>
                  <a:gd name="T2" fmla="*/ 2 w 249"/>
                  <a:gd name="T3" fmla="*/ 0 h 166"/>
                  <a:gd name="T4" fmla="*/ 249 w 249"/>
                  <a:gd name="T5" fmla="*/ 0 h 166"/>
                  <a:gd name="T6" fmla="*/ 249 w 249"/>
                  <a:gd name="T7" fmla="*/ 0 h 166"/>
                  <a:gd name="T8" fmla="*/ 232 w 249"/>
                  <a:gd name="T9" fmla="*/ 140 h 166"/>
                  <a:gd name="T10" fmla="*/ 232 w 249"/>
                  <a:gd name="T11" fmla="*/ 140 h 166"/>
                  <a:gd name="T12" fmla="*/ 231 w 249"/>
                  <a:gd name="T13" fmla="*/ 145 h 166"/>
                  <a:gd name="T14" fmla="*/ 228 w 249"/>
                  <a:gd name="T15" fmla="*/ 151 h 166"/>
                  <a:gd name="T16" fmla="*/ 225 w 249"/>
                  <a:gd name="T17" fmla="*/ 155 h 166"/>
                  <a:gd name="T18" fmla="*/ 220 w 249"/>
                  <a:gd name="T19" fmla="*/ 159 h 166"/>
                  <a:gd name="T20" fmla="*/ 210 w 249"/>
                  <a:gd name="T21" fmla="*/ 164 h 166"/>
                  <a:gd name="T22" fmla="*/ 199 w 249"/>
                  <a:gd name="T23" fmla="*/ 166 h 166"/>
                  <a:gd name="T24" fmla="*/ 199 w 249"/>
                  <a:gd name="T25" fmla="*/ 166 h 166"/>
                  <a:gd name="T26" fmla="*/ 0 w 249"/>
                  <a:gd name="T27" fmla="*/ 148 h 166"/>
                  <a:gd name="T28" fmla="*/ 0 w 249"/>
                  <a:gd name="T29" fmla="*/ 148 h 166"/>
                  <a:gd name="T30" fmla="*/ 2 w 249"/>
                  <a:gd name="T31" fmla="*/ 0 h 166"/>
                  <a:gd name="T32" fmla="*/ 2 w 249"/>
                  <a:gd name="T33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9" h="166">
                    <a:moveTo>
                      <a:pt x="2" y="0"/>
                    </a:moveTo>
                    <a:lnTo>
                      <a:pt x="2" y="0"/>
                    </a:lnTo>
                    <a:lnTo>
                      <a:pt x="249" y="0"/>
                    </a:lnTo>
                    <a:lnTo>
                      <a:pt x="249" y="0"/>
                    </a:lnTo>
                    <a:lnTo>
                      <a:pt x="232" y="140"/>
                    </a:lnTo>
                    <a:lnTo>
                      <a:pt x="232" y="140"/>
                    </a:lnTo>
                    <a:lnTo>
                      <a:pt x="231" y="145"/>
                    </a:lnTo>
                    <a:lnTo>
                      <a:pt x="228" y="151"/>
                    </a:lnTo>
                    <a:lnTo>
                      <a:pt x="225" y="155"/>
                    </a:lnTo>
                    <a:lnTo>
                      <a:pt x="220" y="159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66"/>
                    </a:lnTo>
                    <a:lnTo>
                      <a:pt x="0" y="148"/>
                    </a:lnTo>
                    <a:lnTo>
                      <a:pt x="0" y="148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9F9F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40"/>
              <p:cNvSpPr>
                <a:spLocks/>
              </p:cNvSpPr>
              <p:nvPr/>
            </p:nvSpPr>
            <p:spPr bwMode="auto">
              <a:xfrm>
                <a:off x="3168651" y="5083175"/>
                <a:ext cx="388938" cy="263525"/>
              </a:xfrm>
              <a:custGeom>
                <a:avLst/>
                <a:gdLst>
                  <a:gd name="T0" fmla="*/ 2 w 245"/>
                  <a:gd name="T1" fmla="*/ 0 h 166"/>
                  <a:gd name="T2" fmla="*/ 2 w 245"/>
                  <a:gd name="T3" fmla="*/ 0 h 166"/>
                  <a:gd name="T4" fmla="*/ 245 w 245"/>
                  <a:gd name="T5" fmla="*/ 0 h 166"/>
                  <a:gd name="T6" fmla="*/ 245 w 245"/>
                  <a:gd name="T7" fmla="*/ 0 h 166"/>
                  <a:gd name="T8" fmla="*/ 228 w 245"/>
                  <a:gd name="T9" fmla="*/ 140 h 166"/>
                  <a:gd name="T10" fmla="*/ 228 w 245"/>
                  <a:gd name="T11" fmla="*/ 140 h 166"/>
                  <a:gd name="T12" fmla="*/ 227 w 245"/>
                  <a:gd name="T13" fmla="*/ 145 h 166"/>
                  <a:gd name="T14" fmla="*/ 224 w 245"/>
                  <a:gd name="T15" fmla="*/ 151 h 166"/>
                  <a:gd name="T16" fmla="*/ 221 w 245"/>
                  <a:gd name="T17" fmla="*/ 155 h 166"/>
                  <a:gd name="T18" fmla="*/ 216 w 245"/>
                  <a:gd name="T19" fmla="*/ 159 h 166"/>
                  <a:gd name="T20" fmla="*/ 206 w 245"/>
                  <a:gd name="T21" fmla="*/ 163 h 166"/>
                  <a:gd name="T22" fmla="*/ 195 w 245"/>
                  <a:gd name="T23" fmla="*/ 166 h 166"/>
                  <a:gd name="T24" fmla="*/ 195 w 245"/>
                  <a:gd name="T25" fmla="*/ 166 h 166"/>
                  <a:gd name="T26" fmla="*/ 0 w 245"/>
                  <a:gd name="T27" fmla="*/ 148 h 166"/>
                  <a:gd name="T28" fmla="*/ 0 w 245"/>
                  <a:gd name="T29" fmla="*/ 148 h 166"/>
                  <a:gd name="T30" fmla="*/ 2 w 245"/>
                  <a:gd name="T31" fmla="*/ 0 h 166"/>
                  <a:gd name="T32" fmla="*/ 2 w 245"/>
                  <a:gd name="T33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5" h="166">
                    <a:moveTo>
                      <a:pt x="2" y="0"/>
                    </a:moveTo>
                    <a:lnTo>
                      <a:pt x="2" y="0"/>
                    </a:lnTo>
                    <a:lnTo>
                      <a:pt x="245" y="0"/>
                    </a:lnTo>
                    <a:lnTo>
                      <a:pt x="245" y="0"/>
                    </a:lnTo>
                    <a:lnTo>
                      <a:pt x="228" y="140"/>
                    </a:lnTo>
                    <a:lnTo>
                      <a:pt x="228" y="140"/>
                    </a:lnTo>
                    <a:lnTo>
                      <a:pt x="227" y="145"/>
                    </a:lnTo>
                    <a:lnTo>
                      <a:pt x="224" y="151"/>
                    </a:lnTo>
                    <a:lnTo>
                      <a:pt x="221" y="155"/>
                    </a:lnTo>
                    <a:lnTo>
                      <a:pt x="216" y="159"/>
                    </a:lnTo>
                    <a:lnTo>
                      <a:pt x="206" y="163"/>
                    </a:lnTo>
                    <a:lnTo>
                      <a:pt x="195" y="166"/>
                    </a:lnTo>
                    <a:lnTo>
                      <a:pt x="195" y="166"/>
                    </a:lnTo>
                    <a:lnTo>
                      <a:pt x="0" y="148"/>
                    </a:lnTo>
                    <a:lnTo>
                      <a:pt x="0" y="148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A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41"/>
              <p:cNvSpPr>
                <a:spLocks/>
              </p:cNvSpPr>
              <p:nvPr/>
            </p:nvSpPr>
            <p:spPr bwMode="auto">
              <a:xfrm>
                <a:off x="3175001" y="5083175"/>
                <a:ext cx="382588" cy="263525"/>
              </a:xfrm>
              <a:custGeom>
                <a:avLst/>
                <a:gdLst>
                  <a:gd name="T0" fmla="*/ 2 w 241"/>
                  <a:gd name="T1" fmla="*/ 0 h 166"/>
                  <a:gd name="T2" fmla="*/ 2 w 241"/>
                  <a:gd name="T3" fmla="*/ 0 h 166"/>
                  <a:gd name="T4" fmla="*/ 241 w 241"/>
                  <a:gd name="T5" fmla="*/ 0 h 166"/>
                  <a:gd name="T6" fmla="*/ 241 w 241"/>
                  <a:gd name="T7" fmla="*/ 0 h 166"/>
                  <a:gd name="T8" fmla="*/ 224 w 241"/>
                  <a:gd name="T9" fmla="*/ 140 h 166"/>
                  <a:gd name="T10" fmla="*/ 224 w 241"/>
                  <a:gd name="T11" fmla="*/ 140 h 166"/>
                  <a:gd name="T12" fmla="*/ 223 w 241"/>
                  <a:gd name="T13" fmla="*/ 145 h 166"/>
                  <a:gd name="T14" fmla="*/ 220 w 241"/>
                  <a:gd name="T15" fmla="*/ 151 h 166"/>
                  <a:gd name="T16" fmla="*/ 217 w 241"/>
                  <a:gd name="T17" fmla="*/ 155 h 166"/>
                  <a:gd name="T18" fmla="*/ 212 w 241"/>
                  <a:gd name="T19" fmla="*/ 157 h 166"/>
                  <a:gd name="T20" fmla="*/ 202 w 241"/>
                  <a:gd name="T21" fmla="*/ 163 h 166"/>
                  <a:gd name="T22" fmla="*/ 193 w 241"/>
                  <a:gd name="T23" fmla="*/ 166 h 166"/>
                  <a:gd name="T24" fmla="*/ 193 w 241"/>
                  <a:gd name="T25" fmla="*/ 166 h 166"/>
                  <a:gd name="T26" fmla="*/ 0 w 241"/>
                  <a:gd name="T27" fmla="*/ 147 h 166"/>
                  <a:gd name="T28" fmla="*/ 0 w 241"/>
                  <a:gd name="T29" fmla="*/ 147 h 166"/>
                  <a:gd name="T30" fmla="*/ 2 w 241"/>
                  <a:gd name="T31" fmla="*/ 0 h 166"/>
                  <a:gd name="T32" fmla="*/ 2 w 241"/>
                  <a:gd name="T33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1" h="166">
                    <a:moveTo>
                      <a:pt x="2" y="0"/>
                    </a:moveTo>
                    <a:lnTo>
                      <a:pt x="2" y="0"/>
                    </a:lnTo>
                    <a:lnTo>
                      <a:pt x="241" y="0"/>
                    </a:lnTo>
                    <a:lnTo>
                      <a:pt x="241" y="0"/>
                    </a:lnTo>
                    <a:lnTo>
                      <a:pt x="224" y="140"/>
                    </a:lnTo>
                    <a:lnTo>
                      <a:pt x="224" y="140"/>
                    </a:lnTo>
                    <a:lnTo>
                      <a:pt x="223" y="145"/>
                    </a:lnTo>
                    <a:lnTo>
                      <a:pt x="220" y="151"/>
                    </a:lnTo>
                    <a:lnTo>
                      <a:pt x="217" y="155"/>
                    </a:lnTo>
                    <a:lnTo>
                      <a:pt x="212" y="157"/>
                    </a:lnTo>
                    <a:lnTo>
                      <a:pt x="202" y="163"/>
                    </a:lnTo>
                    <a:lnTo>
                      <a:pt x="193" y="166"/>
                    </a:lnTo>
                    <a:lnTo>
                      <a:pt x="193" y="166"/>
                    </a:lnTo>
                    <a:lnTo>
                      <a:pt x="0" y="147"/>
                    </a:lnTo>
                    <a:lnTo>
                      <a:pt x="0" y="147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1A1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42"/>
              <p:cNvSpPr>
                <a:spLocks/>
              </p:cNvSpPr>
              <p:nvPr/>
            </p:nvSpPr>
            <p:spPr bwMode="auto">
              <a:xfrm>
                <a:off x="3182938" y="5083175"/>
                <a:ext cx="374650" cy="263525"/>
              </a:xfrm>
              <a:custGeom>
                <a:avLst/>
                <a:gdLst>
                  <a:gd name="T0" fmla="*/ 1 w 236"/>
                  <a:gd name="T1" fmla="*/ 0 h 166"/>
                  <a:gd name="T2" fmla="*/ 1 w 236"/>
                  <a:gd name="T3" fmla="*/ 0 h 166"/>
                  <a:gd name="T4" fmla="*/ 236 w 236"/>
                  <a:gd name="T5" fmla="*/ 0 h 166"/>
                  <a:gd name="T6" fmla="*/ 236 w 236"/>
                  <a:gd name="T7" fmla="*/ 0 h 166"/>
                  <a:gd name="T8" fmla="*/ 219 w 236"/>
                  <a:gd name="T9" fmla="*/ 140 h 166"/>
                  <a:gd name="T10" fmla="*/ 219 w 236"/>
                  <a:gd name="T11" fmla="*/ 140 h 166"/>
                  <a:gd name="T12" fmla="*/ 218 w 236"/>
                  <a:gd name="T13" fmla="*/ 145 h 166"/>
                  <a:gd name="T14" fmla="*/ 215 w 236"/>
                  <a:gd name="T15" fmla="*/ 151 h 166"/>
                  <a:gd name="T16" fmla="*/ 212 w 236"/>
                  <a:gd name="T17" fmla="*/ 155 h 166"/>
                  <a:gd name="T18" fmla="*/ 208 w 236"/>
                  <a:gd name="T19" fmla="*/ 157 h 166"/>
                  <a:gd name="T20" fmla="*/ 197 w 236"/>
                  <a:gd name="T21" fmla="*/ 163 h 166"/>
                  <a:gd name="T22" fmla="*/ 188 w 236"/>
                  <a:gd name="T23" fmla="*/ 166 h 166"/>
                  <a:gd name="T24" fmla="*/ 188 w 236"/>
                  <a:gd name="T25" fmla="*/ 166 h 166"/>
                  <a:gd name="T26" fmla="*/ 0 w 236"/>
                  <a:gd name="T27" fmla="*/ 145 h 166"/>
                  <a:gd name="T28" fmla="*/ 0 w 236"/>
                  <a:gd name="T29" fmla="*/ 145 h 166"/>
                  <a:gd name="T30" fmla="*/ 1 w 236"/>
                  <a:gd name="T31" fmla="*/ 0 h 166"/>
                  <a:gd name="T32" fmla="*/ 1 w 236"/>
                  <a:gd name="T33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6" h="166">
                    <a:moveTo>
                      <a:pt x="1" y="0"/>
                    </a:moveTo>
                    <a:lnTo>
                      <a:pt x="1" y="0"/>
                    </a:lnTo>
                    <a:lnTo>
                      <a:pt x="236" y="0"/>
                    </a:lnTo>
                    <a:lnTo>
                      <a:pt x="236" y="0"/>
                    </a:lnTo>
                    <a:lnTo>
                      <a:pt x="219" y="140"/>
                    </a:lnTo>
                    <a:lnTo>
                      <a:pt x="219" y="140"/>
                    </a:lnTo>
                    <a:lnTo>
                      <a:pt x="218" y="145"/>
                    </a:lnTo>
                    <a:lnTo>
                      <a:pt x="215" y="151"/>
                    </a:lnTo>
                    <a:lnTo>
                      <a:pt x="212" y="155"/>
                    </a:lnTo>
                    <a:lnTo>
                      <a:pt x="208" y="157"/>
                    </a:lnTo>
                    <a:lnTo>
                      <a:pt x="197" y="163"/>
                    </a:lnTo>
                    <a:lnTo>
                      <a:pt x="188" y="166"/>
                    </a:lnTo>
                    <a:lnTo>
                      <a:pt x="188" y="166"/>
                    </a:lnTo>
                    <a:lnTo>
                      <a:pt x="0" y="145"/>
                    </a:lnTo>
                    <a:lnTo>
                      <a:pt x="0" y="145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1A1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43"/>
              <p:cNvSpPr>
                <a:spLocks/>
              </p:cNvSpPr>
              <p:nvPr/>
            </p:nvSpPr>
            <p:spPr bwMode="auto">
              <a:xfrm>
                <a:off x="3189288" y="5083175"/>
                <a:ext cx="368300" cy="263525"/>
              </a:xfrm>
              <a:custGeom>
                <a:avLst/>
                <a:gdLst>
                  <a:gd name="T0" fmla="*/ 1 w 232"/>
                  <a:gd name="T1" fmla="*/ 0 h 166"/>
                  <a:gd name="T2" fmla="*/ 1 w 232"/>
                  <a:gd name="T3" fmla="*/ 0 h 166"/>
                  <a:gd name="T4" fmla="*/ 232 w 232"/>
                  <a:gd name="T5" fmla="*/ 0 h 166"/>
                  <a:gd name="T6" fmla="*/ 232 w 232"/>
                  <a:gd name="T7" fmla="*/ 0 h 166"/>
                  <a:gd name="T8" fmla="*/ 215 w 232"/>
                  <a:gd name="T9" fmla="*/ 140 h 166"/>
                  <a:gd name="T10" fmla="*/ 215 w 232"/>
                  <a:gd name="T11" fmla="*/ 140 h 166"/>
                  <a:gd name="T12" fmla="*/ 214 w 232"/>
                  <a:gd name="T13" fmla="*/ 145 h 166"/>
                  <a:gd name="T14" fmla="*/ 211 w 232"/>
                  <a:gd name="T15" fmla="*/ 151 h 166"/>
                  <a:gd name="T16" fmla="*/ 208 w 232"/>
                  <a:gd name="T17" fmla="*/ 155 h 166"/>
                  <a:gd name="T18" fmla="*/ 204 w 232"/>
                  <a:gd name="T19" fmla="*/ 157 h 166"/>
                  <a:gd name="T20" fmla="*/ 195 w 232"/>
                  <a:gd name="T21" fmla="*/ 163 h 166"/>
                  <a:gd name="T22" fmla="*/ 184 w 232"/>
                  <a:gd name="T23" fmla="*/ 166 h 166"/>
                  <a:gd name="T24" fmla="*/ 184 w 232"/>
                  <a:gd name="T25" fmla="*/ 166 h 166"/>
                  <a:gd name="T26" fmla="*/ 0 w 232"/>
                  <a:gd name="T27" fmla="*/ 144 h 166"/>
                  <a:gd name="T28" fmla="*/ 0 w 232"/>
                  <a:gd name="T29" fmla="*/ 144 h 166"/>
                  <a:gd name="T30" fmla="*/ 1 w 232"/>
                  <a:gd name="T31" fmla="*/ 0 h 166"/>
                  <a:gd name="T32" fmla="*/ 1 w 232"/>
                  <a:gd name="T33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2" h="166">
                    <a:moveTo>
                      <a:pt x="1" y="0"/>
                    </a:moveTo>
                    <a:lnTo>
                      <a:pt x="1" y="0"/>
                    </a:lnTo>
                    <a:lnTo>
                      <a:pt x="232" y="0"/>
                    </a:lnTo>
                    <a:lnTo>
                      <a:pt x="232" y="0"/>
                    </a:lnTo>
                    <a:lnTo>
                      <a:pt x="215" y="140"/>
                    </a:lnTo>
                    <a:lnTo>
                      <a:pt x="215" y="140"/>
                    </a:lnTo>
                    <a:lnTo>
                      <a:pt x="214" y="145"/>
                    </a:lnTo>
                    <a:lnTo>
                      <a:pt x="211" y="151"/>
                    </a:lnTo>
                    <a:lnTo>
                      <a:pt x="208" y="155"/>
                    </a:lnTo>
                    <a:lnTo>
                      <a:pt x="204" y="157"/>
                    </a:lnTo>
                    <a:lnTo>
                      <a:pt x="195" y="163"/>
                    </a:lnTo>
                    <a:lnTo>
                      <a:pt x="184" y="166"/>
                    </a:lnTo>
                    <a:lnTo>
                      <a:pt x="184" y="166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2A2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44"/>
              <p:cNvSpPr>
                <a:spLocks/>
              </p:cNvSpPr>
              <p:nvPr/>
            </p:nvSpPr>
            <p:spPr bwMode="auto">
              <a:xfrm>
                <a:off x="3192463" y="5083175"/>
                <a:ext cx="365125" cy="263525"/>
              </a:xfrm>
              <a:custGeom>
                <a:avLst/>
                <a:gdLst>
                  <a:gd name="T0" fmla="*/ 3 w 230"/>
                  <a:gd name="T1" fmla="*/ 0 h 166"/>
                  <a:gd name="T2" fmla="*/ 3 w 230"/>
                  <a:gd name="T3" fmla="*/ 0 h 166"/>
                  <a:gd name="T4" fmla="*/ 230 w 230"/>
                  <a:gd name="T5" fmla="*/ 0 h 166"/>
                  <a:gd name="T6" fmla="*/ 230 w 230"/>
                  <a:gd name="T7" fmla="*/ 0 h 166"/>
                  <a:gd name="T8" fmla="*/ 213 w 230"/>
                  <a:gd name="T9" fmla="*/ 140 h 166"/>
                  <a:gd name="T10" fmla="*/ 213 w 230"/>
                  <a:gd name="T11" fmla="*/ 140 h 166"/>
                  <a:gd name="T12" fmla="*/ 212 w 230"/>
                  <a:gd name="T13" fmla="*/ 145 h 166"/>
                  <a:gd name="T14" fmla="*/ 209 w 230"/>
                  <a:gd name="T15" fmla="*/ 149 h 166"/>
                  <a:gd name="T16" fmla="*/ 206 w 230"/>
                  <a:gd name="T17" fmla="*/ 153 h 166"/>
                  <a:gd name="T18" fmla="*/ 202 w 230"/>
                  <a:gd name="T19" fmla="*/ 157 h 166"/>
                  <a:gd name="T20" fmla="*/ 193 w 230"/>
                  <a:gd name="T21" fmla="*/ 163 h 166"/>
                  <a:gd name="T22" fmla="*/ 183 w 230"/>
                  <a:gd name="T23" fmla="*/ 166 h 166"/>
                  <a:gd name="T24" fmla="*/ 183 w 230"/>
                  <a:gd name="T25" fmla="*/ 166 h 166"/>
                  <a:gd name="T26" fmla="*/ 0 w 230"/>
                  <a:gd name="T27" fmla="*/ 143 h 166"/>
                  <a:gd name="T28" fmla="*/ 0 w 230"/>
                  <a:gd name="T29" fmla="*/ 143 h 166"/>
                  <a:gd name="T30" fmla="*/ 3 w 230"/>
                  <a:gd name="T31" fmla="*/ 0 h 166"/>
                  <a:gd name="T32" fmla="*/ 3 w 230"/>
                  <a:gd name="T33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0" h="166">
                    <a:moveTo>
                      <a:pt x="3" y="0"/>
                    </a:moveTo>
                    <a:lnTo>
                      <a:pt x="3" y="0"/>
                    </a:lnTo>
                    <a:lnTo>
                      <a:pt x="230" y="0"/>
                    </a:lnTo>
                    <a:lnTo>
                      <a:pt x="230" y="0"/>
                    </a:lnTo>
                    <a:lnTo>
                      <a:pt x="213" y="140"/>
                    </a:lnTo>
                    <a:lnTo>
                      <a:pt x="213" y="140"/>
                    </a:lnTo>
                    <a:lnTo>
                      <a:pt x="212" y="145"/>
                    </a:lnTo>
                    <a:lnTo>
                      <a:pt x="209" y="149"/>
                    </a:lnTo>
                    <a:lnTo>
                      <a:pt x="206" y="153"/>
                    </a:lnTo>
                    <a:lnTo>
                      <a:pt x="202" y="157"/>
                    </a:lnTo>
                    <a:lnTo>
                      <a:pt x="193" y="163"/>
                    </a:lnTo>
                    <a:lnTo>
                      <a:pt x="183" y="166"/>
                    </a:lnTo>
                    <a:lnTo>
                      <a:pt x="183" y="166"/>
                    </a:lnTo>
                    <a:lnTo>
                      <a:pt x="0" y="143"/>
                    </a:lnTo>
                    <a:lnTo>
                      <a:pt x="0" y="143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2A2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45"/>
              <p:cNvSpPr>
                <a:spLocks/>
              </p:cNvSpPr>
              <p:nvPr/>
            </p:nvSpPr>
            <p:spPr bwMode="auto">
              <a:xfrm>
                <a:off x="3198813" y="5083175"/>
                <a:ext cx="358775" cy="263525"/>
              </a:xfrm>
              <a:custGeom>
                <a:avLst/>
                <a:gdLst>
                  <a:gd name="T0" fmla="*/ 3 w 226"/>
                  <a:gd name="T1" fmla="*/ 0 h 166"/>
                  <a:gd name="T2" fmla="*/ 3 w 226"/>
                  <a:gd name="T3" fmla="*/ 0 h 166"/>
                  <a:gd name="T4" fmla="*/ 226 w 226"/>
                  <a:gd name="T5" fmla="*/ 0 h 166"/>
                  <a:gd name="T6" fmla="*/ 226 w 226"/>
                  <a:gd name="T7" fmla="*/ 0 h 166"/>
                  <a:gd name="T8" fmla="*/ 209 w 226"/>
                  <a:gd name="T9" fmla="*/ 140 h 166"/>
                  <a:gd name="T10" fmla="*/ 209 w 226"/>
                  <a:gd name="T11" fmla="*/ 140 h 166"/>
                  <a:gd name="T12" fmla="*/ 208 w 226"/>
                  <a:gd name="T13" fmla="*/ 145 h 166"/>
                  <a:gd name="T14" fmla="*/ 205 w 226"/>
                  <a:gd name="T15" fmla="*/ 149 h 166"/>
                  <a:gd name="T16" fmla="*/ 202 w 226"/>
                  <a:gd name="T17" fmla="*/ 153 h 166"/>
                  <a:gd name="T18" fmla="*/ 198 w 226"/>
                  <a:gd name="T19" fmla="*/ 157 h 166"/>
                  <a:gd name="T20" fmla="*/ 189 w 226"/>
                  <a:gd name="T21" fmla="*/ 163 h 166"/>
                  <a:gd name="T22" fmla="*/ 179 w 226"/>
                  <a:gd name="T23" fmla="*/ 166 h 166"/>
                  <a:gd name="T24" fmla="*/ 179 w 226"/>
                  <a:gd name="T25" fmla="*/ 166 h 166"/>
                  <a:gd name="T26" fmla="*/ 0 w 226"/>
                  <a:gd name="T27" fmla="*/ 141 h 166"/>
                  <a:gd name="T28" fmla="*/ 0 w 226"/>
                  <a:gd name="T29" fmla="*/ 141 h 166"/>
                  <a:gd name="T30" fmla="*/ 3 w 226"/>
                  <a:gd name="T31" fmla="*/ 0 h 166"/>
                  <a:gd name="T32" fmla="*/ 3 w 226"/>
                  <a:gd name="T33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6" h="166">
                    <a:moveTo>
                      <a:pt x="3" y="0"/>
                    </a:moveTo>
                    <a:lnTo>
                      <a:pt x="3" y="0"/>
                    </a:lnTo>
                    <a:lnTo>
                      <a:pt x="226" y="0"/>
                    </a:lnTo>
                    <a:lnTo>
                      <a:pt x="226" y="0"/>
                    </a:lnTo>
                    <a:lnTo>
                      <a:pt x="209" y="140"/>
                    </a:lnTo>
                    <a:lnTo>
                      <a:pt x="209" y="140"/>
                    </a:lnTo>
                    <a:lnTo>
                      <a:pt x="208" y="145"/>
                    </a:lnTo>
                    <a:lnTo>
                      <a:pt x="205" y="149"/>
                    </a:lnTo>
                    <a:lnTo>
                      <a:pt x="202" y="153"/>
                    </a:lnTo>
                    <a:lnTo>
                      <a:pt x="198" y="157"/>
                    </a:lnTo>
                    <a:lnTo>
                      <a:pt x="189" y="163"/>
                    </a:lnTo>
                    <a:lnTo>
                      <a:pt x="179" y="166"/>
                    </a:lnTo>
                    <a:lnTo>
                      <a:pt x="179" y="166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3A3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46"/>
              <p:cNvSpPr>
                <a:spLocks/>
              </p:cNvSpPr>
              <p:nvPr/>
            </p:nvSpPr>
            <p:spPr bwMode="auto">
              <a:xfrm>
                <a:off x="3205163" y="5083175"/>
                <a:ext cx="352425" cy="263525"/>
              </a:xfrm>
              <a:custGeom>
                <a:avLst/>
                <a:gdLst>
                  <a:gd name="T0" fmla="*/ 2 w 222"/>
                  <a:gd name="T1" fmla="*/ 0 h 166"/>
                  <a:gd name="T2" fmla="*/ 2 w 222"/>
                  <a:gd name="T3" fmla="*/ 0 h 166"/>
                  <a:gd name="T4" fmla="*/ 222 w 222"/>
                  <a:gd name="T5" fmla="*/ 0 h 166"/>
                  <a:gd name="T6" fmla="*/ 222 w 222"/>
                  <a:gd name="T7" fmla="*/ 0 h 166"/>
                  <a:gd name="T8" fmla="*/ 205 w 222"/>
                  <a:gd name="T9" fmla="*/ 140 h 166"/>
                  <a:gd name="T10" fmla="*/ 205 w 222"/>
                  <a:gd name="T11" fmla="*/ 140 h 166"/>
                  <a:gd name="T12" fmla="*/ 204 w 222"/>
                  <a:gd name="T13" fmla="*/ 145 h 166"/>
                  <a:gd name="T14" fmla="*/ 201 w 222"/>
                  <a:gd name="T15" fmla="*/ 149 h 166"/>
                  <a:gd name="T16" fmla="*/ 198 w 222"/>
                  <a:gd name="T17" fmla="*/ 153 h 166"/>
                  <a:gd name="T18" fmla="*/ 194 w 222"/>
                  <a:gd name="T19" fmla="*/ 157 h 166"/>
                  <a:gd name="T20" fmla="*/ 185 w 222"/>
                  <a:gd name="T21" fmla="*/ 163 h 166"/>
                  <a:gd name="T22" fmla="*/ 175 w 222"/>
                  <a:gd name="T23" fmla="*/ 166 h 166"/>
                  <a:gd name="T24" fmla="*/ 175 w 222"/>
                  <a:gd name="T25" fmla="*/ 166 h 166"/>
                  <a:gd name="T26" fmla="*/ 0 w 222"/>
                  <a:gd name="T27" fmla="*/ 141 h 166"/>
                  <a:gd name="T28" fmla="*/ 0 w 222"/>
                  <a:gd name="T29" fmla="*/ 141 h 166"/>
                  <a:gd name="T30" fmla="*/ 2 w 222"/>
                  <a:gd name="T31" fmla="*/ 0 h 166"/>
                  <a:gd name="T32" fmla="*/ 2 w 222"/>
                  <a:gd name="T33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2" h="166">
                    <a:moveTo>
                      <a:pt x="2" y="0"/>
                    </a:moveTo>
                    <a:lnTo>
                      <a:pt x="2" y="0"/>
                    </a:lnTo>
                    <a:lnTo>
                      <a:pt x="222" y="0"/>
                    </a:lnTo>
                    <a:lnTo>
                      <a:pt x="222" y="0"/>
                    </a:lnTo>
                    <a:lnTo>
                      <a:pt x="205" y="140"/>
                    </a:lnTo>
                    <a:lnTo>
                      <a:pt x="205" y="140"/>
                    </a:lnTo>
                    <a:lnTo>
                      <a:pt x="204" y="145"/>
                    </a:lnTo>
                    <a:lnTo>
                      <a:pt x="201" y="149"/>
                    </a:lnTo>
                    <a:lnTo>
                      <a:pt x="198" y="153"/>
                    </a:lnTo>
                    <a:lnTo>
                      <a:pt x="194" y="157"/>
                    </a:lnTo>
                    <a:lnTo>
                      <a:pt x="185" y="163"/>
                    </a:lnTo>
                    <a:lnTo>
                      <a:pt x="175" y="166"/>
                    </a:lnTo>
                    <a:lnTo>
                      <a:pt x="175" y="166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4A4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47"/>
              <p:cNvSpPr>
                <a:spLocks/>
              </p:cNvSpPr>
              <p:nvPr/>
            </p:nvSpPr>
            <p:spPr bwMode="auto">
              <a:xfrm>
                <a:off x="3211513" y="5083175"/>
                <a:ext cx="346075" cy="263525"/>
              </a:xfrm>
              <a:custGeom>
                <a:avLst/>
                <a:gdLst>
                  <a:gd name="T0" fmla="*/ 2 w 218"/>
                  <a:gd name="T1" fmla="*/ 0 h 166"/>
                  <a:gd name="T2" fmla="*/ 2 w 218"/>
                  <a:gd name="T3" fmla="*/ 0 h 166"/>
                  <a:gd name="T4" fmla="*/ 218 w 218"/>
                  <a:gd name="T5" fmla="*/ 0 h 166"/>
                  <a:gd name="T6" fmla="*/ 218 w 218"/>
                  <a:gd name="T7" fmla="*/ 0 h 166"/>
                  <a:gd name="T8" fmla="*/ 201 w 218"/>
                  <a:gd name="T9" fmla="*/ 140 h 166"/>
                  <a:gd name="T10" fmla="*/ 201 w 218"/>
                  <a:gd name="T11" fmla="*/ 140 h 166"/>
                  <a:gd name="T12" fmla="*/ 200 w 218"/>
                  <a:gd name="T13" fmla="*/ 145 h 166"/>
                  <a:gd name="T14" fmla="*/ 197 w 218"/>
                  <a:gd name="T15" fmla="*/ 149 h 166"/>
                  <a:gd name="T16" fmla="*/ 194 w 218"/>
                  <a:gd name="T17" fmla="*/ 153 h 166"/>
                  <a:gd name="T18" fmla="*/ 190 w 218"/>
                  <a:gd name="T19" fmla="*/ 157 h 166"/>
                  <a:gd name="T20" fmla="*/ 181 w 218"/>
                  <a:gd name="T21" fmla="*/ 163 h 166"/>
                  <a:gd name="T22" fmla="*/ 171 w 218"/>
                  <a:gd name="T23" fmla="*/ 166 h 166"/>
                  <a:gd name="T24" fmla="*/ 171 w 218"/>
                  <a:gd name="T25" fmla="*/ 166 h 166"/>
                  <a:gd name="T26" fmla="*/ 0 w 218"/>
                  <a:gd name="T27" fmla="*/ 140 h 166"/>
                  <a:gd name="T28" fmla="*/ 0 w 218"/>
                  <a:gd name="T29" fmla="*/ 140 h 166"/>
                  <a:gd name="T30" fmla="*/ 2 w 218"/>
                  <a:gd name="T31" fmla="*/ 0 h 166"/>
                  <a:gd name="T32" fmla="*/ 2 w 218"/>
                  <a:gd name="T33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8" h="166">
                    <a:moveTo>
                      <a:pt x="2" y="0"/>
                    </a:moveTo>
                    <a:lnTo>
                      <a:pt x="2" y="0"/>
                    </a:lnTo>
                    <a:lnTo>
                      <a:pt x="218" y="0"/>
                    </a:lnTo>
                    <a:lnTo>
                      <a:pt x="218" y="0"/>
                    </a:lnTo>
                    <a:lnTo>
                      <a:pt x="201" y="140"/>
                    </a:lnTo>
                    <a:lnTo>
                      <a:pt x="201" y="140"/>
                    </a:lnTo>
                    <a:lnTo>
                      <a:pt x="200" y="145"/>
                    </a:lnTo>
                    <a:lnTo>
                      <a:pt x="197" y="149"/>
                    </a:lnTo>
                    <a:lnTo>
                      <a:pt x="194" y="153"/>
                    </a:lnTo>
                    <a:lnTo>
                      <a:pt x="190" y="157"/>
                    </a:lnTo>
                    <a:lnTo>
                      <a:pt x="181" y="163"/>
                    </a:lnTo>
                    <a:lnTo>
                      <a:pt x="171" y="166"/>
                    </a:lnTo>
                    <a:lnTo>
                      <a:pt x="171" y="166"/>
                    </a:lnTo>
                    <a:lnTo>
                      <a:pt x="0" y="140"/>
                    </a:lnTo>
                    <a:lnTo>
                      <a:pt x="0" y="14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4A4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48"/>
              <p:cNvSpPr>
                <a:spLocks/>
              </p:cNvSpPr>
              <p:nvPr/>
            </p:nvSpPr>
            <p:spPr bwMode="auto">
              <a:xfrm>
                <a:off x="3216276" y="5083175"/>
                <a:ext cx="341313" cy="260350"/>
              </a:xfrm>
              <a:custGeom>
                <a:avLst/>
                <a:gdLst>
                  <a:gd name="T0" fmla="*/ 3 w 215"/>
                  <a:gd name="T1" fmla="*/ 0 h 164"/>
                  <a:gd name="T2" fmla="*/ 3 w 215"/>
                  <a:gd name="T3" fmla="*/ 0 h 164"/>
                  <a:gd name="T4" fmla="*/ 215 w 215"/>
                  <a:gd name="T5" fmla="*/ 0 h 164"/>
                  <a:gd name="T6" fmla="*/ 215 w 215"/>
                  <a:gd name="T7" fmla="*/ 0 h 164"/>
                  <a:gd name="T8" fmla="*/ 198 w 215"/>
                  <a:gd name="T9" fmla="*/ 140 h 164"/>
                  <a:gd name="T10" fmla="*/ 198 w 215"/>
                  <a:gd name="T11" fmla="*/ 140 h 164"/>
                  <a:gd name="T12" fmla="*/ 197 w 215"/>
                  <a:gd name="T13" fmla="*/ 145 h 164"/>
                  <a:gd name="T14" fmla="*/ 195 w 215"/>
                  <a:gd name="T15" fmla="*/ 149 h 164"/>
                  <a:gd name="T16" fmla="*/ 191 w 215"/>
                  <a:gd name="T17" fmla="*/ 153 h 164"/>
                  <a:gd name="T18" fmla="*/ 187 w 215"/>
                  <a:gd name="T19" fmla="*/ 157 h 164"/>
                  <a:gd name="T20" fmla="*/ 178 w 215"/>
                  <a:gd name="T21" fmla="*/ 163 h 164"/>
                  <a:gd name="T22" fmla="*/ 169 w 215"/>
                  <a:gd name="T23" fmla="*/ 164 h 164"/>
                  <a:gd name="T24" fmla="*/ 169 w 215"/>
                  <a:gd name="T25" fmla="*/ 164 h 164"/>
                  <a:gd name="T26" fmla="*/ 0 w 215"/>
                  <a:gd name="T27" fmla="*/ 138 h 164"/>
                  <a:gd name="T28" fmla="*/ 0 w 215"/>
                  <a:gd name="T29" fmla="*/ 138 h 164"/>
                  <a:gd name="T30" fmla="*/ 3 w 215"/>
                  <a:gd name="T31" fmla="*/ 0 h 164"/>
                  <a:gd name="T32" fmla="*/ 3 w 215"/>
                  <a:gd name="T33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5" h="164">
                    <a:moveTo>
                      <a:pt x="3" y="0"/>
                    </a:moveTo>
                    <a:lnTo>
                      <a:pt x="3" y="0"/>
                    </a:lnTo>
                    <a:lnTo>
                      <a:pt x="215" y="0"/>
                    </a:lnTo>
                    <a:lnTo>
                      <a:pt x="215" y="0"/>
                    </a:lnTo>
                    <a:lnTo>
                      <a:pt x="198" y="140"/>
                    </a:lnTo>
                    <a:lnTo>
                      <a:pt x="198" y="140"/>
                    </a:lnTo>
                    <a:lnTo>
                      <a:pt x="197" y="145"/>
                    </a:lnTo>
                    <a:lnTo>
                      <a:pt x="195" y="149"/>
                    </a:lnTo>
                    <a:lnTo>
                      <a:pt x="191" y="153"/>
                    </a:lnTo>
                    <a:lnTo>
                      <a:pt x="187" y="157"/>
                    </a:lnTo>
                    <a:lnTo>
                      <a:pt x="178" y="163"/>
                    </a:lnTo>
                    <a:lnTo>
                      <a:pt x="169" y="164"/>
                    </a:lnTo>
                    <a:lnTo>
                      <a:pt x="169" y="164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5A5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49"/>
              <p:cNvSpPr>
                <a:spLocks/>
              </p:cNvSpPr>
              <p:nvPr/>
            </p:nvSpPr>
            <p:spPr bwMode="auto">
              <a:xfrm>
                <a:off x="3222626" y="5083175"/>
                <a:ext cx="334963" cy="260350"/>
              </a:xfrm>
              <a:custGeom>
                <a:avLst/>
                <a:gdLst>
                  <a:gd name="T0" fmla="*/ 3 w 211"/>
                  <a:gd name="T1" fmla="*/ 0 h 164"/>
                  <a:gd name="T2" fmla="*/ 3 w 211"/>
                  <a:gd name="T3" fmla="*/ 0 h 164"/>
                  <a:gd name="T4" fmla="*/ 211 w 211"/>
                  <a:gd name="T5" fmla="*/ 0 h 164"/>
                  <a:gd name="T6" fmla="*/ 211 w 211"/>
                  <a:gd name="T7" fmla="*/ 0 h 164"/>
                  <a:gd name="T8" fmla="*/ 194 w 211"/>
                  <a:gd name="T9" fmla="*/ 140 h 164"/>
                  <a:gd name="T10" fmla="*/ 194 w 211"/>
                  <a:gd name="T11" fmla="*/ 140 h 164"/>
                  <a:gd name="T12" fmla="*/ 193 w 211"/>
                  <a:gd name="T13" fmla="*/ 145 h 164"/>
                  <a:gd name="T14" fmla="*/ 191 w 211"/>
                  <a:gd name="T15" fmla="*/ 149 h 164"/>
                  <a:gd name="T16" fmla="*/ 187 w 211"/>
                  <a:gd name="T17" fmla="*/ 153 h 164"/>
                  <a:gd name="T18" fmla="*/ 183 w 211"/>
                  <a:gd name="T19" fmla="*/ 157 h 164"/>
                  <a:gd name="T20" fmla="*/ 175 w 211"/>
                  <a:gd name="T21" fmla="*/ 161 h 164"/>
                  <a:gd name="T22" fmla="*/ 165 w 211"/>
                  <a:gd name="T23" fmla="*/ 164 h 164"/>
                  <a:gd name="T24" fmla="*/ 165 w 211"/>
                  <a:gd name="T25" fmla="*/ 164 h 164"/>
                  <a:gd name="T26" fmla="*/ 0 w 211"/>
                  <a:gd name="T27" fmla="*/ 137 h 164"/>
                  <a:gd name="T28" fmla="*/ 0 w 211"/>
                  <a:gd name="T29" fmla="*/ 137 h 164"/>
                  <a:gd name="T30" fmla="*/ 3 w 211"/>
                  <a:gd name="T31" fmla="*/ 0 h 164"/>
                  <a:gd name="T32" fmla="*/ 3 w 211"/>
                  <a:gd name="T33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1" h="164">
                    <a:moveTo>
                      <a:pt x="3" y="0"/>
                    </a:moveTo>
                    <a:lnTo>
                      <a:pt x="3" y="0"/>
                    </a:lnTo>
                    <a:lnTo>
                      <a:pt x="211" y="0"/>
                    </a:lnTo>
                    <a:lnTo>
                      <a:pt x="211" y="0"/>
                    </a:lnTo>
                    <a:lnTo>
                      <a:pt x="194" y="140"/>
                    </a:lnTo>
                    <a:lnTo>
                      <a:pt x="194" y="140"/>
                    </a:lnTo>
                    <a:lnTo>
                      <a:pt x="193" y="145"/>
                    </a:lnTo>
                    <a:lnTo>
                      <a:pt x="191" y="149"/>
                    </a:lnTo>
                    <a:lnTo>
                      <a:pt x="187" y="153"/>
                    </a:lnTo>
                    <a:lnTo>
                      <a:pt x="183" y="157"/>
                    </a:lnTo>
                    <a:lnTo>
                      <a:pt x="175" y="161"/>
                    </a:lnTo>
                    <a:lnTo>
                      <a:pt x="165" y="164"/>
                    </a:lnTo>
                    <a:lnTo>
                      <a:pt x="165" y="164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6A6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50"/>
              <p:cNvSpPr>
                <a:spLocks/>
              </p:cNvSpPr>
              <p:nvPr/>
            </p:nvSpPr>
            <p:spPr bwMode="auto">
              <a:xfrm>
                <a:off x="3228976" y="5083175"/>
                <a:ext cx="328613" cy="260350"/>
              </a:xfrm>
              <a:custGeom>
                <a:avLst/>
                <a:gdLst>
                  <a:gd name="T0" fmla="*/ 3 w 207"/>
                  <a:gd name="T1" fmla="*/ 0 h 164"/>
                  <a:gd name="T2" fmla="*/ 3 w 207"/>
                  <a:gd name="T3" fmla="*/ 0 h 164"/>
                  <a:gd name="T4" fmla="*/ 207 w 207"/>
                  <a:gd name="T5" fmla="*/ 0 h 164"/>
                  <a:gd name="T6" fmla="*/ 207 w 207"/>
                  <a:gd name="T7" fmla="*/ 0 h 164"/>
                  <a:gd name="T8" fmla="*/ 190 w 207"/>
                  <a:gd name="T9" fmla="*/ 140 h 164"/>
                  <a:gd name="T10" fmla="*/ 190 w 207"/>
                  <a:gd name="T11" fmla="*/ 140 h 164"/>
                  <a:gd name="T12" fmla="*/ 189 w 207"/>
                  <a:gd name="T13" fmla="*/ 145 h 164"/>
                  <a:gd name="T14" fmla="*/ 187 w 207"/>
                  <a:gd name="T15" fmla="*/ 149 h 164"/>
                  <a:gd name="T16" fmla="*/ 183 w 207"/>
                  <a:gd name="T17" fmla="*/ 153 h 164"/>
                  <a:gd name="T18" fmla="*/ 179 w 207"/>
                  <a:gd name="T19" fmla="*/ 156 h 164"/>
                  <a:gd name="T20" fmla="*/ 171 w 207"/>
                  <a:gd name="T21" fmla="*/ 161 h 164"/>
                  <a:gd name="T22" fmla="*/ 161 w 207"/>
                  <a:gd name="T23" fmla="*/ 164 h 164"/>
                  <a:gd name="T24" fmla="*/ 161 w 207"/>
                  <a:gd name="T25" fmla="*/ 164 h 164"/>
                  <a:gd name="T26" fmla="*/ 0 w 207"/>
                  <a:gd name="T27" fmla="*/ 136 h 164"/>
                  <a:gd name="T28" fmla="*/ 0 w 207"/>
                  <a:gd name="T29" fmla="*/ 136 h 164"/>
                  <a:gd name="T30" fmla="*/ 3 w 207"/>
                  <a:gd name="T31" fmla="*/ 0 h 164"/>
                  <a:gd name="T32" fmla="*/ 3 w 207"/>
                  <a:gd name="T33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7" h="164">
                    <a:moveTo>
                      <a:pt x="3" y="0"/>
                    </a:moveTo>
                    <a:lnTo>
                      <a:pt x="3" y="0"/>
                    </a:lnTo>
                    <a:lnTo>
                      <a:pt x="207" y="0"/>
                    </a:lnTo>
                    <a:lnTo>
                      <a:pt x="207" y="0"/>
                    </a:lnTo>
                    <a:lnTo>
                      <a:pt x="190" y="140"/>
                    </a:lnTo>
                    <a:lnTo>
                      <a:pt x="190" y="140"/>
                    </a:lnTo>
                    <a:lnTo>
                      <a:pt x="189" y="145"/>
                    </a:lnTo>
                    <a:lnTo>
                      <a:pt x="187" y="149"/>
                    </a:lnTo>
                    <a:lnTo>
                      <a:pt x="183" y="153"/>
                    </a:lnTo>
                    <a:lnTo>
                      <a:pt x="179" y="156"/>
                    </a:lnTo>
                    <a:lnTo>
                      <a:pt x="171" y="161"/>
                    </a:lnTo>
                    <a:lnTo>
                      <a:pt x="161" y="164"/>
                    </a:lnTo>
                    <a:lnTo>
                      <a:pt x="161" y="164"/>
                    </a:lnTo>
                    <a:lnTo>
                      <a:pt x="0" y="136"/>
                    </a:lnTo>
                    <a:lnTo>
                      <a:pt x="0" y="136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6A6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Freeform 51"/>
              <p:cNvSpPr>
                <a:spLocks/>
              </p:cNvSpPr>
              <p:nvPr/>
            </p:nvSpPr>
            <p:spPr bwMode="auto">
              <a:xfrm>
                <a:off x="3235326" y="5083175"/>
                <a:ext cx="322263" cy="260350"/>
              </a:xfrm>
              <a:custGeom>
                <a:avLst/>
                <a:gdLst>
                  <a:gd name="T0" fmla="*/ 3 w 203"/>
                  <a:gd name="T1" fmla="*/ 0 h 164"/>
                  <a:gd name="T2" fmla="*/ 3 w 203"/>
                  <a:gd name="T3" fmla="*/ 0 h 164"/>
                  <a:gd name="T4" fmla="*/ 203 w 203"/>
                  <a:gd name="T5" fmla="*/ 0 h 164"/>
                  <a:gd name="T6" fmla="*/ 203 w 203"/>
                  <a:gd name="T7" fmla="*/ 0 h 164"/>
                  <a:gd name="T8" fmla="*/ 186 w 203"/>
                  <a:gd name="T9" fmla="*/ 140 h 164"/>
                  <a:gd name="T10" fmla="*/ 186 w 203"/>
                  <a:gd name="T11" fmla="*/ 140 h 164"/>
                  <a:gd name="T12" fmla="*/ 185 w 203"/>
                  <a:gd name="T13" fmla="*/ 145 h 164"/>
                  <a:gd name="T14" fmla="*/ 183 w 203"/>
                  <a:gd name="T15" fmla="*/ 149 h 164"/>
                  <a:gd name="T16" fmla="*/ 179 w 203"/>
                  <a:gd name="T17" fmla="*/ 153 h 164"/>
                  <a:gd name="T18" fmla="*/ 176 w 203"/>
                  <a:gd name="T19" fmla="*/ 156 h 164"/>
                  <a:gd name="T20" fmla="*/ 167 w 203"/>
                  <a:gd name="T21" fmla="*/ 161 h 164"/>
                  <a:gd name="T22" fmla="*/ 157 w 203"/>
                  <a:gd name="T23" fmla="*/ 164 h 164"/>
                  <a:gd name="T24" fmla="*/ 157 w 203"/>
                  <a:gd name="T25" fmla="*/ 164 h 164"/>
                  <a:gd name="T26" fmla="*/ 0 w 203"/>
                  <a:gd name="T27" fmla="*/ 134 h 164"/>
                  <a:gd name="T28" fmla="*/ 0 w 203"/>
                  <a:gd name="T29" fmla="*/ 134 h 164"/>
                  <a:gd name="T30" fmla="*/ 3 w 203"/>
                  <a:gd name="T31" fmla="*/ 0 h 164"/>
                  <a:gd name="T32" fmla="*/ 3 w 203"/>
                  <a:gd name="T33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3" h="164">
                    <a:moveTo>
                      <a:pt x="3" y="0"/>
                    </a:moveTo>
                    <a:lnTo>
                      <a:pt x="3" y="0"/>
                    </a:lnTo>
                    <a:lnTo>
                      <a:pt x="203" y="0"/>
                    </a:lnTo>
                    <a:lnTo>
                      <a:pt x="203" y="0"/>
                    </a:lnTo>
                    <a:lnTo>
                      <a:pt x="186" y="140"/>
                    </a:lnTo>
                    <a:lnTo>
                      <a:pt x="186" y="140"/>
                    </a:lnTo>
                    <a:lnTo>
                      <a:pt x="185" y="145"/>
                    </a:lnTo>
                    <a:lnTo>
                      <a:pt x="183" y="149"/>
                    </a:lnTo>
                    <a:lnTo>
                      <a:pt x="179" y="153"/>
                    </a:lnTo>
                    <a:lnTo>
                      <a:pt x="176" y="156"/>
                    </a:lnTo>
                    <a:lnTo>
                      <a:pt x="167" y="161"/>
                    </a:lnTo>
                    <a:lnTo>
                      <a:pt x="157" y="164"/>
                    </a:lnTo>
                    <a:lnTo>
                      <a:pt x="157" y="164"/>
                    </a:lnTo>
                    <a:lnTo>
                      <a:pt x="0" y="134"/>
                    </a:lnTo>
                    <a:lnTo>
                      <a:pt x="0" y="134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7A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3" name="Freeform 52"/>
              <p:cNvSpPr>
                <a:spLocks/>
              </p:cNvSpPr>
              <p:nvPr/>
            </p:nvSpPr>
            <p:spPr bwMode="auto">
              <a:xfrm>
                <a:off x="3240088" y="5083175"/>
                <a:ext cx="317500" cy="260350"/>
              </a:xfrm>
              <a:custGeom>
                <a:avLst/>
                <a:gdLst>
                  <a:gd name="T0" fmla="*/ 3 w 200"/>
                  <a:gd name="T1" fmla="*/ 0 h 164"/>
                  <a:gd name="T2" fmla="*/ 3 w 200"/>
                  <a:gd name="T3" fmla="*/ 0 h 164"/>
                  <a:gd name="T4" fmla="*/ 200 w 200"/>
                  <a:gd name="T5" fmla="*/ 0 h 164"/>
                  <a:gd name="T6" fmla="*/ 200 w 200"/>
                  <a:gd name="T7" fmla="*/ 0 h 164"/>
                  <a:gd name="T8" fmla="*/ 183 w 200"/>
                  <a:gd name="T9" fmla="*/ 140 h 164"/>
                  <a:gd name="T10" fmla="*/ 183 w 200"/>
                  <a:gd name="T11" fmla="*/ 140 h 164"/>
                  <a:gd name="T12" fmla="*/ 182 w 200"/>
                  <a:gd name="T13" fmla="*/ 145 h 164"/>
                  <a:gd name="T14" fmla="*/ 180 w 200"/>
                  <a:gd name="T15" fmla="*/ 149 h 164"/>
                  <a:gd name="T16" fmla="*/ 176 w 200"/>
                  <a:gd name="T17" fmla="*/ 153 h 164"/>
                  <a:gd name="T18" fmla="*/ 173 w 200"/>
                  <a:gd name="T19" fmla="*/ 156 h 164"/>
                  <a:gd name="T20" fmla="*/ 164 w 200"/>
                  <a:gd name="T21" fmla="*/ 161 h 164"/>
                  <a:gd name="T22" fmla="*/ 156 w 200"/>
                  <a:gd name="T23" fmla="*/ 164 h 164"/>
                  <a:gd name="T24" fmla="*/ 156 w 200"/>
                  <a:gd name="T25" fmla="*/ 164 h 164"/>
                  <a:gd name="T26" fmla="*/ 0 w 200"/>
                  <a:gd name="T27" fmla="*/ 134 h 164"/>
                  <a:gd name="T28" fmla="*/ 0 w 200"/>
                  <a:gd name="T29" fmla="*/ 134 h 164"/>
                  <a:gd name="T30" fmla="*/ 3 w 200"/>
                  <a:gd name="T31" fmla="*/ 0 h 164"/>
                  <a:gd name="T32" fmla="*/ 3 w 200"/>
                  <a:gd name="T33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0" h="164">
                    <a:moveTo>
                      <a:pt x="3" y="0"/>
                    </a:moveTo>
                    <a:lnTo>
                      <a:pt x="3" y="0"/>
                    </a:lnTo>
                    <a:lnTo>
                      <a:pt x="200" y="0"/>
                    </a:lnTo>
                    <a:lnTo>
                      <a:pt x="200" y="0"/>
                    </a:lnTo>
                    <a:lnTo>
                      <a:pt x="183" y="140"/>
                    </a:lnTo>
                    <a:lnTo>
                      <a:pt x="183" y="140"/>
                    </a:lnTo>
                    <a:lnTo>
                      <a:pt x="182" y="145"/>
                    </a:lnTo>
                    <a:lnTo>
                      <a:pt x="180" y="149"/>
                    </a:lnTo>
                    <a:lnTo>
                      <a:pt x="176" y="153"/>
                    </a:lnTo>
                    <a:lnTo>
                      <a:pt x="173" y="156"/>
                    </a:lnTo>
                    <a:lnTo>
                      <a:pt x="164" y="161"/>
                    </a:lnTo>
                    <a:lnTo>
                      <a:pt x="156" y="164"/>
                    </a:lnTo>
                    <a:lnTo>
                      <a:pt x="156" y="164"/>
                    </a:lnTo>
                    <a:lnTo>
                      <a:pt x="0" y="134"/>
                    </a:lnTo>
                    <a:lnTo>
                      <a:pt x="0" y="134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7A7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4" name="Freeform 53"/>
              <p:cNvSpPr>
                <a:spLocks/>
              </p:cNvSpPr>
              <p:nvPr/>
            </p:nvSpPr>
            <p:spPr bwMode="auto">
              <a:xfrm>
                <a:off x="3246438" y="5083175"/>
                <a:ext cx="311150" cy="260350"/>
              </a:xfrm>
              <a:custGeom>
                <a:avLst/>
                <a:gdLst>
                  <a:gd name="T0" fmla="*/ 3 w 196"/>
                  <a:gd name="T1" fmla="*/ 0 h 164"/>
                  <a:gd name="T2" fmla="*/ 3 w 196"/>
                  <a:gd name="T3" fmla="*/ 0 h 164"/>
                  <a:gd name="T4" fmla="*/ 196 w 196"/>
                  <a:gd name="T5" fmla="*/ 0 h 164"/>
                  <a:gd name="T6" fmla="*/ 196 w 196"/>
                  <a:gd name="T7" fmla="*/ 0 h 164"/>
                  <a:gd name="T8" fmla="*/ 179 w 196"/>
                  <a:gd name="T9" fmla="*/ 140 h 164"/>
                  <a:gd name="T10" fmla="*/ 179 w 196"/>
                  <a:gd name="T11" fmla="*/ 140 h 164"/>
                  <a:gd name="T12" fmla="*/ 178 w 196"/>
                  <a:gd name="T13" fmla="*/ 145 h 164"/>
                  <a:gd name="T14" fmla="*/ 176 w 196"/>
                  <a:gd name="T15" fmla="*/ 149 h 164"/>
                  <a:gd name="T16" fmla="*/ 172 w 196"/>
                  <a:gd name="T17" fmla="*/ 153 h 164"/>
                  <a:gd name="T18" fmla="*/ 169 w 196"/>
                  <a:gd name="T19" fmla="*/ 156 h 164"/>
                  <a:gd name="T20" fmla="*/ 160 w 196"/>
                  <a:gd name="T21" fmla="*/ 161 h 164"/>
                  <a:gd name="T22" fmla="*/ 152 w 196"/>
                  <a:gd name="T23" fmla="*/ 164 h 164"/>
                  <a:gd name="T24" fmla="*/ 152 w 196"/>
                  <a:gd name="T25" fmla="*/ 164 h 164"/>
                  <a:gd name="T26" fmla="*/ 0 w 196"/>
                  <a:gd name="T27" fmla="*/ 133 h 164"/>
                  <a:gd name="T28" fmla="*/ 0 w 196"/>
                  <a:gd name="T29" fmla="*/ 133 h 164"/>
                  <a:gd name="T30" fmla="*/ 3 w 196"/>
                  <a:gd name="T31" fmla="*/ 0 h 164"/>
                  <a:gd name="T32" fmla="*/ 3 w 196"/>
                  <a:gd name="T33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6" h="164">
                    <a:moveTo>
                      <a:pt x="3" y="0"/>
                    </a:moveTo>
                    <a:lnTo>
                      <a:pt x="3" y="0"/>
                    </a:lnTo>
                    <a:lnTo>
                      <a:pt x="196" y="0"/>
                    </a:lnTo>
                    <a:lnTo>
                      <a:pt x="196" y="0"/>
                    </a:lnTo>
                    <a:lnTo>
                      <a:pt x="179" y="140"/>
                    </a:lnTo>
                    <a:lnTo>
                      <a:pt x="179" y="140"/>
                    </a:lnTo>
                    <a:lnTo>
                      <a:pt x="178" y="145"/>
                    </a:lnTo>
                    <a:lnTo>
                      <a:pt x="176" y="149"/>
                    </a:lnTo>
                    <a:lnTo>
                      <a:pt x="172" y="153"/>
                    </a:lnTo>
                    <a:lnTo>
                      <a:pt x="169" y="156"/>
                    </a:lnTo>
                    <a:lnTo>
                      <a:pt x="160" y="161"/>
                    </a:lnTo>
                    <a:lnTo>
                      <a:pt x="152" y="164"/>
                    </a:lnTo>
                    <a:lnTo>
                      <a:pt x="152" y="164"/>
                    </a:lnTo>
                    <a:lnTo>
                      <a:pt x="0" y="133"/>
                    </a:lnTo>
                    <a:lnTo>
                      <a:pt x="0" y="133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8A8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5" name="Freeform 54"/>
              <p:cNvSpPr>
                <a:spLocks/>
              </p:cNvSpPr>
              <p:nvPr/>
            </p:nvSpPr>
            <p:spPr bwMode="auto">
              <a:xfrm>
                <a:off x="3252788" y="5083175"/>
                <a:ext cx="304800" cy="260350"/>
              </a:xfrm>
              <a:custGeom>
                <a:avLst/>
                <a:gdLst>
                  <a:gd name="T0" fmla="*/ 3 w 192"/>
                  <a:gd name="T1" fmla="*/ 0 h 164"/>
                  <a:gd name="T2" fmla="*/ 3 w 192"/>
                  <a:gd name="T3" fmla="*/ 0 h 164"/>
                  <a:gd name="T4" fmla="*/ 192 w 192"/>
                  <a:gd name="T5" fmla="*/ 0 h 164"/>
                  <a:gd name="T6" fmla="*/ 192 w 192"/>
                  <a:gd name="T7" fmla="*/ 0 h 164"/>
                  <a:gd name="T8" fmla="*/ 175 w 192"/>
                  <a:gd name="T9" fmla="*/ 140 h 164"/>
                  <a:gd name="T10" fmla="*/ 175 w 192"/>
                  <a:gd name="T11" fmla="*/ 140 h 164"/>
                  <a:gd name="T12" fmla="*/ 174 w 192"/>
                  <a:gd name="T13" fmla="*/ 145 h 164"/>
                  <a:gd name="T14" fmla="*/ 172 w 192"/>
                  <a:gd name="T15" fmla="*/ 149 h 164"/>
                  <a:gd name="T16" fmla="*/ 169 w 192"/>
                  <a:gd name="T17" fmla="*/ 153 h 164"/>
                  <a:gd name="T18" fmla="*/ 165 w 192"/>
                  <a:gd name="T19" fmla="*/ 156 h 164"/>
                  <a:gd name="T20" fmla="*/ 157 w 192"/>
                  <a:gd name="T21" fmla="*/ 161 h 164"/>
                  <a:gd name="T22" fmla="*/ 148 w 192"/>
                  <a:gd name="T23" fmla="*/ 164 h 164"/>
                  <a:gd name="T24" fmla="*/ 148 w 192"/>
                  <a:gd name="T25" fmla="*/ 164 h 164"/>
                  <a:gd name="T26" fmla="*/ 0 w 192"/>
                  <a:gd name="T27" fmla="*/ 132 h 164"/>
                  <a:gd name="T28" fmla="*/ 0 w 192"/>
                  <a:gd name="T29" fmla="*/ 132 h 164"/>
                  <a:gd name="T30" fmla="*/ 3 w 192"/>
                  <a:gd name="T31" fmla="*/ 0 h 164"/>
                  <a:gd name="T32" fmla="*/ 3 w 192"/>
                  <a:gd name="T33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2" h="164">
                    <a:moveTo>
                      <a:pt x="3" y="0"/>
                    </a:moveTo>
                    <a:lnTo>
                      <a:pt x="3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175" y="140"/>
                    </a:lnTo>
                    <a:lnTo>
                      <a:pt x="175" y="140"/>
                    </a:lnTo>
                    <a:lnTo>
                      <a:pt x="174" y="145"/>
                    </a:lnTo>
                    <a:lnTo>
                      <a:pt x="172" y="149"/>
                    </a:lnTo>
                    <a:lnTo>
                      <a:pt x="169" y="153"/>
                    </a:lnTo>
                    <a:lnTo>
                      <a:pt x="165" y="156"/>
                    </a:lnTo>
                    <a:lnTo>
                      <a:pt x="157" y="161"/>
                    </a:lnTo>
                    <a:lnTo>
                      <a:pt x="148" y="164"/>
                    </a:lnTo>
                    <a:lnTo>
                      <a:pt x="148" y="164"/>
                    </a:lnTo>
                    <a:lnTo>
                      <a:pt x="0" y="132"/>
                    </a:lnTo>
                    <a:lnTo>
                      <a:pt x="0" y="132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9A9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Freeform 55"/>
              <p:cNvSpPr>
                <a:spLocks/>
              </p:cNvSpPr>
              <p:nvPr/>
            </p:nvSpPr>
            <p:spPr bwMode="auto">
              <a:xfrm>
                <a:off x="3259138" y="5083175"/>
                <a:ext cx="298450" cy="260350"/>
              </a:xfrm>
              <a:custGeom>
                <a:avLst/>
                <a:gdLst>
                  <a:gd name="T0" fmla="*/ 3 w 188"/>
                  <a:gd name="T1" fmla="*/ 0 h 164"/>
                  <a:gd name="T2" fmla="*/ 3 w 188"/>
                  <a:gd name="T3" fmla="*/ 0 h 164"/>
                  <a:gd name="T4" fmla="*/ 188 w 188"/>
                  <a:gd name="T5" fmla="*/ 0 h 164"/>
                  <a:gd name="T6" fmla="*/ 188 w 188"/>
                  <a:gd name="T7" fmla="*/ 0 h 164"/>
                  <a:gd name="T8" fmla="*/ 171 w 188"/>
                  <a:gd name="T9" fmla="*/ 140 h 164"/>
                  <a:gd name="T10" fmla="*/ 171 w 188"/>
                  <a:gd name="T11" fmla="*/ 140 h 164"/>
                  <a:gd name="T12" fmla="*/ 170 w 188"/>
                  <a:gd name="T13" fmla="*/ 145 h 164"/>
                  <a:gd name="T14" fmla="*/ 168 w 188"/>
                  <a:gd name="T15" fmla="*/ 149 h 164"/>
                  <a:gd name="T16" fmla="*/ 165 w 188"/>
                  <a:gd name="T17" fmla="*/ 153 h 164"/>
                  <a:gd name="T18" fmla="*/ 161 w 188"/>
                  <a:gd name="T19" fmla="*/ 156 h 164"/>
                  <a:gd name="T20" fmla="*/ 153 w 188"/>
                  <a:gd name="T21" fmla="*/ 161 h 164"/>
                  <a:gd name="T22" fmla="*/ 144 w 188"/>
                  <a:gd name="T23" fmla="*/ 164 h 164"/>
                  <a:gd name="T24" fmla="*/ 144 w 188"/>
                  <a:gd name="T25" fmla="*/ 164 h 164"/>
                  <a:gd name="T26" fmla="*/ 0 w 188"/>
                  <a:gd name="T27" fmla="*/ 130 h 164"/>
                  <a:gd name="T28" fmla="*/ 0 w 188"/>
                  <a:gd name="T29" fmla="*/ 130 h 164"/>
                  <a:gd name="T30" fmla="*/ 3 w 188"/>
                  <a:gd name="T31" fmla="*/ 0 h 164"/>
                  <a:gd name="T32" fmla="*/ 3 w 188"/>
                  <a:gd name="T33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8" h="164">
                    <a:moveTo>
                      <a:pt x="3" y="0"/>
                    </a:moveTo>
                    <a:lnTo>
                      <a:pt x="3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171" y="140"/>
                    </a:lnTo>
                    <a:lnTo>
                      <a:pt x="171" y="140"/>
                    </a:lnTo>
                    <a:lnTo>
                      <a:pt x="170" y="145"/>
                    </a:lnTo>
                    <a:lnTo>
                      <a:pt x="168" y="149"/>
                    </a:lnTo>
                    <a:lnTo>
                      <a:pt x="165" y="153"/>
                    </a:lnTo>
                    <a:lnTo>
                      <a:pt x="161" y="156"/>
                    </a:lnTo>
                    <a:lnTo>
                      <a:pt x="153" y="161"/>
                    </a:lnTo>
                    <a:lnTo>
                      <a:pt x="144" y="164"/>
                    </a:lnTo>
                    <a:lnTo>
                      <a:pt x="144" y="164"/>
                    </a:lnTo>
                    <a:lnTo>
                      <a:pt x="0" y="130"/>
                    </a:lnTo>
                    <a:lnTo>
                      <a:pt x="0" y="13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9A9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7" name="Freeform 56"/>
              <p:cNvSpPr>
                <a:spLocks/>
              </p:cNvSpPr>
              <p:nvPr/>
            </p:nvSpPr>
            <p:spPr bwMode="auto">
              <a:xfrm>
                <a:off x="3265488" y="5083175"/>
                <a:ext cx="292100" cy="260350"/>
              </a:xfrm>
              <a:custGeom>
                <a:avLst/>
                <a:gdLst>
                  <a:gd name="T0" fmla="*/ 3 w 184"/>
                  <a:gd name="T1" fmla="*/ 0 h 164"/>
                  <a:gd name="T2" fmla="*/ 3 w 184"/>
                  <a:gd name="T3" fmla="*/ 0 h 164"/>
                  <a:gd name="T4" fmla="*/ 184 w 184"/>
                  <a:gd name="T5" fmla="*/ 0 h 164"/>
                  <a:gd name="T6" fmla="*/ 184 w 184"/>
                  <a:gd name="T7" fmla="*/ 0 h 164"/>
                  <a:gd name="T8" fmla="*/ 167 w 184"/>
                  <a:gd name="T9" fmla="*/ 140 h 164"/>
                  <a:gd name="T10" fmla="*/ 167 w 184"/>
                  <a:gd name="T11" fmla="*/ 140 h 164"/>
                  <a:gd name="T12" fmla="*/ 166 w 184"/>
                  <a:gd name="T13" fmla="*/ 145 h 164"/>
                  <a:gd name="T14" fmla="*/ 164 w 184"/>
                  <a:gd name="T15" fmla="*/ 149 h 164"/>
                  <a:gd name="T16" fmla="*/ 157 w 184"/>
                  <a:gd name="T17" fmla="*/ 156 h 164"/>
                  <a:gd name="T18" fmla="*/ 149 w 184"/>
                  <a:gd name="T19" fmla="*/ 161 h 164"/>
                  <a:gd name="T20" fmla="*/ 141 w 184"/>
                  <a:gd name="T21" fmla="*/ 164 h 164"/>
                  <a:gd name="T22" fmla="*/ 141 w 184"/>
                  <a:gd name="T23" fmla="*/ 164 h 164"/>
                  <a:gd name="T24" fmla="*/ 0 w 184"/>
                  <a:gd name="T25" fmla="*/ 129 h 164"/>
                  <a:gd name="T26" fmla="*/ 0 w 184"/>
                  <a:gd name="T27" fmla="*/ 129 h 164"/>
                  <a:gd name="T28" fmla="*/ 3 w 184"/>
                  <a:gd name="T29" fmla="*/ 0 h 164"/>
                  <a:gd name="T30" fmla="*/ 3 w 184"/>
                  <a:gd name="T31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4" h="164">
                    <a:moveTo>
                      <a:pt x="3" y="0"/>
                    </a:moveTo>
                    <a:lnTo>
                      <a:pt x="3" y="0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67" y="140"/>
                    </a:lnTo>
                    <a:lnTo>
                      <a:pt x="167" y="140"/>
                    </a:lnTo>
                    <a:lnTo>
                      <a:pt x="166" y="145"/>
                    </a:lnTo>
                    <a:lnTo>
                      <a:pt x="164" y="149"/>
                    </a:lnTo>
                    <a:lnTo>
                      <a:pt x="157" y="156"/>
                    </a:lnTo>
                    <a:lnTo>
                      <a:pt x="149" y="161"/>
                    </a:lnTo>
                    <a:lnTo>
                      <a:pt x="141" y="164"/>
                    </a:lnTo>
                    <a:lnTo>
                      <a:pt x="141" y="164"/>
                    </a:lnTo>
                    <a:lnTo>
                      <a:pt x="0" y="129"/>
                    </a:lnTo>
                    <a:lnTo>
                      <a:pt x="0" y="129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AA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Freeform 57"/>
              <p:cNvSpPr>
                <a:spLocks/>
              </p:cNvSpPr>
              <p:nvPr/>
            </p:nvSpPr>
            <p:spPr bwMode="auto">
              <a:xfrm>
                <a:off x="3270251" y="5083175"/>
                <a:ext cx="287338" cy="260350"/>
              </a:xfrm>
              <a:custGeom>
                <a:avLst/>
                <a:gdLst>
                  <a:gd name="T0" fmla="*/ 4 w 181"/>
                  <a:gd name="T1" fmla="*/ 0 h 164"/>
                  <a:gd name="T2" fmla="*/ 4 w 181"/>
                  <a:gd name="T3" fmla="*/ 0 h 164"/>
                  <a:gd name="T4" fmla="*/ 181 w 181"/>
                  <a:gd name="T5" fmla="*/ 0 h 164"/>
                  <a:gd name="T6" fmla="*/ 181 w 181"/>
                  <a:gd name="T7" fmla="*/ 0 h 164"/>
                  <a:gd name="T8" fmla="*/ 164 w 181"/>
                  <a:gd name="T9" fmla="*/ 140 h 164"/>
                  <a:gd name="T10" fmla="*/ 164 w 181"/>
                  <a:gd name="T11" fmla="*/ 140 h 164"/>
                  <a:gd name="T12" fmla="*/ 163 w 181"/>
                  <a:gd name="T13" fmla="*/ 145 h 164"/>
                  <a:gd name="T14" fmla="*/ 161 w 181"/>
                  <a:gd name="T15" fmla="*/ 149 h 164"/>
                  <a:gd name="T16" fmla="*/ 154 w 181"/>
                  <a:gd name="T17" fmla="*/ 156 h 164"/>
                  <a:gd name="T18" fmla="*/ 146 w 181"/>
                  <a:gd name="T19" fmla="*/ 160 h 164"/>
                  <a:gd name="T20" fmla="*/ 138 w 181"/>
                  <a:gd name="T21" fmla="*/ 164 h 164"/>
                  <a:gd name="T22" fmla="*/ 138 w 181"/>
                  <a:gd name="T23" fmla="*/ 164 h 164"/>
                  <a:gd name="T24" fmla="*/ 0 w 181"/>
                  <a:gd name="T25" fmla="*/ 128 h 164"/>
                  <a:gd name="T26" fmla="*/ 0 w 181"/>
                  <a:gd name="T27" fmla="*/ 128 h 164"/>
                  <a:gd name="T28" fmla="*/ 4 w 181"/>
                  <a:gd name="T29" fmla="*/ 0 h 164"/>
                  <a:gd name="T30" fmla="*/ 4 w 181"/>
                  <a:gd name="T31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1" h="164">
                    <a:moveTo>
                      <a:pt x="4" y="0"/>
                    </a:moveTo>
                    <a:lnTo>
                      <a:pt x="4" y="0"/>
                    </a:lnTo>
                    <a:lnTo>
                      <a:pt x="181" y="0"/>
                    </a:lnTo>
                    <a:lnTo>
                      <a:pt x="181" y="0"/>
                    </a:lnTo>
                    <a:lnTo>
                      <a:pt x="164" y="140"/>
                    </a:lnTo>
                    <a:lnTo>
                      <a:pt x="164" y="140"/>
                    </a:lnTo>
                    <a:lnTo>
                      <a:pt x="163" y="145"/>
                    </a:lnTo>
                    <a:lnTo>
                      <a:pt x="161" y="149"/>
                    </a:lnTo>
                    <a:lnTo>
                      <a:pt x="154" y="156"/>
                    </a:lnTo>
                    <a:lnTo>
                      <a:pt x="146" y="160"/>
                    </a:lnTo>
                    <a:lnTo>
                      <a:pt x="138" y="164"/>
                    </a:lnTo>
                    <a:lnTo>
                      <a:pt x="138" y="164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AAA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58"/>
              <p:cNvSpPr>
                <a:spLocks/>
              </p:cNvSpPr>
              <p:nvPr/>
            </p:nvSpPr>
            <p:spPr bwMode="auto">
              <a:xfrm>
                <a:off x="3276601" y="5083175"/>
                <a:ext cx="280988" cy="258763"/>
              </a:xfrm>
              <a:custGeom>
                <a:avLst/>
                <a:gdLst>
                  <a:gd name="T0" fmla="*/ 4 w 177"/>
                  <a:gd name="T1" fmla="*/ 0 h 163"/>
                  <a:gd name="T2" fmla="*/ 4 w 177"/>
                  <a:gd name="T3" fmla="*/ 0 h 163"/>
                  <a:gd name="T4" fmla="*/ 177 w 177"/>
                  <a:gd name="T5" fmla="*/ 0 h 163"/>
                  <a:gd name="T6" fmla="*/ 177 w 177"/>
                  <a:gd name="T7" fmla="*/ 0 h 163"/>
                  <a:gd name="T8" fmla="*/ 160 w 177"/>
                  <a:gd name="T9" fmla="*/ 140 h 163"/>
                  <a:gd name="T10" fmla="*/ 160 w 177"/>
                  <a:gd name="T11" fmla="*/ 140 h 163"/>
                  <a:gd name="T12" fmla="*/ 159 w 177"/>
                  <a:gd name="T13" fmla="*/ 145 h 163"/>
                  <a:gd name="T14" fmla="*/ 157 w 177"/>
                  <a:gd name="T15" fmla="*/ 149 h 163"/>
                  <a:gd name="T16" fmla="*/ 150 w 177"/>
                  <a:gd name="T17" fmla="*/ 156 h 163"/>
                  <a:gd name="T18" fmla="*/ 142 w 177"/>
                  <a:gd name="T19" fmla="*/ 160 h 163"/>
                  <a:gd name="T20" fmla="*/ 134 w 177"/>
                  <a:gd name="T21" fmla="*/ 163 h 163"/>
                  <a:gd name="T22" fmla="*/ 134 w 177"/>
                  <a:gd name="T23" fmla="*/ 163 h 163"/>
                  <a:gd name="T24" fmla="*/ 0 w 177"/>
                  <a:gd name="T25" fmla="*/ 128 h 163"/>
                  <a:gd name="T26" fmla="*/ 0 w 177"/>
                  <a:gd name="T27" fmla="*/ 128 h 163"/>
                  <a:gd name="T28" fmla="*/ 4 w 177"/>
                  <a:gd name="T29" fmla="*/ 0 h 163"/>
                  <a:gd name="T30" fmla="*/ 4 w 177"/>
                  <a:gd name="T3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7" h="163">
                    <a:moveTo>
                      <a:pt x="4" y="0"/>
                    </a:moveTo>
                    <a:lnTo>
                      <a:pt x="4" y="0"/>
                    </a:lnTo>
                    <a:lnTo>
                      <a:pt x="177" y="0"/>
                    </a:lnTo>
                    <a:lnTo>
                      <a:pt x="177" y="0"/>
                    </a:lnTo>
                    <a:lnTo>
                      <a:pt x="160" y="140"/>
                    </a:lnTo>
                    <a:lnTo>
                      <a:pt x="160" y="140"/>
                    </a:lnTo>
                    <a:lnTo>
                      <a:pt x="159" y="145"/>
                    </a:lnTo>
                    <a:lnTo>
                      <a:pt x="157" y="149"/>
                    </a:lnTo>
                    <a:lnTo>
                      <a:pt x="150" y="156"/>
                    </a:lnTo>
                    <a:lnTo>
                      <a:pt x="142" y="160"/>
                    </a:lnTo>
                    <a:lnTo>
                      <a:pt x="134" y="163"/>
                    </a:lnTo>
                    <a:lnTo>
                      <a:pt x="134" y="163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BA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3282951" y="5083175"/>
                <a:ext cx="274638" cy="258763"/>
              </a:xfrm>
              <a:custGeom>
                <a:avLst/>
                <a:gdLst>
                  <a:gd name="T0" fmla="*/ 3 w 173"/>
                  <a:gd name="T1" fmla="*/ 0 h 163"/>
                  <a:gd name="T2" fmla="*/ 3 w 173"/>
                  <a:gd name="T3" fmla="*/ 0 h 163"/>
                  <a:gd name="T4" fmla="*/ 173 w 173"/>
                  <a:gd name="T5" fmla="*/ 0 h 163"/>
                  <a:gd name="T6" fmla="*/ 173 w 173"/>
                  <a:gd name="T7" fmla="*/ 0 h 163"/>
                  <a:gd name="T8" fmla="*/ 156 w 173"/>
                  <a:gd name="T9" fmla="*/ 140 h 163"/>
                  <a:gd name="T10" fmla="*/ 156 w 173"/>
                  <a:gd name="T11" fmla="*/ 140 h 163"/>
                  <a:gd name="T12" fmla="*/ 155 w 173"/>
                  <a:gd name="T13" fmla="*/ 145 h 163"/>
                  <a:gd name="T14" fmla="*/ 153 w 173"/>
                  <a:gd name="T15" fmla="*/ 149 h 163"/>
                  <a:gd name="T16" fmla="*/ 146 w 173"/>
                  <a:gd name="T17" fmla="*/ 156 h 163"/>
                  <a:gd name="T18" fmla="*/ 140 w 173"/>
                  <a:gd name="T19" fmla="*/ 160 h 163"/>
                  <a:gd name="T20" fmla="*/ 132 w 173"/>
                  <a:gd name="T21" fmla="*/ 163 h 163"/>
                  <a:gd name="T22" fmla="*/ 132 w 173"/>
                  <a:gd name="T23" fmla="*/ 163 h 163"/>
                  <a:gd name="T24" fmla="*/ 0 w 173"/>
                  <a:gd name="T25" fmla="*/ 126 h 163"/>
                  <a:gd name="T26" fmla="*/ 0 w 173"/>
                  <a:gd name="T27" fmla="*/ 126 h 163"/>
                  <a:gd name="T28" fmla="*/ 3 w 173"/>
                  <a:gd name="T29" fmla="*/ 0 h 163"/>
                  <a:gd name="T30" fmla="*/ 3 w 173"/>
                  <a:gd name="T3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3" h="163">
                    <a:moveTo>
                      <a:pt x="3" y="0"/>
                    </a:moveTo>
                    <a:lnTo>
                      <a:pt x="3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56" y="140"/>
                    </a:lnTo>
                    <a:lnTo>
                      <a:pt x="156" y="140"/>
                    </a:lnTo>
                    <a:lnTo>
                      <a:pt x="155" y="145"/>
                    </a:lnTo>
                    <a:lnTo>
                      <a:pt x="153" y="149"/>
                    </a:lnTo>
                    <a:lnTo>
                      <a:pt x="146" y="156"/>
                    </a:lnTo>
                    <a:lnTo>
                      <a:pt x="140" y="160"/>
                    </a:lnTo>
                    <a:lnTo>
                      <a:pt x="132" y="163"/>
                    </a:lnTo>
                    <a:lnTo>
                      <a:pt x="132" y="163"/>
                    </a:lnTo>
                    <a:lnTo>
                      <a:pt x="0" y="126"/>
                    </a:lnTo>
                    <a:lnTo>
                      <a:pt x="0" y="126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CAC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60"/>
              <p:cNvSpPr>
                <a:spLocks/>
              </p:cNvSpPr>
              <p:nvPr/>
            </p:nvSpPr>
            <p:spPr bwMode="auto">
              <a:xfrm>
                <a:off x="3289301" y="5083175"/>
                <a:ext cx="268288" cy="258763"/>
              </a:xfrm>
              <a:custGeom>
                <a:avLst/>
                <a:gdLst>
                  <a:gd name="T0" fmla="*/ 3 w 169"/>
                  <a:gd name="T1" fmla="*/ 0 h 163"/>
                  <a:gd name="T2" fmla="*/ 3 w 169"/>
                  <a:gd name="T3" fmla="*/ 0 h 163"/>
                  <a:gd name="T4" fmla="*/ 169 w 169"/>
                  <a:gd name="T5" fmla="*/ 0 h 163"/>
                  <a:gd name="T6" fmla="*/ 169 w 169"/>
                  <a:gd name="T7" fmla="*/ 0 h 163"/>
                  <a:gd name="T8" fmla="*/ 152 w 169"/>
                  <a:gd name="T9" fmla="*/ 140 h 163"/>
                  <a:gd name="T10" fmla="*/ 152 w 169"/>
                  <a:gd name="T11" fmla="*/ 140 h 163"/>
                  <a:gd name="T12" fmla="*/ 151 w 169"/>
                  <a:gd name="T13" fmla="*/ 144 h 163"/>
                  <a:gd name="T14" fmla="*/ 149 w 169"/>
                  <a:gd name="T15" fmla="*/ 148 h 163"/>
                  <a:gd name="T16" fmla="*/ 142 w 169"/>
                  <a:gd name="T17" fmla="*/ 155 h 163"/>
                  <a:gd name="T18" fmla="*/ 136 w 169"/>
                  <a:gd name="T19" fmla="*/ 160 h 163"/>
                  <a:gd name="T20" fmla="*/ 128 w 169"/>
                  <a:gd name="T21" fmla="*/ 163 h 163"/>
                  <a:gd name="T22" fmla="*/ 128 w 169"/>
                  <a:gd name="T23" fmla="*/ 163 h 163"/>
                  <a:gd name="T24" fmla="*/ 0 w 169"/>
                  <a:gd name="T25" fmla="*/ 125 h 163"/>
                  <a:gd name="T26" fmla="*/ 0 w 169"/>
                  <a:gd name="T27" fmla="*/ 125 h 163"/>
                  <a:gd name="T28" fmla="*/ 3 w 169"/>
                  <a:gd name="T29" fmla="*/ 0 h 163"/>
                  <a:gd name="T30" fmla="*/ 3 w 169"/>
                  <a:gd name="T3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9" h="163">
                    <a:moveTo>
                      <a:pt x="3" y="0"/>
                    </a:moveTo>
                    <a:lnTo>
                      <a:pt x="3" y="0"/>
                    </a:lnTo>
                    <a:lnTo>
                      <a:pt x="169" y="0"/>
                    </a:lnTo>
                    <a:lnTo>
                      <a:pt x="169" y="0"/>
                    </a:lnTo>
                    <a:lnTo>
                      <a:pt x="152" y="140"/>
                    </a:lnTo>
                    <a:lnTo>
                      <a:pt x="152" y="140"/>
                    </a:lnTo>
                    <a:lnTo>
                      <a:pt x="151" y="144"/>
                    </a:lnTo>
                    <a:lnTo>
                      <a:pt x="149" y="148"/>
                    </a:lnTo>
                    <a:lnTo>
                      <a:pt x="142" y="155"/>
                    </a:lnTo>
                    <a:lnTo>
                      <a:pt x="136" y="160"/>
                    </a:lnTo>
                    <a:lnTo>
                      <a:pt x="128" y="163"/>
                    </a:lnTo>
                    <a:lnTo>
                      <a:pt x="128" y="163"/>
                    </a:lnTo>
                    <a:lnTo>
                      <a:pt x="0" y="125"/>
                    </a:lnTo>
                    <a:lnTo>
                      <a:pt x="0" y="125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CAC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61"/>
              <p:cNvSpPr>
                <a:spLocks/>
              </p:cNvSpPr>
              <p:nvPr/>
            </p:nvSpPr>
            <p:spPr bwMode="auto">
              <a:xfrm>
                <a:off x="3294063" y="5083175"/>
                <a:ext cx="263525" cy="258763"/>
              </a:xfrm>
              <a:custGeom>
                <a:avLst/>
                <a:gdLst>
                  <a:gd name="T0" fmla="*/ 4 w 166"/>
                  <a:gd name="T1" fmla="*/ 0 h 163"/>
                  <a:gd name="T2" fmla="*/ 4 w 166"/>
                  <a:gd name="T3" fmla="*/ 0 h 163"/>
                  <a:gd name="T4" fmla="*/ 166 w 166"/>
                  <a:gd name="T5" fmla="*/ 0 h 163"/>
                  <a:gd name="T6" fmla="*/ 166 w 166"/>
                  <a:gd name="T7" fmla="*/ 0 h 163"/>
                  <a:gd name="T8" fmla="*/ 149 w 166"/>
                  <a:gd name="T9" fmla="*/ 140 h 163"/>
                  <a:gd name="T10" fmla="*/ 149 w 166"/>
                  <a:gd name="T11" fmla="*/ 140 h 163"/>
                  <a:gd name="T12" fmla="*/ 148 w 166"/>
                  <a:gd name="T13" fmla="*/ 144 h 163"/>
                  <a:gd name="T14" fmla="*/ 146 w 166"/>
                  <a:gd name="T15" fmla="*/ 148 h 163"/>
                  <a:gd name="T16" fmla="*/ 141 w 166"/>
                  <a:gd name="T17" fmla="*/ 155 h 163"/>
                  <a:gd name="T18" fmla="*/ 133 w 166"/>
                  <a:gd name="T19" fmla="*/ 160 h 163"/>
                  <a:gd name="T20" fmla="*/ 125 w 166"/>
                  <a:gd name="T21" fmla="*/ 163 h 163"/>
                  <a:gd name="T22" fmla="*/ 125 w 166"/>
                  <a:gd name="T23" fmla="*/ 163 h 163"/>
                  <a:gd name="T24" fmla="*/ 0 w 166"/>
                  <a:gd name="T25" fmla="*/ 124 h 163"/>
                  <a:gd name="T26" fmla="*/ 0 w 166"/>
                  <a:gd name="T27" fmla="*/ 124 h 163"/>
                  <a:gd name="T28" fmla="*/ 4 w 166"/>
                  <a:gd name="T29" fmla="*/ 0 h 163"/>
                  <a:gd name="T30" fmla="*/ 4 w 166"/>
                  <a:gd name="T3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6" h="163">
                    <a:moveTo>
                      <a:pt x="4" y="0"/>
                    </a:moveTo>
                    <a:lnTo>
                      <a:pt x="4" y="0"/>
                    </a:lnTo>
                    <a:lnTo>
                      <a:pt x="166" y="0"/>
                    </a:lnTo>
                    <a:lnTo>
                      <a:pt x="166" y="0"/>
                    </a:lnTo>
                    <a:lnTo>
                      <a:pt x="149" y="140"/>
                    </a:lnTo>
                    <a:lnTo>
                      <a:pt x="149" y="140"/>
                    </a:lnTo>
                    <a:lnTo>
                      <a:pt x="148" y="144"/>
                    </a:lnTo>
                    <a:lnTo>
                      <a:pt x="146" y="148"/>
                    </a:lnTo>
                    <a:lnTo>
                      <a:pt x="141" y="155"/>
                    </a:lnTo>
                    <a:lnTo>
                      <a:pt x="133" y="160"/>
                    </a:lnTo>
                    <a:lnTo>
                      <a:pt x="125" y="163"/>
                    </a:lnTo>
                    <a:lnTo>
                      <a:pt x="125" y="163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DA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 62"/>
              <p:cNvSpPr>
                <a:spLocks/>
              </p:cNvSpPr>
              <p:nvPr/>
            </p:nvSpPr>
            <p:spPr bwMode="auto">
              <a:xfrm>
                <a:off x="3300413" y="5083175"/>
                <a:ext cx="257175" cy="258763"/>
              </a:xfrm>
              <a:custGeom>
                <a:avLst/>
                <a:gdLst>
                  <a:gd name="T0" fmla="*/ 4 w 162"/>
                  <a:gd name="T1" fmla="*/ 0 h 163"/>
                  <a:gd name="T2" fmla="*/ 4 w 162"/>
                  <a:gd name="T3" fmla="*/ 0 h 163"/>
                  <a:gd name="T4" fmla="*/ 162 w 162"/>
                  <a:gd name="T5" fmla="*/ 0 h 163"/>
                  <a:gd name="T6" fmla="*/ 162 w 162"/>
                  <a:gd name="T7" fmla="*/ 0 h 163"/>
                  <a:gd name="T8" fmla="*/ 145 w 162"/>
                  <a:gd name="T9" fmla="*/ 140 h 163"/>
                  <a:gd name="T10" fmla="*/ 145 w 162"/>
                  <a:gd name="T11" fmla="*/ 140 h 163"/>
                  <a:gd name="T12" fmla="*/ 144 w 162"/>
                  <a:gd name="T13" fmla="*/ 144 h 163"/>
                  <a:gd name="T14" fmla="*/ 142 w 162"/>
                  <a:gd name="T15" fmla="*/ 148 h 163"/>
                  <a:gd name="T16" fmla="*/ 137 w 162"/>
                  <a:gd name="T17" fmla="*/ 155 h 163"/>
                  <a:gd name="T18" fmla="*/ 129 w 162"/>
                  <a:gd name="T19" fmla="*/ 160 h 163"/>
                  <a:gd name="T20" fmla="*/ 121 w 162"/>
                  <a:gd name="T21" fmla="*/ 163 h 163"/>
                  <a:gd name="T22" fmla="*/ 121 w 162"/>
                  <a:gd name="T23" fmla="*/ 163 h 163"/>
                  <a:gd name="T24" fmla="*/ 0 w 162"/>
                  <a:gd name="T25" fmla="*/ 122 h 163"/>
                  <a:gd name="T26" fmla="*/ 0 w 162"/>
                  <a:gd name="T27" fmla="*/ 122 h 163"/>
                  <a:gd name="T28" fmla="*/ 4 w 162"/>
                  <a:gd name="T29" fmla="*/ 0 h 163"/>
                  <a:gd name="T30" fmla="*/ 4 w 162"/>
                  <a:gd name="T3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2" h="163">
                    <a:moveTo>
                      <a:pt x="4" y="0"/>
                    </a:moveTo>
                    <a:lnTo>
                      <a:pt x="4" y="0"/>
                    </a:lnTo>
                    <a:lnTo>
                      <a:pt x="162" y="0"/>
                    </a:lnTo>
                    <a:lnTo>
                      <a:pt x="162" y="0"/>
                    </a:lnTo>
                    <a:lnTo>
                      <a:pt x="145" y="140"/>
                    </a:lnTo>
                    <a:lnTo>
                      <a:pt x="145" y="140"/>
                    </a:lnTo>
                    <a:lnTo>
                      <a:pt x="144" y="144"/>
                    </a:lnTo>
                    <a:lnTo>
                      <a:pt x="142" y="148"/>
                    </a:lnTo>
                    <a:lnTo>
                      <a:pt x="137" y="155"/>
                    </a:lnTo>
                    <a:lnTo>
                      <a:pt x="129" y="160"/>
                    </a:lnTo>
                    <a:lnTo>
                      <a:pt x="121" y="163"/>
                    </a:lnTo>
                    <a:lnTo>
                      <a:pt x="121" y="163"/>
                    </a:lnTo>
                    <a:lnTo>
                      <a:pt x="0" y="122"/>
                    </a:lnTo>
                    <a:lnTo>
                      <a:pt x="0" y="122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EAE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Freeform 63"/>
              <p:cNvSpPr>
                <a:spLocks/>
              </p:cNvSpPr>
              <p:nvPr/>
            </p:nvSpPr>
            <p:spPr bwMode="auto">
              <a:xfrm>
                <a:off x="3306763" y="5083175"/>
                <a:ext cx="250825" cy="258763"/>
              </a:xfrm>
              <a:custGeom>
                <a:avLst/>
                <a:gdLst>
                  <a:gd name="T0" fmla="*/ 4 w 158"/>
                  <a:gd name="T1" fmla="*/ 0 h 163"/>
                  <a:gd name="T2" fmla="*/ 4 w 158"/>
                  <a:gd name="T3" fmla="*/ 0 h 163"/>
                  <a:gd name="T4" fmla="*/ 158 w 158"/>
                  <a:gd name="T5" fmla="*/ 0 h 163"/>
                  <a:gd name="T6" fmla="*/ 158 w 158"/>
                  <a:gd name="T7" fmla="*/ 0 h 163"/>
                  <a:gd name="T8" fmla="*/ 141 w 158"/>
                  <a:gd name="T9" fmla="*/ 140 h 163"/>
                  <a:gd name="T10" fmla="*/ 141 w 158"/>
                  <a:gd name="T11" fmla="*/ 140 h 163"/>
                  <a:gd name="T12" fmla="*/ 140 w 158"/>
                  <a:gd name="T13" fmla="*/ 144 h 163"/>
                  <a:gd name="T14" fmla="*/ 138 w 158"/>
                  <a:gd name="T15" fmla="*/ 148 h 163"/>
                  <a:gd name="T16" fmla="*/ 133 w 158"/>
                  <a:gd name="T17" fmla="*/ 155 h 163"/>
                  <a:gd name="T18" fmla="*/ 125 w 158"/>
                  <a:gd name="T19" fmla="*/ 160 h 163"/>
                  <a:gd name="T20" fmla="*/ 118 w 158"/>
                  <a:gd name="T21" fmla="*/ 163 h 163"/>
                  <a:gd name="T22" fmla="*/ 118 w 158"/>
                  <a:gd name="T23" fmla="*/ 163 h 163"/>
                  <a:gd name="T24" fmla="*/ 0 w 158"/>
                  <a:gd name="T25" fmla="*/ 121 h 163"/>
                  <a:gd name="T26" fmla="*/ 0 w 158"/>
                  <a:gd name="T27" fmla="*/ 121 h 163"/>
                  <a:gd name="T28" fmla="*/ 4 w 158"/>
                  <a:gd name="T29" fmla="*/ 0 h 163"/>
                  <a:gd name="T30" fmla="*/ 4 w 158"/>
                  <a:gd name="T3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8" h="163">
                    <a:moveTo>
                      <a:pt x="4" y="0"/>
                    </a:moveTo>
                    <a:lnTo>
                      <a:pt x="4" y="0"/>
                    </a:lnTo>
                    <a:lnTo>
                      <a:pt x="158" y="0"/>
                    </a:lnTo>
                    <a:lnTo>
                      <a:pt x="158" y="0"/>
                    </a:lnTo>
                    <a:lnTo>
                      <a:pt x="141" y="140"/>
                    </a:lnTo>
                    <a:lnTo>
                      <a:pt x="141" y="140"/>
                    </a:lnTo>
                    <a:lnTo>
                      <a:pt x="140" y="144"/>
                    </a:lnTo>
                    <a:lnTo>
                      <a:pt x="138" y="148"/>
                    </a:lnTo>
                    <a:lnTo>
                      <a:pt x="133" y="155"/>
                    </a:lnTo>
                    <a:lnTo>
                      <a:pt x="125" y="160"/>
                    </a:lnTo>
                    <a:lnTo>
                      <a:pt x="118" y="163"/>
                    </a:lnTo>
                    <a:lnTo>
                      <a:pt x="118" y="163"/>
                    </a:lnTo>
                    <a:lnTo>
                      <a:pt x="0" y="121"/>
                    </a:lnTo>
                    <a:lnTo>
                      <a:pt x="0" y="121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EAE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Freeform 64"/>
              <p:cNvSpPr>
                <a:spLocks/>
              </p:cNvSpPr>
              <p:nvPr/>
            </p:nvSpPr>
            <p:spPr bwMode="auto">
              <a:xfrm>
                <a:off x="3313113" y="5083175"/>
                <a:ext cx="244475" cy="258763"/>
              </a:xfrm>
              <a:custGeom>
                <a:avLst/>
                <a:gdLst>
                  <a:gd name="T0" fmla="*/ 4 w 154"/>
                  <a:gd name="T1" fmla="*/ 0 h 163"/>
                  <a:gd name="T2" fmla="*/ 4 w 154"/>
                  <a:gd name="T3" fmla="*/ 0 h 163"/>
                  <a:gd name="T4" fmla="*/ 154 w 154"/>
                  <a:gd name="T5" fmla="*/ 0 h 163"/>
                  <a:gd name="T6" fmla="*/ 154 w 154"/>
                  <a:gd name="T7" fmla="*/ 0 h 163"/>
                  <a:gd name="T8" fmla="*/ 137 w 154"/>
                  <a:gd name="T9" fmla="*/ 140 h 163"/>
                  <a:gd name="T10" fmla="*/ 137 w 154"/>
                  <a:gd name="T11" fmla="*/ 140 h 163"/>
                  <a:gd name="T12" fmla="*/ 136 w 154"/>
                  <a:gd name="T13" fmla="*/ 144 h 163"/>
                  <a:gd name="T14" fmla="*/ 134 w 154"/>
                  <a:gd name="T15" fmla="*/ 148 h 163"/>
                  <a:gd name="T16" fmla="*/ 129 w 154"/>
                  <a:gd name="T17" fmla="*/ 155 h 163"/>
                  <a:gd name="T18" fmla="*/ 122 w 154"/>
                  <a:gd name="T19" fmla="*/ 160 h 163"/>
                  <a:gd name="T20" fmla="*/ 114 w 154"/>
                  <a:gd name="T21" fmla="*/ 163 h 163"/>
                  <a:gd name="T22" fmla="*/ 114 w 154"/>
                  <a:gd name="T23" fmla="*/ 163 h 163"/>
                  <a:gd name="T24" fmla="*/ 0 w 154"/>
                  <a:gd name="T25" fmla="*/ 119 h 163"/>
                  <a:gd name="T26" fmla="*/ 0 w 154"/>
                  <a:gd name="T27" fmla="*/ 119 h 163"/>
                  <a:gd name="T28" fmla="*/ 4 w 154"/>
                  <a:gd name="T29" fmla="*/ 0 h 163"/>
                  <a:gd name="T30" fmla="*/ 4 w 154"/>
                  <a:gd name="T3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4" h="163">
                    <a:moveTo>
                      <a:pt x="4" y="0"/>
                    </a:moveTo>
                    <a:lnTo>
                      <a:pt x="4" y="0"/>
                    </a:lnTo>
                    <a:lnTo>
                      <a:pt x="154" y="0"/>
                    </a:lnTo>
                    <a:lnTo>
                      <a:pt x="154" y="0"/>
                    </a:lnTo>
                    <a:lnTo>
                      <a:pt x="137" y="140"/>
                    </a:lnTo>
                    <a:lnTo>
                      <a:pt x="137" y="140"/>
                    </a:lnTo>
                    <a:lnTo>
                      <a:pt x="136" y="144"/>
                    </a:lnTo>
                    <a:lnTo>
                      <a:pt x="134" y="148"/>
                    </a:lnTo>
                    <a:lnTo>
                      <a:pt x="129" y="155"/>
                    </a:lnTo>
                    <a:lnTo>
                      <a:pt x="122" y="160"/>
                    </a:lnTo>
                    <a:lnTo>
                      <a:pt x="114" y="163"/>
                    </a:lnTo>
                    <a:lnTo>
                      <a:pt x="114" y="163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FAF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 65"/>
              <p:cNvSpPr>
                <a:spLocks/>
              </p:cNvSpPr>
              <p:nvPr/>
            </p:nvSpPr>
            <p:spPr bwMode="auto">
              <a:xfrm>
                <a:off x="3317876" y="5083175"/>
                <a:ext cx="239713" cy="258763"/>
              </a:xfrm>
              <a:custGeom>
                <a:avLst/>
                <a:gdLst>
                  <a:gd name="T0" fmla="*/ 4 w 151"/>
                  <a:gd name="T1" fmla="*/ 0 h 163"/>
                  <a:gd name="T2" fmla="*/ 4 w 151"/>
                  <a:gd name="T3" fmla="*/ 0 h 163"/>
                  <a:gd name="T4" fmla="*/ 151 w 151"/>
                  <a:gd name="T5" fmla="*/ 0 h 163"/>
                  <a:gd name="T6" fmla="*/ 151 w 151"/>
                  <a:gd name="T7" fmla="*/ 0 h 163"/>
                  <a:gd name="T8" fmla="*/ 134 w 151"/>
                  <a:gd name="T9" fmla="*/ 140 h 163"/>
                  <a:gd name="T10" fmla="*/ 134 w 151"/>
                  <a:gd name="T11" fmla="*/ 140 h 163"/>
                  <a:gd name="T12" fmla="*/ 133 w 151"/>
                  <a:gd name="T13" fmla="*/ 144 h 163"/>
                  <a:gd name="T14" fmla="*/ 131 w 151"/>
                  <a:gd name="T15" fmla="*/ 148 h 163"/>
                  <a:gd name="T16" fmla="*/ 126 w 151"/>
                  <a:gd name="T17" fmla="*/ 155 h 163"/>
                  <a:gd name="T18" fmla="*/ 119 w 151"/>
                  <a:gd name="T19" fmla="*/ 160 h 163"/>
                  <a:gd name="T20" fmla="*/ 111 w 151"/>
                  <a:gd name="T21" fmla="*/ 163 h 163"/>
                  <a:gd name="T22" fmla="*/ 111 w 151"/>
                  <a:gd name="T23" fmla="*/ 163 h 163"/>
                  <a:gd name="T24" fmla="*/ 0 w 151"/>
                  <a:gd name="T25" fmla="*/ 119 h 163"/>
                  <a:gd name="T26" fmla="*/ 0 w 151"/>
                  <a:gd name="T27" fmla="*/ 119 h 163"/>
                  <a:gd name="T28" fmla="*/ 4 w 151"/>
                  <a:gd name="T29" fmla="*/ 0 h 163"/>
                  <a:gd name="T30" fmla="*/ 4 w 151"/>
                  <a:gd name="T3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1" h="163">
                    <a:moveTo>
                      <a:pt x="4" y="0"/>
                    </a:moveTo>
                    <a:lnTo>
                      <a:pt x="4" y="0"/>
                    </a:lnTo>
                    <a:lnTo>
                      <a:pt x="151" y="0"/>
                    </a:lnTo>
                    <a:lnTo>
                      <a:pt x="151" y="0"/>
                    </a:lnTo>
                    <a:lnTo>
                      <a:pt x="134" y="140"/>
                    </a:lnTo>
                    <a:lnTo>
                      <a:pt x="134" y="140"/>
                    </a:lnTo>
                    <a:lnTo>
                      <a:pt x="133" y="144"/>
                    </a:lnTo>
                    <a:lnTo>
                      <a:pt x="131" y="148"/>
                    </a:lnTo>
                    <a:lnTo>
                      <a:pt x="126" y="155"/>
                    </a:lnTo>
                    <a:lnTo>
                      <a:pt x="119" y="160"/>
                    </a:lnTo>
                    <a:lnTo>
                      <a:pt x="111" y="163"/>
                    </a:lnTo>
                    <a:lnTo>
                      <a:pt x="111" y="163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FAF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Freeform 66"/>
              <p:cNvSpPr>
                <a:spLocks/>
              </p:cNvSpPr>
              <p:nvPr/>
            </p:nvSpPr>
            <p:spPr bwMode="auto">
              <a:xfrm>
                <a:off x="3324226" y="5083175"/>
                <a:ext cx="233363" cy="258763"/>
              </a:xfrm>
              <a:custGeom>
                <a:avLst/>
                <a:gdLst>
                  <a:gd name="T0" fmla="*/ 4 w 147"/>
                  <a:gd name="T1" fmla="*/ 0 h 163"/>
                  <a:gd name="T2" fmla="*/ 4 w 147"/>
                  <a:gd name="T3" fmla="*/ 0 h 163"/>
                  <a:gd name="T4" fmla="*/ 147 w 147"/>
                  <a:gd name="T5" fmla="*/ 0 h 163"/>
                  <a:gd name="T6" fmla="*/ 147 w 147"/>
                  <a:gd name="T7" fmla="*/ 0 h 163"/>
                  <a:gd name="T8" fmla="*/ 130 w 147"/>
                  <a:gd name="T9" fmla="*/ 140 h 163"/>
                  <a:gd name="T10" fmla="*/ 130 w 147"/>
                  <a:gd name="T11" fmla="*/ 140 h 163"/>
                  <a:gd name="T12" fmla="*/ 129 w 147"/>
                  <a:gd name="T13" fmla="*/ 144 h 163"/>
                  <a:gd name="T14" fmla="*/ 127 w 147"/>
                  <a:gd name="T15" fmla="*/ 148 h 163"/>
                  <a:gd name="T16" fmla="*/ 122 w 147"/>
                  <a:gd name="T17" fmla="*/ 155 h 163"/>
                  <a:gd name="T18" fmla="*/ 115 w 147"/>
                  <a:gd name="T19" fmla="*/ 159 h 163"/>
                  <a:gd name="T20" fmla="*/ 107 w 147"/>
                  <a:gd name="T21" fmla="*/ 163 h 163"/>
                  <a:gd name="T22" fmla="*/ 107 w 147"/>
                  <a:gd name="T23" fmla="*/ 163 h 163"/>
                  <a:gd name="T24" fmla="*/ 0 w 147"/>
                  <a:gd name="T25" fmla="*/ 118 h 163"/>
                  <a:gd name="T26" fmla="*/ 0 w 147"/>
                  <a:gd name="T27" fmla="*/ 118 h 163"/>
                  <a:gd name="T28" fmla="*/ 4 w 147"/>
                  <a:gd name="T29" fmla="*/ 0 h 163"/>
                  <a:gd name="T30" fmla="*/ 4 w 147"/>
                  <a:gd name="T3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7" h="163">
                    <a:moveTo>
                      <a:pt x="4" y="0"/>
                    </a:moveTo>
                    <a:lnTo>
                      <a:pt x="4" y="0"/>
                    </a:lnTo>
                    <a:lnTo>
                      <a:pt x="147" y="0"/>
                    </a:lnTo>
                    <a:lnTo>
                      <a:pt x="147" y="0"/>
                    </a:lnTo>
                    <a:lnTo>
                      <a:pt x="130" y="140"/>
                    </a:lnTo>
                    <a:lnTo>
                      <a:pt x="130" y="140"/>
                    </a:lnTo>
                    <a:lnTo>
                      <a:pt x="129" y="144"/>
                    </a:lnTo>
                    <a:lnTo>
                      <a:pt x="127" y="148"/>
                    </a:lnTo>
                    <a:lnTo>
                      <a:pt x="122" y="155"/>
                    </a:lnTo>
                    <a:lnTo>
                      <a:pt x="115" y="159"/>
                    </a:lnTo>
                    <a:lnTo>
                      <a:pt x="107" y="163"/>
                    </a:lnTo>
                    <a:lnTo>
                      <a:pt x="107" y="163"/>
                    </a:lnTo>
                    <a:lnTo>
                      <a:pt x="0" y="118"/>
                    </a:lnTo>
                    <a:lnTo>
                      <a:pt x="0" y="118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0B0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Freeform 67"/>
              <p:cNvSpPr>
                <a:spLocks/>
              </p:cNvSpPr>
              <p:nvPr/>
            </p:nvSpPr>
            <p:spPr bwMode="auto">
              <a:xfrm>
                <a:off x="3330576" y="5083175"/>
                <a:ext cx="227013" cy="258763"/>
              </a:xfrm>
              <a:custGeom>
                <a:avLst/>
                <a:gdLst>
                  <a:gd name="T0" fmla="*/ 4 w 143"/>
                  <a:gd name="T1" fmla="*/ 0 h 163"/>
                  <a:gd name="T2" fmla="*/ 4 w 143"/>
                  <a:gd name="T3" fmla="*/ 0 h 163"/>
                  <a:gd name="T4" fmla="*/ 143 w 143"/>
                  <a:gd name="T5" fmla="*/ 0 h 163"/>
                  <a:gd name="T6" fmla="*/ 143 w 143"/>
                  <a:gd name="T7" fmla="*/ 0 h 163"/>
                  <a:gd name="T8" fmla="*/ 126 w 143"/>
                  <a:gd name="T9" fmla="*/ 140 h 163"/>
                  <a:gd name="T10" fmla="*/ 126 w 143"/>
                  <a:gd name="T11" fmla="*/ 140 h 163"/>
                  <a:gd name="T12" fmla="*/ 125 w 143"/>
                  <a:gd name="T13" fmla="*/ 144 h 163"/>
                  <a:gd name="T14" fmla="*/ 123 w 143"/>
                  <a:gd name="T15" fmla="*/ 148 h 163"/>
                  <a:gd name="T16" fmla="*/ 118 w 143"/>
                  <a:gd name="T17" fmla="*/ 155 h 163"/>
                  <a:gd name="T18" fmla="*/ 111 w 143"/>
                  <a:gd name="T19" fmla="*/ 159 h 163"/>
                  <a:gd name="T20" fmla="*/ 104 w 143"/>
                  <a:gd name="T21" fmla="*/ 163 h 163"/>
                  <a:gd name="T22" fmla="*/ 104 w 143"/>
                  <a:gd name="T23" fmla="*/ 163 h 163"/>
                  <a:gd name="T24" fmla="*/ 0 w 143"/>
                  <a:gd name="T25" fmla="*/ 117 h 163"/>
                  <a:gd name="T26" fmla="*/ 0 w 143"/>
                  <a:gd name="T27" fmla="*/ 117 h 163"/>
                  <a:gd name="T28" fmla="*/ 4 w 143"/>
                  <a:gd name="T29" fmla="*/ 0 h 163"/>
                  <a:gd name="T30" fmla="*/ 4 w 143"/>
                  <a:gd name="T3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163">
                    <a:moveTo>
                      <a:pt x="4" y="0"/>
                    </a:moveTo>
                    <a:lnTo>
                      <a:pt x="4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126" y="140"/>
                    </a:lnTo>
                    <a:lnTo>
                      <a:pt x="126" y="140"/>
                    </a:lnTo>
                    <a:lnTo>
                      <a:pt x="125" y="144"/>
                    </a:lnTo>
                    <a:lnTo>
                      <a:pt x="123" y="148"/>
                    </a:lnTo>
                    <a:lnTo>
                      <a:pt x="118" y="155"/>
                    </a:lnTo>
                    <a:lnTo>
                      <a:pt x="111" y="159"/>
                    </a:lnTo>
                    <a:lnTo>
                      <a:pt x="104" y="163"/>
                    </a:lnTo>
                    <a:lnTo>
                      <a:pt x="104" y="163"/>
                    </a:lnTo>
                    <a:lnTo>
                      <a:pt x="0" y="117"/>
                    </a:lnTo>
                    <a:lnTo>
                      <a:pt x="0" y="117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1B1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 68"/>
              <p:cNvSpPr>
                <a:spLocks/>
              </p:cNvSpPr>
              <p:nvPr/>
            </p:nvSpPr>
            <p:spPr bwMode="auto">
              <a:xfrm>
                <a:off x="3336926" y="5083175"/>
                <a:ext cx="220663" cy="255588"/>
              </a:xfrm>
              <a:custGeom>
                <a:avLst/>
                <a:gdLst>
                  <a:gd name="T0" fmla="*/ 4 w 139"/>
                  <a:gd name="T1" fmla="*/ 0 h 161"/>
                  <a:gd name="T2" fmla="*/ 4 w 139"/>
                  <a:gd name="T3" fmla="*/ 0 h 161"/>
                  <a:gd name="T4" fmla="*/ 139 w 139"/>
                  <a:gd name="T5" fmla="*/ 0 h 161"/>
                  <a:gd name="T6" fmla="*/ 139 w 139"/>
                  <a:gd name="T7" fmla="*/ 0 h 161"/>
                  <a:gd name="T8" fmla="*/ 122 w 139"/>
                  <a:gd name="T9" fmla="*/ 140 h 161"/>
                  <a:gd name="T10" fmla="*/ 122 w 139"/>
                  <a:gd name="T11" fmla="*/ 140 h 161"/>
                  <a:gd name="T12" fmla="*/ 121 w 139"/>
                  <a:gd name="T13" fmla="*/ 144 h 161"/>
                  <a:gd name="T14" fmla="*/ 119 w 139"/>
                  <a:gd name="T15" fmla="*/ 148 h 161"/>
                  <a:gd name="T16" fmla="*/ 114 w 139"/>
                  <a:gd name="T17" fmla="*/ 155 h 161"/>
                  <a:gd name="T18" fmla="*/ 107 w 139"/>
                  <a:gd name="T19" fmla="*/ 159 h 161"/>
                  <a:gd name="T20" fmla="*/ 100 w 139"/>
                  <a:gd name="T21" fmla="*/ 161 h 161"/>
                  <a:gd name="T22" fmla="*/ 100 w 139"/>
                  <a:gd name="T23" fmla="*/ 161 h 161"/>
                  <a:gd name="T24" fmla="*/ 0 w 139"/>
                  <a:gd name="T25" fmla="*/ 115 h 161"/>
                  <a:gd name="T26" fmla="*/ 0 w 139"/>
                  <a:gd name="T27" fmla="*/ 115 h 161"/>
                  <a:gd name="T28" fmla="*/ 4 w 139"/>
                  <a:gd name="T29" fmla="*/ 0 h 161"/>
                  <a:gd name="T30" fmla="*/ 4 w 139"/>
                  <a:gd name="T31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9" h="161">
                    <a:moveTo>
                      <a:pt x="4" y="0"/>
                    </a:moveTo>
                    <a:lnTo>
                      <a:pt x="4" y="0"/>
                    </a:lnTo>
                    <a:lnTo>
                      <a:pt x="139" y="0"/>
                    </a:lnTo>
                    <a:lnTo>
                      <a:pt x="139" y="0"/>
                    </a:lnTo>
                    <a:lnTo>
                      <a:pt x="122" y="140"/>
                    </a:lnTo>
                    <a:lnTo>
                      <a:pt x="122" y="140"/>
                    </a:lnTo>
                    <a:lnTo>
                      <a:pt x="121" y="144"/>
                    </a:lnTo>
                    <a:lnTo>
                      <a:pt x="119" y="148"/>
                    </a:lnTo>
                    <a:lnTo>
                      <a:pt x="114" y="155"/>
                    </a:lnTo>
                    <a:lnTo>
                      <a:pt x="107" y="159"/>
                    </a:lnTo>
                    <a:lnTo>
                      <a:pt x="100" y="161"/>
                    </a:lnTo>
                    <a:lnTo>
                      <a:pt x="100" y="161"/>
                    </a:lnTo>
                    <a:lnTo>
                      <a:pt x="0" y="115"/>
                    </a:lnTo>
                    <a:lnTo>
                      <a:pt x="0" y="115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1B1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Freeform 69"/>
              <p:cNvSpPr>
                <a:spLocks/>
              </p:cNvSpPr>
              <p:nvPr/>
            </p:nvSpPr>
            <p:spPr bwMode="auto">
              <a:xfrm>
                <a:off x="3343276" y="5083175"/>
                <a:ext cx="214313" cy="255588"/>
              </a:xfrm>
              <a:custGeom>
                <a:avLst/>
                <a:gdLst>
                  <a:gd name="T0" fmla="*/ 4 w 135"/>
                  <a:gd name="T1" fmla="*/ 0 h 161"/>
                  <a:gd name="T2" fmla="*/ 4 w 135"/>
                  <a:gd name="T3" fmla="*/ 0 h 161"/>
                  <a:gd name="T4" fmla="*/ 135 w 135"/>
                  <a:gd name="T5" fmla="*/ 0 h 161"/>
                  <a:gd name="T6" fmla="*/ 135 w 135"/>
                  <a:gd name="T7" fmla="*/ 0 h 161"/>
                  <a:gd name="T8" fmla="*/ 118 w 135"/>
                  <a:gd name="T9" fmla="*/ 140 h 161"/>
                  <a:gd name="T10" fmla="*/ 118 w 135"/>
                  <a:gd name="T11" fmla="*/ 140 h 161"/>
                  <a:gd name="T12" fmla="*/ 117 w 135"/>
                  <a:gd name="T13" fmla="*/ 144 h 161"/>
                  <a:gd name="T14" fmla="*/ 115 w 135"/>
                  <a:gd name="T15" fmla="*/ 148 h 161"/>
                  <a:gd name="T16" fmla="*/ 110 w 135"/>
                  <a:gd name="T17" fmla="*/ 155 h 161"/>
                  <a:gd name="T18" fmla="*/ 103 w 135"/>
                  <a:gd name="T19" fmla="*/ 159 h 161"/>
                  <a:gd name="T20" fmla="*/ 96 w 135"/>
                  <a:gd name="T21" fmla="*/ 161 h 161"/>
                  <a:gd name="T22" fmla="*/ 96 w 135"/>
                  <a:gd name="T23" fmla="*/ 161 h 161"/>
                  <a:gd name="T24" fmla="*/ 0 w 135"/>
                  <a:gd name="T25" fmla="*/ 114 h 161"/>
                  <a:gd name="T26" fmla="*/ 0 w 135"/>
                  <a:gd name="T27" fmla="*/ 114 h 161"/>
                  <a:gd name="T28" fmla="*/ 4 w 135"/>
                  <a:gd name="T29" fmla="*/ 0 h 161"/>
                  <a:gd name="T30" fmla="*/ 4 w 135"/>
                  <a:gd name="T31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5" h="161">
                    <a:moveTo>
                      <a:pt x="4" y="0"/>
                    </a:moveTo>
                    <a:lnTo>
                      <a:pt x="4" y="0"/>
                    </a:lnTo>
                    <a:lnTo>
                      <a:pt x="135" y="0"/>
                    </a:lnTo>
                    <a:lnTo>
                      <a:pt x="135" y="0"/>
                    </a:lnTo>
                    <a:lnTo>
                      <a:pt x="118" y="140"/>
                    </a:lnTo>
                    <a:lnTo>
                      <a:pt x="118" y="140"/>
                    </a:lnTo>
                    <a:lnTo>
                      <a:pt x="117" y="144"/>
                    </a:lnTo>
                    <a:lnTo>
                      <a:pt x="115" y="148"/>
                    </a:lnTo>
                    <a:lnTo>
                      <a:pt x="110" y="155"/>
                    </a:lnTo>
                    <a:lnTo>
                      <a:pt x="103" y="159"/>
                    </a:lnTo>
                    <a:lnTo>
                      <a:pt x="96" y="161"/>
                    </a:lnTo>
                    <a:lnTo>
                      <a:pt x="96" y="161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2B2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Freeform 70"/>
              <p:cNvSpPr>
                <a:spLocks/>
              </p:cNvSpPr>
              <p:nvPr/>
            </p:nvSpPr>
            <p:spPr bwMode="auto">
              <a:xfrm>
                <a:off x="3348038" y="5083175"/>
                <a:ext cx="209550" cy="255588"/>
              </a:xfrm>
              <a:custGeom>
                <a:avLst/>
                <a:gdLst>
                  <a:gd name="T0" fmla="*/ 5 w 132"/>
                  <a:gd name="T1" fmla="*/ 0 h 161"/>
                  <a:gd name="T2" fmla="*/ 5 w 132"/>
                  <a:gd name="T3" fmla="*/ 0 h 161"/>
                  <a:gd name="T4" fmla="*/ 132 w 132"/>
                  <a:gd name="T5" fmla="*/ 0 h 161"/>
                  <a:gd name="T6" fmla="*/ 132 w 132"/>
                  <a:gd name="T7" fmla="*/ 0 h 161"/>
                  <a:gd name="T8" fmla="*/ 115 w 132"/>
                  <a:gd name="T9" fmla="*/ 140 h 161"/>
                  <a:gd name="T10" fmla="*/ 115 w 132"/>
                  <a:gd name="T11" fmla="*/ 140 h 161"/>
                  <a:gd name="T12" fmla="*/ 114 w 132"/>
                  <a:gd name="T13" fmla="*/ 144 h 161"/>
                  <a:gd name="T14" fmla="*/ 112 w 132"/>
                  <a:gd name="T15" fmla="*/ 148 h 161"/>
                  <a:gd name="T16" fmla="*/ 108 w 132"/>
                  <a:gd name="T17" fmla="*/ 153 h 161"/>
                  <a:gd name="T18" fmla="*/ 101 w 132"/>
                  <a:gd name="T19" fmla="*/ 159 h 161"/>
                  <a:gd name="T20" fmla="*/ 95 w 132"/>
                  <a:gd name="T21" fmla="*/ 161 h 161"/>
                  <a:gd name="T22" fmla="*/ 95 w 132"/>
                  <a:gd name="T23" fmla="*/ 161 h 161"/>
                  <a:gd name="T24" fmla="*/ 0 w 132"/>
                  <a:gd name="T25" fmla="*/ 113 h 161"/>
                  <a:gd name="T26" fmla="*/ 0 w 132"/>
                  <a:gd name="T27" fmla="*/ 113 h 161"/>
                  <a:gd name="T28" fmla="*/ 5 w 132"/>
                  <a:gd name="T29" fmla="*/ 0 h 161"/>
                  <a:gd name="T30" fmla="*/ 5 w 132"/>
                  <a:gd name="T31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2" h="161">
                    <a:moveTo>
                      <a:pt x="5" y="0"/>
                    </a:moveTo>
                    <a:lnTo>
                      <a:pt x="5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15" y="140"/>
                    </a:lnTo>
                    <a:lnTo>
                      <a:pt x="115" y="140"/>
                    </a:lnTo>
                    <a:lnTo>
                      <a:pt x="114" y="144"/>
                    </a:lnTo>
                    <a:lnTo>
                      <a:pt x="112" y="148"/>
                    </a:lnTo>
                    <a:lnTo>
                      <a:pt x="108" y="153"/>
                    </a:lnTo>
                    <a:lnTo>
                      <a:pt x="101" y="159"/>
                    </a:lnTo>
                    <a:lnTo>
                      <a:pt x="95" y="161"/>
                    </a:lnTo>
                    <a:lnTo>
                      <a:pt x="95" y="161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2B2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Freeform 71"/>
              <p:cNvSpPr>
                <a:spLocks/>
              </p:cNvSpPr>
              <p:nvPr/>
            </p:nvSpPr>
            <p:spPr bwMode="auto">
              <a:xfrm>
                <a:off x="3354388" y="5083175"/>
                <a:ext cx="203200" cy="255588"/>
              </a:xfrm>
              <a:custGeom>
                <a:avLst/>
                <a:gdLst>
                  <a:gd name="T0" fmla="*/ 4 w 128"/>
                  <a:gd name="T1" fmla="*/ 0 h 161"/>
                  <a:gd name="T2" fmla="*/ 4 w 128"/>
                  <a:gd name="T3" fmla="*/ 0 h 161"/>
                  <a:gd name="T4" fmla="*/ 128 w 128"/>
                  <a:gd name="T5" fmla="*/ 0 h 161"/>
                  <a:gd name="T6" fmla="*/ 128 w 128"/>
                  <a:gd name="T7" fmla="*/ 0 h 161"/>
                  <a:gd name="T8" fmla="*/ 111 w 128"/>
                  <a:gd name="T9" fmla="*/ 140 h 161"/>
                  <a:gd name="T10" fmla="*/ 111 w 128"/>
                  <a:gd name="T11" fmla="*/ 140 h 161"/>
                  <a:gd name="T12" fmla="*/ 111 w 128"/>
                  <a:gd name="T13" fmla="*/ 144 h 161"/>
                  <a:gd name="T14" fmla="*/ 108 w 128"/>
                  <a:gd name="T15" fmla="*/ 148 h 161"/>
                  <a:gd name="T16" fmla="*/ 104 w 128"/>
                  <a:gd name="T17" fmla="*/ 153 h 161"/>
                  <a:gd name="T18" fmla="*/ 97 w 128"/>
                  <a:gd name="T19" fmla="*/ 159 h 161"/>
                  <a:gd name="T20" fmla="*/ 91 w 128"/>
                  <a:gd name="T21" fmla="*/ 161 h 161"/>
                  <a:gd name="T22" fmla="*/ 91 w 128"/>
                  <a:gd name="T23" fmla="*/ 161 h 161"/>
                  <a:gd name="T24" fmla="*/ 0 w 128"/>
                  <a:gd name="T25" fmla="*/ 113 h 161"/>
                  <a:gd name="T26" fmla="*/ 0 w 128"/>
                  <a:gd name="T27" fmla="*/ 113 h 161"/>
                  <a:gd name="T28" fmla="*/ 4 w 128"/>
                  <a:gd name="T29" fmla="*/ 0 h 161"/>
                  <a:gd name="T30" fmla="*/ 4 w 128"/>
                  <a:gd name="T31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8" h="161">
                    <a:moveTo>
                      <a:pt x="4" y="0"/>
                    </a:moveTo>
                    <a:lnTo>
                      <a:pt x="4" y="0"/>
                    </a:lnTo>
                    <a:lnTo>
                      <a:pt x="128" y="0"/>
                    </a:lnTo>
                    <a:lnTo>
                      <a:pt x="128" y="0"/>
                    </a:lnTo>
                    <a:lnTo>
                      <a:pt x="111" y="140"/>
                    </a:lnTo>
                    <a:lnTo>
                      <a:pt x="111" y="140"/>
                    </a:lnTo>
                    <a:lnTo>
                      <a:pt x="111" y="144"/>
                    </a:lnTo>
                    <a:lnTo>
                      <a:pt x="108" y="148"/>
                    </a:lnTo>
                    <a:lnTo>
                      <a:pt x="104" y="153"/>
                    </a:lnTo>
                    <a:lnTo>
                      <a:pt x="97" y="159"/>
                    </a:lnTo>
                    <a:lnTo>
                      <a:pt x="91" y="161"/>
                    </a:lnTo>
                    <a:lnTo>
                      <a:pt x="91" y="161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3B3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Freeform 72"/>
              <p:cNvSpPr>
                <a:spLocks/>
              </p:cNvSpPr>
              <p:nvPr/>
            </p:nvSpPr>
            <p:spPr bwMode="auto">
              <a:xfrm>
                <a:off x="3360738" y="5083175"/>
                <a:ext cx="196850" cy="255588"/>
              </a:xfrm>
              <a:custGeom>
                <a:avLst/>
                <a:gdLst>
                  <a:gd name="T0" fmla="*/ 4 w 124"/>
                  <a:gd name="T1" fmla="*/ 0 h 161"/>
                  <a:gd name="T2" fmla="*/ 4 w 124"/>
                  <a:gd name="T3" fmla="*/ 0 h 161"/>
                  <a:gd name="T4" fmla="*/ 124 w 124"/>
                  <a:gd name="T5" fmla="*/ 0 h 161"/>
                  <a:gd name="T6" fmla="*/ 124 w 124"/>
                  <a:gd name="T7" fmla="*/ 0 h 161"/>
                  <a:gd name="T8" fmla="*/ 107 w 124"/>
                  <a:gd name="T9" fmla="*/ 140 h 161"/>
                  <a:gd name="T10" fmla="*/ 107 w 124"/>
                  <a:gd name="T11" fmla="*/ 140 h 161"/>
                  <a:gd name="T12" fmla="*/ 104 w 124"/>
                  <a:gd name="T13" fmla="*/ 148 h 161"/>
                  <a:gd name="T14" fmla="*/ 100 w 124"/>
                  <a:gd name="T15" fmla="*/ 153 h 161"/>
                  <a:gd name="T16" fmla="*/ 93 w 124"/>
                  <a:gd name="T17" fmla="*/ 159 h 161"/>
                  <a:gd name="T18" fmla="*/ 87 w 124"/>
                  <a:gd name="T19" fmla="*/ 161 h 161"/>
                  <a:gd name="T20" fmla="*/ 87 w 124"/>
                  <a:gd name="T21" fmla="*/ 161 h 161"/>
                  <a:gd name="T22" fmla="*/ 0 w 124"/>
                  <a:gd name="T23" fmla="*/ 111 h 161"/>
                  <a:gd name="T24" fmla="*/ 0 w 124"/>
                  <a:gd name="T25" fmla="*/ 111 h 161"/>
                  <a:gd name="T26" fmla="*/ 4 w 124"/>
                  <a:gd name="T27" fmla="*/ 0 h 161"/>
                  <a:gd name="T28" fmla="*/ 4 w 124"/>
                  <a:gd name="T29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4" h="161">
                    <a:moveTo>
                      <a:pt x="4" y="0"/>
                    </a:moveTo>
                    <a:lnTo>
                      <a:pt x="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07" y="140"/>
                    </a:lnTo>
                    <a:lnTo>
                      <a:pt x="107" y="140"/>
                    </a:lnTo>
                    <a:lnTo>
                      <a:pt x="104" y="148"/>
                    </a:lnTo>
                    <a:lnTo>
                      <a:pt x="100" y="153"/>
                    </a:lnTo>
                    <a:lnTo>
                      <a:pt x="93" y="159"/>
                    </a:lnTo>
                    <a:lnTo>
                      <a:pt x="87" y="161"/>
                    </a:lnTo>
                    <a:lnTo>
                      <a:pt x="87" y="161"/>
                    </a:lnTo>
                    <a:lnTo>
                      <a:pt x="0" y="111"/>
                    </a:lnTo>
                    <a:lnTo>
                      <a:pt x="0" y="111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4B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 73"/>
              <p:cNvSpPr>
                <a:spLocks/>
              </p:cNvSpPr>
              <p:nvPr/>
            </p:nvSpPr>
            <p:spPr bwMode="auto">
              <a:xfrm>
                <a:off x="3367088" y="5083175"/>
                <a:ext cx="190500" cy="255588"/>
              </a:xfrm>
              <a:custGeom>
                <a:avLst/>
                <a:gdLst>
                  <a:gd name="T0" fmla="*/ 4 w 120"/>
                  <a:gd name="T1" fmla="*/ 0 h 161"/>
                  <a:gd name="T2" fmla="*/ 4 w 120"/>
                  <a:gd name="T3" fmla="*/ 0 h 161"/>
                  <a:gd name="T4" fmla="*/ 120 w 120"/>
                  <a:gd name="T5" fmla="*/ 0 h 161"/>
                  <a:gd name="T6" fmla="*/ 120 w 120"/>
                  <a:gd name="T7" fmla="*/ 0 h 161"/>
                  <a:gd name="T8" fmla="*/ 103 w 120"/>
                  <a:gd name="T9" fmla="*/ 140 h 161"/>
                  <a:gd name="T10" fmla="*/ 103 w 120"/>
                  <a:gd name="T11" fmla="*/ 140 h 161"/>
                  <a:gd name="T12" fmla="*/ 100 w 120"/>
                  <a:gd name="T13" fmla="*/ 148 h 161"/>
                  <a:gd name="T14" fmla="*/ 96 w 120"/>
                  <a:gd name="T15" fmla="*/ 153 h 161"/>
                  <a:gd name="T16" fmla="*/ 89 w 120"/>
                  <a:gd name="T17" fmla="*/ 159 h 161"/>
                  <a:gd name="T18" fmla="*/ 83 w 120"/>
                  <a:gd name="T19" fmla="*/ 161 h 161"/>
                  <a:gd name="T20" fmla="*/ 83 w 120"/>
                  <a:gd name="T21" fmla="*/ 161 h 161"/>
                  <a:gd name="T22" fmla="*/ 0 w 120"/>
                  <a:gd name="T23" fmla="*/ 110 h 161"/>
                  <a:gd name="T24" fmla="*/ 0 w 120"/>
                  <a:gd name="T25" fmla="*/ 110 h 161"/>
                  <a:gd name="T26" fmla="*/ 4 w 120"/>
                  <a:gd name="T27" fmla="*/ 0 h 161"/>
                  <a:gd name="T28" fmla="*/ 4 w 120"/>
                  <a:gd name="T29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161">
                    <a:moveTo>
                      <a:pt x="4" y="0"/>
                    </a:moveTo>
                    <a:lnTo>
                      <a:pt x="4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03" y="140"/>
                    </a:lnTo>
                    <a:lnTo>
                      <a:pt x="103" y="140"/>
                    </a:lnTo>
                    <a:lnTo>
                      <a:pt x="100" y="148"/>
                    </a:lnTo>
                    <a:lnTo>
                      <a:pt x="96" y="153"/>
                    </a:lnTo>
                    <a:lnTo>
                      <a:pt x="89" y="159"/>
                    </a:lnTo>
                    <a:lnTo>
                      <a:pt x="83" y="161"/>
                    </a:lnTo>
                    <a:lnTo>
                      <a:pt x="83" y="161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4B4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74"/>
              <p:cNvSpPr>
                <a:spLocks/>
              </p:cNvSpPr>
              <p:nvPr/>
            </p:nvSpPr>
            <p:spPr bwMode="auto">
              <a:xfrm>
                <a:off x="3371851" y="5083175"/>
                <a:ext cx="185738" cy="255588"/>
              </a:xfrm>
              <a:custGeom>
                <a:avLst/>
                <a:gdLst>
                  <a:gd name="T0" fmla="*/ 5 w 117"/>
                  <a:gd name="T1" fmla="*/ 0 h 161"/>
                  <a:gd name="T2" fmla="*/ 5 w 117"/>
                  <a:gd name="T3" fmla="*/ 0 h 161"/>
                  <a:gd name="T4" fmla="*/ 117 w 117"/>
                  <a:gd name="T5" fmla="*/ 0 h 161"/>
                  <a:gd name="T6" fmla="*/ 117 w 117"/>
                  <a:gd name="T7" fmla="*/ 0 h 161"/>
                  <a:gd name="T8" fmla="*/ 100 w 117"/>
                  <a:gd name="T9" fmla="*/ 140 h 161"/>
                  <a:gd name="T10" fmla="*/ 100 w 117"/>
                  <a:gd name="T11" fmla="*/ 140 h 161"/>
                  <a:gd name="T12" fmla="*/ 97 w 117"/>
                  <a:gd name="T13" fmla="*/ 148 h 161"/>
                  <a:gd name="T14" fmla="*/ 93 w 117"/>
                  <a:gd name="T15" fmla="*/ 153 h 161"/>
                  <a:gd name="T16" fmla="*/ 86 w 117"/>
                  <a:gd name="T17" fmla="*/ 157 h 161"/>
                  <a:gd name="T18" fmla="*/ 81 w 117"/>
                  <a:gd name="T19" fmla="*/ 161 h 161"/>
                  <a:gd name="T20" fmla="*/ 81 w 117"/>
                  <a:gd name="T21" fmla="*/ 161 h 161"/>
                  <a:gd name="T22" fmla="*/ 0 w 117"/>
                  <a:gd name="T23" fmla="*/ 109 h 161"/>
                  <a:gd name="T24" fmla="*/ 0 w 117"/>
                  <a:gd name="T25" fmla="*/ 109 h 161"/>
                  <a:gd name="T26" fmla="*/ 5 w 117"/>
                  <a:gd name="T27" fmla="*/ 0 h 161"/>
                  <a:gd name="T28" fmla="*/ 5 w 117"/>
                  <a:gd name="T29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7" h="161">
                    <a:moveTo>
                      <a:pt x="5" y="0"/>
                    </a:moveTo>
                    <a:lnTo>
                      <a:pt x="5" y="0"/>
                    </a:lnTo>
                    <a:lnTo>
                      <a:pt x="117" y="0"/>
                    </a:lnTo>
                    <a:lnTo>
                      <a:pt x="117" y="0"/>
                    </a:lnTo>
                    <a:lnTo>
                      <a:pt x="100" y="140"/>
                    </a:lnTo>
                    <a:lnTo>
                      <a:pt x="100" y="140"/>
                    </a:lnTo>
                    <a:lnTo>
                      <a:pt x="97" y="148"/>
                    </a:lnTo>
                    <a:lnTo>
                      <a:pt x="93" y="153"/>
                    </a:lnTo>
                    <a:lnTo>
                      <a:pt x="86" y="157"/>
                    </a:lnTo>
                    <a:lnTo>
                      <a:pt x="81" y="161"/>
                    </a:lnTo>
                    <a:lnTo>
                      <a:pt x="81" y="161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5B5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 75"/>
              <p:cNvSpPr>
                <a:spLocks/>
              </p:cNvSpPr>
              <p:nvPr/>
            </p:nvSpPr>
            <p:spPr bwMode="auto">
              <a:xfrm>
                <a:off x="3378201" y="5083175"/>
                <a:ext cx="179388" cy="255588"/>
              </a:xfrm>
              <a:custGeom>
                <a:avLst/>
                <a:gdLst>
                  <a:gd name="T0" fmla="*/ 5 w 113"/>
                  <a:gd name="T1" fmla="*/ 0 h 161"/>
                  <a:gd name="T2" fmla="*/ 5 w 113"/>
                  <a:gd name="T3" fmla="*/ 0 h 161"/>
                  <a:gd name="T4" fmla="*/ 113 w 113"/>
                  <a:gd name="T5" fmla="*/ 0 h 161"/>
                  <a:gd name="T6" fmla="*/ 113 w 113"/>
                  <a:gd name="T7" fmla="*/ 0 h 161"/>
                  <a:gd name="T8" fmla="*/ 96 w 113"/>
                  <a:gd name="T9" fmla="*/ 140 h 161"/>
                  <a:gd name="T10" fmla="*/ 96 w 113"/>
                  <a:gd name="T11" fmla="*/ 140 h 161"/>
                  <a:gd name="T12" fmla="*/ 93 w 113"/>
                  <a:gd name="T13" fmla="*/ 147 h 161"/>
                  <a:gd name="T14" fmla="*/ 89 w 113"/>
                  <a:gd name="T15" fmla="*/ 153 h 161"/>
                  <a:gd name="T16" fmla="*/ 84 w 113"/>
                  <a:gd name="T17" fmla="*/ 157 h 161"/>
                  <a:gd name="T18" fmla="*/ 77 w 113"/>
                  <a:gd name="T19" fmla="*/ 161 h 161"/>
                  <a:gd name="T20" fmla="*/ 77 w 113"/>
                  <a:gd name="T21" fmla="*/ 161 h 161"/>
                  <a:gd name="T22" fmla="*/ 0 w 113"/>
                  <a:gd name="T23" fmla="*/ 107 h 161"/>
                  <a:gd name="T24" fmla="*/ 0 w 113"/>
                  <a:gd name="T25" fmla="*/ 107 h 161"/>
                  <a:gd name="T26" fmla="*/ 5 w 113"/>
                  <a:gd name="T27" fmla="*/ 0 h 161"/>
                  <a:gd name="T28" fmla="*/ 5 w 113"/>
                  <a:gd name="T29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" h="161">
                    <a:moveTo>
                      <a:pt x="5" y="0"/>
                    </a:moveTo>
                    <a:lnTo>
                      <a:pt x="5" y="0"/>
                    </a:lnTo>
                    <a:lnTo>
                      <a:pt x="113" y="0"/>
                    </a:lnTo>
                    <a:lnTo>
                      <a:pt x="113" y="0"/>
                    </a:lnTo>
                    <a:lnTo>
                      <a:pt x="96" y="140"/>
                    </a:lnTo>
                    <a:lnTo>
                      <a:pt x="96" y="140"/>
                    </a:lnTo>
                    <a:lnTo>
                      <a:pt x="93" y="147"/>
                    </a:lnTo>
                    <a:lnTo>
                      <a:pt x="89" y="153"/>
                    </a:lnTo>
                    <a:lnTo>
                      <a:pt x="84" y="157"/>
                    </a:lnTo>
                    <a:lnTo>
                      <a:pt x="77" y="161"/>
                    </a:lnTo>
                    <a:lnTo>
                      <a:pt x="77" y="161"/>
                    </a:lnTo>
                    <a:lnTo>
                      <a:pt x="0" y="107"/>
                    </a:lnTo>
                    <a:lnTo>
                      <a:pt x="0" y="107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6B6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Freeform 76"/>
              <p:cNvSpPr>
                <a:spLocks/>
              </p:cNvSpPr>
              <p:nvPr/>
            </p:nvSpPr>
            <p:spPr bwMode="auto">
              <a:xfrm>
                <a:off x="3384551" y="5083175"/>
                <a:ext cx="173038" cy="255588"/>
              </a:xfrm>
              <a:custGeom>
                <a:avLst/>
                <a:gdLst>
                  <a:gd name="T0" fmla="*/ 5 w 109"/>
                  <a:gd name="T1" fmla="*/ 0 h 161"/>
                  <a:gd name="T2" fmla="*/ 5 w 109"/>
                  <a:gd name="T3" fmla="*/ 0 h 161"/>
                  <a:gd name="T4" fmla="*/ 109 w 109"/>
                  <a:gd name="T5" fmla="*/ 0 h 161"/>
                  <a:gd name="T6" fmla="*/ 109 w 109"/>
                  <a:gd name="T7" fmla="*/ 0 h 161"/>
                  <a:gd name="T8" fmla="*/ 92 w 109"/>
                  <a:gd name="T9" fmla="*/ 140 h 161"/>
                  <a:gd name="T10" fmla="*/ 92 w 109"/>
                  <a:gd name="T11" fmla="*/ 140 h 161"/>
                  <a:gd name="T12" fmla="*/ 89 w 109"/>
                  <a:gd name="T13" fmla="*/ 147 h 161"/>
                  <a:gd name="T14" fmla="*/ 85 w 109"/>
                  <a:gd name="T15" fmla="*/ 153 h 161"/>
                  <a:gd name="T16" fmla="*/ 80 w 109"/>
                  <a:gd name="T17" fmla="*/ 157 h 161"/>
                  <a:gd name="T18" fmla="*/ 73 w 109"/>
                  <a:gd name="T19" fmla="*/ 161 h 161"/>
                  <a:gd name="T20" fmla="*/ 73 w 109"/>
                  <a:gd name="T21" fmla="*/ 161 h 161"/>
                  <a:gd name="T22" fmla="*/ 0 w 109"/>
                  <a:gd name="T23" fmla="*/ 106 h 161"/>
                  <a:gd name="T24" fmla="*/ 0 w 109"/>
                  <a:gd name="T25" fmla="*/ 106 h 161"/>
                  <a:gd name="T26" fmla="*/ 5 w 109"/>
                  <a:gd name="T27" fmla="*/ 0 h 161"/>
                  <a:gd name="T28" fmla="*/ 5 w 109"/>
                  <a:gd name="T29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9" h="161">
                    <a:moveTo>
                      <a:pt x="5" y="0"/>
                    </a:moveTo>
                    <a:lnTo>
                      <a:pt x="5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92" y="140"/>
                    </a:lnTo>
                    <a:lnTo>
                      <a:pt x="92" y="140"/>
                    </a:lnTo>
                    <a:lnTo>
                      <a:pt x="89" y="147"/>
                    </a:lnTo>
                    <a:lnTo>
                      <a:pt x="85" y="153"/>
                    </a:lnTo>
                    <a:lnTo>
                      <a:pt x="80" y="157"/>
                    </a:lnTo>
                    <a:lnTo>
                      <a:pt x="73" y="161"/>
                    </a:lnTo>
                    <a:lnTo>
                      <a:pt x="73" y="161"/>
                    </a:lnTo>
                    <a:lnTo>
                      <a:pt x="0" y="106"/>
                    </a:lnTo>
                    <a:lnTo>
                      <a:pt x="0" y="106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6B6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Freeform 77"/>
              <p:cNvSpPr>
                <a:spLocks/>
              </p:cNvSpPr>
              <p:nvPr/>
            </p:nvSpPr>
            <p:spPr bwMode="auto">
              <a:xfrm>
                <a:off x="3390901" y="5083175"/>
                <a:ext cx="166688" cy="254000"/>
              </a:xfrm>
              <a:custGeom>
                <a:avLst/>
                <a:gdLst>
                  <a:gd name="T0" fmla="*/ 5 w 105"/>
                  <a:gd name="T1" fmla="*/ 0 h 160"/>
                  <a:gd name="T2" fmla="*/ 5 w 105"/>
                  <a:gd name="T3" fmla="*/ 0 h 160"/>
                  <a:gd name="T4" fmla="*/ 105 w 105"/>
                  <a:gd name="T5" fmla="*/ 0 h 160"/>
                  <a:gd name="T6" fmla="*/ 105 w 105"/>
                  <a:gd name="T7" fmla="*/ 0 h 160"/>
                  <a:gd name="T8" fmla="*/ 88 w 105"/>
                  <a:gd name="T9" fmla="*/ 140 h 160"/>
                  <a:gd name="T10" fmla="*/ 88 w 105"/>
                  <a:gd name="T11" fmla="*/ 140 h 160"/>
                  <a:gd name="T12" fmla="*/ 87 w 105"/>
                  <a:gd name="T13" fmla="*/ 147 h 160"/>
                  <a:gd name="T14" fmla="*/ 81 w 105"/>
                  <a:gd name="T15" fmla="*/ 153 h 160"/>
                  <a:gd name="T16" fmla="*/ 76 w 105"/>
                  <a:gd name="T17" fmla="*/ 157 h 160"/>
                  <a:gd name="T18" fmla="*/ 69 w 105"/>
                  <a:gd name="T19" fmla="*/ 160 h 160"/>
                  <a:gd name="T20" fmla="*/ 69 w 105"/>
                  <a:gd name="T21" fmla="*/ 160 h 160"/>
                  <a:gd name="T22" fmla="*/ 0 w 105"/>
                  <a:gd name="T23" fmla="*/ 106 h 160"/>
                  <a:gd name="T24" fmla="*/ 0 w 105"/>
                  <a:gd name="T25" fmla="*/ 106 h 160"/>
                  <a:gd name="T26" fmla="*/ 5 w 105"/>
                  <a:gd name="T27" fmla="*/ 0 h 160"/>
                  <a:gd name="T28" fmla="*/ 5 w 105"/>
                  <a:gd name="T2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5" h="160">
                    <a:moveTo>
                      <a:pt x="5" y="0"/>
                    </a:moveTo>
                    <a:lnTo>
                      <a:pt x="5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88" y="140"/>
                    </a:lnTo>
                    <a:lnTo>
                      <a:pt x="88" y="140"/>
                    </a:lnTo>
                    <a:lnTo>
                      <a:pt x="87" y="147"/>
                    </a:lnTo>
                    <a:lnTo>
                      <a:pt x="81" y="153"/>
                    </a:lnTo>
                    <a:lnTo>
                      <a:pt x="76" y="157"/>
                    </a:lnTo>
                    <a:lnTo>
                      <a:pt x="69" y="160"/>
                    </a:lnTo>
                    <a:lnTo>
                      <a:pt x="69" y="160"/>
                    </a:lnTo>
                    <a:lnTo>
                      <a:pt x="0" y="106"/>
                    </a:lnTo>
                    <a:lnTo>
                      <a:pt x="0" y="106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7B7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Freeform 78"/>
              <p:cNvSpPr>
                <a:spLocks/>
              </p:cNvSpPr>
              <p:nvPr/>
            </p:nvSpPr>
            <p:spPr bwMode="auto">
              <a:xfrm>
                <a:off x="3395663" y="5083175"/>
                <a:ext cx="161925" cy="254000"/>
              </a:xfrm>
              <a:custGeom>
                <a:avLst/>
                <a:gdLst>
                  <a:gd name="T0" fmla="*/ 5 w 102"/>
                  <a:gd name="T1" fmla="*/ 0 h 160"/>
                  <a:gd name="T2" fmla="*/ 5 w 102"/>
                  <a:gd name="T3" fmla="*/ 0 h 160"/>
                  <a:gd name="T4" fmla="*/ 102 w 102"/>
                  <a:gd name="T5" fmla="*/ 0 h 160"/>
                  <a:gd name="T6" fmla="*/ 102 w 102"/>
                  <a:gd name="T7" fmla="*/ 0 h 160"/>
                  <a:gd name="T8" fmla="*/ 85 w 102"/>
                  <a:gd name="T9" fmla="*/ 140 h 160"/>
                  <a:gd name="T10" fmla="*/ 85 w 102"/>
                  <a:gd name="T11" fmla="*/ 140 h 160"/>
                  <a:gd name="T12" fmla="*/ 84 w 102"/>
                  <a:gd name="T13" fmla="*/ 147 h 160"/>
                  <a:gd name="T14" fmla="*/ 78 w 102"/>
                  <a:gd name="T15" fmla="*/ 153 h 160"/>
                  <a:gd name="T16" fmla="*/ 73 w 102"/>
                  <a:gd name="T17" fmla="*/ 157 h 160"/>
                  <a:gd name="T18" fmla="*/ 67 w 102"/>
                  <a:gd name="T19" fmla="*/ 160 h 160"/>
                  <a:gd name="T20" fmla="*/ 67 w 102"/>
                  <a:gd name="T21" fmla="*/ 160 h 160"/>
                  <a:gd name="T22" fmla="*/ 0 w 102"/>
                  <a:gd name="T23" fmla="*/ 105 h 160"/>
                  <a:gd name="T24" fmla="*/ 0 w 102"/>
                  <a:gd name="T25" fmla="*/ 105 h 160"/>
                  <a:gd name="T26" fmla="*/ 5 w 102"/>
                  <a:gd name="T27" fmla="*/ 0 h 160"/>
                  <a:gd name="T28" fmla="*/ 5 w 102"/>
                  <a:gd name="T2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2" h="160">
                    <a:moveTo>
                      <a:pt x="5" y="0"/>
                    </a:moveTo>
                    <a:lnTo>
                      <a:pt x="5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85" y="140"/>
                    </a:lnTo>
                    <a:lnTo>
                      <a:pt x="85" y="140"/>
                    </a:lnTo>
                    <a:lnTo>
                      <a:pt x="84" y="147"/>
                    </a:lnTo>
                    <a:lnTo>
                      <a:pt x="78" y="153"/>
                    </a:lnTo>
                    <a:lnTo>
                      <a:pt x="73" y="157"/>
                    </a:lnTo>
                    <a:lnTo>
                      <a:pt x="67" y="160"/>
                    </a:lnTo>
                    <a:lnTo>
                      <a:pt x="67" y="160"/>
                    </a:lnTo>
                    <a:lnTo>
                      <a:pt x="0" y="105"/>
                    </a:lnTo>
                    <a:lnTo>
                      <a:pt x="0" y="105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7B7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 79"/>
              <p:cNvSpPr>
                <a:spLocks/>
              </p:cNvSpPr>
              <p:nvPr/>
            </p:nvSpPr>
            <p:spPr bwMode="auto">
              <a:xfrm>
                <a:off x="3402013" y="5083175"/>
                <a:ext cx="155575" cy="254000"/>
              </a:xfrm>
              <a:custGeom>
                <a:avLst/>
                <a:gdLst>
                  <a:gd name="T0" fmla="*/ 5 w 98"/>
                  <a:gd name="T1" fmla="*/ 0 h 160"/>
                  <a:gd name="T2" fmla="*/ 5 w 98"/>
                  <a:gd name="T3" fmla="*/ 0 h 160"/>
                  <a:gd name="T4" fmla="*/ 98 w 98"/>
                  <a:gd name="T5" fmla="*/ 0 h 160"/>
                  <a:gd name="T6" fmla="*/ 98 w 98"/>
                  <a:gd name="T7" fmla="*/ 0 h 160"/>
                  <a:gd name="T8" fmla="*/ 81 w 98"/>
                  <a:gd name="T9" fmla="*/ 140 h 160"/>
                  <a:gd name="T10" fmla="*/ 81 w 98"/>
                  <a:gd name="T11" fmla="*/ 140 h 160"/>
                  <a:gd name="T12" fmla="*/ 80 w 98"/>
                  <a:gd name="T13" fmla="*/ 147 h 160"/>
                  <a:gd name="T14" fmla="*/ 74 w 98"/>
                  <a:gd name="T15" fmla="*/ 152 h 160"/>
                  <a:gd name="T16" fmla="*/ 69 w 98"/>
                  <a:gd name="T17" fmla="*/ 157 h 160"/>
                  <a:gd name="T18" fmla="*/ 63 w 98"/>
                  <a:gd name="T19" fmla="*/ 160 h 160"/>
                  <a:gd name="T20" fmla="*/ 63 w 98"/>
                  <a:gd name="T21" fmla="*/ 160 h 160"/>
                  <a:gd name="T22" fmla="*/ 0 w 98"/>
                  <a:gd name="T23" fmla="*/ 103 h 160"/>
                  <a:gd name="T24" fmla="*/ 0 w 98"/>
                  <a:gd name="T25" fmla="*/ 103 h 160"/>
                  <a:gd name="T26" fmla="*/ 5 w 98"/>
                  <a:gd name="T27" fmla="*/ 0 h 160"/>
                  <a:gd name="T28" fmla="*/ 5 w 98"/>
                  <a:gd name="T2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160">
                    <a:moveTo>
                      <a:pt x="5" y="0"/>
                    </a:moveTo>
                    <a:lnTo>
                      <a:pt x="5" y="0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81" y="140"/>
                    </a:lnTo>
                    <a:lnTo>
                      <a:pt x="81" y="140"/>
                    </a:lnTo>
                    <a:lnTo>
                      <a:pt x="80" y="147"/>
                    </a:lnTo>
                    <a:lnTo>
                      <a:pt x="74" y="152"/>
                    </a:lnTo>
                    <a:lnTo>
                      <a:pt x="69" y="157"/>
                    </a:lnTo>
                    <a:lnTo>
                      <a:pt x="63" y="160"/>
                    </a:lnTo>
                    <a:lnTo>
                      <a:pt x="63" y="160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8B8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Freeform 80"/>
              <p:cNvSpPr>
                <a:spLocks/>
              </p:cNvSpPr>
              <p:nvPr/>
            </p:nvSpPr>
            <p:spPr bwMode="auto">
              <a:xfrm>
                <a:off x="3408363" y="5083175"/>
                <a:ext cx="149225" cy="254000"/>
              </a:xfrm>
              <a:custGeom>
                <a:avLst/>
                <a:gdLst>
                  <a:gd name="T0" fmla="*/ 5 w 94"/>
                  <a:gd name="T1" fmla="*/ 0 h 160"/>
                  <a:gd name="T2" fmla="*/ 5 w 94"/>
                  <a:gd name="T3" fmla="*/ 0 h 160"/>
                  <a:gd name="T4" fmla="*/ 94 w 94"/>
                  <a:gd name="T5" fmla="*/ 0 h 160"/>
                  <a:gd name="T6" fmla="*/ 94 w 94"/>
                  <a:gd name="T7" fmla="*/ 0 h 160"/>
                  <a:gd name="T8" fmla="*/ 77 w 94"/>
                  <a:gd name="T9" fmla="*/ 140 h 160"/>
                  <a:gd name="T10" fmla="*/ 77 w 94"/>
                  <a:gd name="T11" fmla="*/ 140 h 160"/>
                  <a:gd name="T12" fmla="*/ 76 w 94"/>
                  <a:gd name="T13" fmla="*/ 147 h 160"/>
                  <a:gd name="T14" fmla="*/ 71 w 94"/>
                  <a:gd name="T15" fmla="*/ 152 h 160"/>
                  <a:gd name="T16" fmla="*/ 66 w 94"/>
                  <a:gd name="T17" fmla="*/ 157 h 160"/>
                  <a:gd name="T18" fmla="*/ 59 w 94"/>
                  <a:gd name="T19" fmla="*/ 160 h 160"/>
                  <a:gd name="T20" fmla="*/ 59 w 94"/>
                  <a:gd name="T21" fmla="*/ 160 h 160"/>
                  <a:gd name="T22" fmla="*/ 0 w 94"/>
                  <a:gd name="T23" fmla="*/ 102 h 160"/>
                  <a:gd name="T24" fmla="*/ 0 w 94"/>
                  <a:gd name="T25" fmla="*/ 102 h 160"/>
                  <a:gd name="T26" fmla="*/ 5 w 94"/>
                  <a:gd name="T27" fmla="*/ 0 h 160"/>
                  <a:gd name="T28" fmla="*/ 5 w 94"/>
                  <a:gd name="T2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4" h="160">
                    <a:moveTo>
                      <a:pt x="5" y="0"/>
                    </a:moveTo>
                    <a:lnTo>
                      <a:pt x="5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77" y="140"/>
                    </a:lnTo>
                    <a:lnTo>
                      <a:pt x="77" y="140"/>
                    </a:lnTo>
                    <a:lnTo>
                      <a:pt x="76" y="147"/>
                    </a:lnTo>
                    <a:lnTo>
                      <a:pt x="71" y="152"/>
                    </a:lnTo>
                    <a:lnTo>
                      <a:pt x="66" y="157"/>
                    </a:lnTo>
                    <a:lnTo>
                      <a:pt x="59" y="160"/>
                    </a:lnTo>
                    <a:lnTo>
                      <a:pt x="59" y="16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9B9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81"/>
              <p:cNvSpPr>
                <a:spLocks/>
              </p:cNvSpPr>
              <p:nvPr/>
            </p:nvSpPr>
            <p:spPr bwMode="auto">
              <a:xfrm>
                <a:off x="3414713" y="5083175"/>
                <a:ext cx="142875" cy="254000"/>
              </a:xfrm>
              <a:custGeom>
                <a:avLst/>
                <a:gdLst>
                  <a:gd name="T0" fmla="*/ 5 w 90"/>
                  <a:gd name="T1" fmla="*/ 0 h 160"/>
                  <a:gd name="T2" fmla="*/ 5 w 90"/>
                  <a:gd name="T3" fmla="*/ 0 h 160"/>
                  <a:gd name="T4" fmla="*/ 90 w 90"/>
                  <a:gd name="T5" fmla="*/ 0 h 160"/>
                  <a:gd name="T6" fmla="*/ 90 w 90"/>
                  <a:gd name="T7" fmla="*/ 0 h 160"/>
                  <a:gd name="T8" fmla="*/ 73 w 90"/>
                  <a:gd name="T9" fmla="*/ 140 h 160"/>
                  <a:gd name="T10" fmla="*/ 73 w 90"/>
                  <a:gd name="T11" fmla="*/ 140 h 160"/>
                  <a:gd name="T12" fmla="*/ 72 w 90"/>
                  <a:gd name="T13" fmla="*/ 147 h 160"/>
                  <a:gd name="T14" fmla="*/ 67 w 90"/>
                  <a:gd name="T15" fmla="*/ 152 h 160"/>
                  <a:gd name="T16" fmla="*/ 62 w 90"/>
                  <a:gd name="T17" fmla="*/ 157 h 160"/>
                  <a:gd name="T18" fmla="*/ 55 w 90"/>
                  <a:gd name="T19" fmla="*/ 160 h 160"/>
                  <a:gd name="T20" fmla="*/ 55 w 90"/>
                  <a:gd name="T21" fmla="*/ 160 h 160"/>
                  <a:gd name="T22" fmla="*/ 0 w 90"/>
                  <a:gd name="T23" fmla="*/ 101 h 160"/>
                  <a:gd name="T24" fmla="*/ 0 w 90"/>
                  <a:gd name="T25" fmla="*/ 101 h 160"/>
                  <a:gd name="T26" fmla="*/ 5 w 90"/>
                  <a:gd name="T27" fmla="*/ 0 h 160"/>
                  <a:gd name="T28" fmla="*/ 5 w 90"/>
                  <a:gd name="T2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0" h="160">
                    <a:moveTo>
                      <a:pt x="5" y="0"/>
                    </a:moveTo>
                    <a:lnTo>
                      <a:pt x="5" y="0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73" y="140"/>
                    </a:lnTo>
                    <a:lnTo>
                      <a:pt x="73" y="140"/>
                    </a:lnTo>
                    <a:lnTo>
                      <a:pt x="72" y="147"/>
                    </a:lnTo>
                    <a:lnTo>
                      <a:pt x="67" y="152"/>
                    </a:lnTo>
                    <a:lnTo>
                      <a:pt x="62" y="157"/>
                    </a:lnTo>
                    <a:lnTo>
                      <a:pt x="55" y="160"/>
                    </a:lnTo>
                    <a:lnTo>
                      <a:pt x="55" y="160"/>
                    </a:lnTo>
                    <a:lnTo>
                      <a:pt x="0" y="101"/>
                    </a:lnTo>
                    <a:lnTo>
                      <a:pt x="0" y="101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9B9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 82"/>
              <p:cNvSpPr>
                <a:spLocks/>
              </p:cNvSpPr>
              <p:nvPr/>
            </p:nvSpPr>
            <p:spPr bwMode="auto">
              <a:xfrm>
                <a:off x="3417888" y="5083175"/>
                <a:ext cx="139700" cy="254000"/>
              </a:xfrm>
              <a:custGeom>
                <a:avLst/>
                <a:gdLst>
                  <a:gd name="T0" fmla="*/ 7 w 88"/>
                  <a:gd name="T1" fmla="*/ 0 h 160"/>
                  <a:gd name="T2" fmla="*/ 7 w 88"/>
                  <a:gd name="T3" fmla="*/ 0 h 160"/>
                  <a:gd name="T4" fmla="*/ 88 w 88"/>
                  <a:gd name="T5" fmla="*/ 0 h 160"/>
                  <a:gd name="T6" fmla="*/ 88 w 88"/>
                  <a:gd name="T7" fmla="*/ 0 h 160"/>
                  <a:gd name="T8" fmla="*/ 71 w 88"/>
                  <a:gd name="T9" fmla="*/ 140 h 160"/>
                  <a:gd name="T10" fmla="*/ 71 w 88"/>
                  <a:gd name="T11" fmla="*/ 140 h 160"/>
                  <a:gd name="T12" fmla="*/ 70 w 88"/>
                  <a:gd name="T13" fmla="*/ 147 h 160"/>
                  <a:gd name="T14" fmla="*/ 65 w 88"/>
                  <a:gd name="T15" fmla="*/ 152 h 160"/>
                  <a:gd name="T16" fmla="*/ 60 w 88"/>
                  <a:gd name="T17" fmla="*/ 157 h 160"/>
                  <a:gd name="T18" fmla="*/ 55 w 88"/>
                  <a:gd name="T19" fmla="*/ 160 h 160"/>
                  <a:gd name="T20" fmla="*/ 55 w 88"/>
                  <a:gd name="T21" fmla="*/ 160 h 160"/>
                  <a:gd name="T22" fmla="*/ 0 w 88"/>
                  <a:gd name="T23" fmla="*/ 99 h 160"/>
                  <a:gd name="T24" fmla="*/ 0 w 88"/>
                  <a:gd name="T25" fmla="*/ 99 h 160"/>
                  <a:gd name="T26" fmla="*/ 7 w 88"/>
                  <a:gd name="T27" fmla="*/ 0 h 160"/>
                  <a:gd name="T28" fmla="*/ 7 w 88"/>
                  <a:gd name="T2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60">
                    <a:moveTo>
                      <a:pt x="7" y="0"/>
                    </a:moveTo>
                    <a:lnTo>
                      <a:pt x="7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71" y="140"/>
                    </a:lnTo>
                    <a:lnTo>
                      <a:pt x="71" y="140"/>
                    </a:lnTo>
                    <a:lnTo>
                      <a:pt x="70" y="147"/>
                    </a:lnTo>
                    <a:lnTo>
                      <a:pt x="65" y="152"/>
                    </a:lnTo>
                    <a:lnTo>
                      <a:pt x="60" y="157"/>
                    </a:lnTo>
                    <a:lnTo>
                      <a:pt x="55" y="160"/>
                    </a:lnTo>
                    <a:lnTo>
                      <a:pt x="55" y="160"/>
                    </a:lnTo>
                    <a:lnTo>
                      <a:pt x="0" y="99"/>
                    </a:lnTo>
                    <a:lnTo>
                      <a:pt x="0" y="99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ABA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Freeform 83"/>
              <p:cNvSpPr>
                <a:spLocks/>
              </p:cNvSpPr>
              <p:nvPr/>
            </p:nvSpPr>
            <p:spPr bwMode="auto">
              <a:xfrm>
                <a:off x="3425826" y="5083175"/>
                <a:ext cx="131763" cy="254000"/>
              </a:xfrm>
              <a:custGeom>
                <a:avLst/>
                <a:gdLst>
                  <a:gd name="T0" fmla="*/ 6 w 83"/>
                  <a:gd name="T1" fmla="*/ 0 h 160"/>
                  <a:gd name="T2" fmla="*/ 6 w 83"/>
                  <a:gd name="T3" fmla="*/ 0 h 160"/>
                  <a:gd name="T4" fmla="*/ 83 w 83"/>
                  <a:gd name="T5" fmla="*/ 0 h 160"/>
                  <a:gd name="T6" fmla="*/ 83 w 83"/>
                  <a:gd name="T7" fmla="*/ 0 h 160"/>
                  <a:gd name="T8" fmla="*/ 66 w 83"/>
                  <a:gd name="T9" fmla="*/ 140 h 160"/>
                  <a:gd name="T10" fmla="*/ 66 w 83"/>
                  <a:gd name="T11" fmla="*/ 140 h 160"/>
                  <a:gd name="T12" fmla="*/ 65 w 83"/>
                  <a:gd name="T13" fmla="*/ 147 h 160"/>
                  <a:gd name="T14" fmla="*/ 60 w 83"/>
                  <a:gd name="T15" fmla="*/ 152 h 160"/>
                  <a:gd name="T16" fmla="*/ 55 w 83"/>
                  <a:gd name="T17" fmla="*/ 156 h 160"/>
                  <a:gd name="T18" fmla="*/ 50 w 83"/>
                  <a:gd name="T19" fmla="*/ 160 h 160"/>
                  <a:gd name="T20" fmla="*/ 50 w 83"/>
                  <a:gd name="T21" fmla="*/ 160 h 160"/>
                  <a:gd name="T22" fmla="*/ 0 w 83"/>
                  <a:gd name="T23" fmla="*/ 99 h 160"/>
                  <a:gd name="T24" fmla="*/ 0 w 83"/>
                  <a:gd name="T25" fmla="*/ 99 h 160"/>
                  <a:gd name="T26" fmla="*/ 6 w 83"/>
                  <a:gd name="T27" fmla="*/ 0 h 160"/>
                  <a:gd name="T28" fmla="*/ 6 w 83"/>
                  <a:gd name="T2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3" h="160">
                    <a:moveTo>
                      <a:pt x="6" y="0"/>
                    </a:moveTo>
                    <a:lnTo>
                      <a:pt x="6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66" y="140"/>
                    </a:lnTo>
                    <a:lnTo>
                      <a:pt x="66" y="140"/>
                    </a:lnTo>
                    <a:lnTo>
                      <a:pt x="65" y="147"/>
                    </a:lnTo>
                    <a:lnTo>
                      <a:pt x="60" y="152"/>
                    </a:lnTo>
                    <a:lnTo>
                      <a:pt x="55" y="156"/>
                    </a:lnTo>
                    <a:lnTo>
                      <a:pt x="50" y="160"/>
                    </a:lnTo>
                    <a:lnTo>
                      <a:pt x="50" y="160"/>
                    </a:lnTo>
                    <a:lnTo>
                      <a:pt x="0" y="99"/>
                    </a:lnTo>
                    <a:lnTo>
                      <a:pt x="0" y="99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BBB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Freeform 84"/>
              <p:cNvSpPr>
                <a:spLocks/>
              </p:cNvSpPr>
              <p:nvPr/>
            </p:nvSpPr>
            <p:spPr bwMode="auto">
              <a:xfrm>
                <a:off x="3432176" y="5083175"/>
                <a:ext cx="125413" cy="254000"/>
              </a:xfrm>
              <a:custGeom>
                <a:avLst/>
                <a:gdLst>
                  <a:gd name="T0" fmla="*/ 5 w 79"/>
                  <a:gd name="T1" fmla="*/ 0 h 160"/>
                  <a:gd name="T2" fmla="*/ 5 w 79"/>
                  <a:gd name="T3" fmla="*/ 0 h 160"/>
                  <a:gd name="T4" fmla="*/ 79 w 79"/>
                  <a:gd name="T5" fmla="*/ 0 h 160"/>
                  <a:gd name="T6" fmla="*/ 79 w 79"/>
                  <a:gd name="T7" fmla="*/ 0 h 160"/>
                  <a:gd name="T8" fmla="*/ 62 w 79"/>
                  <a:gd name="T9" fmla="*/ 140 h 160"/>
                  <a:gd name="T10" fmla="*/ 62 w 79"/>
                  <a:gd name="T11" fmla="*/ 140 h 160"/>
                  <a:gd name="T12" fmla="*/ 61 w 79"/>
                  <a:gd name="T13" fmla="*/ 147 h 160"/>
                  <a:gd name="T14" fmla="*/ 56 w 79"/>
                  <a:gd name="T15" fmla="*/ 152 h 160"/>
                  <a:gd name="T16" fmla="*/ 51 w 79"/>
                  <a:gd name="T17" fmla="*/ 156 h 160"/>
                  <a:gd name="T18" fmla="*/ 46 w 79"/>
                  <a:gd name="T19" fmla="*/ 160 h 160"/>
                  <a:gd name="T20" fmla="*/ 46 w 79"/>
                  <a:gd name="T21" fmla="*/ 160 h 160"/>
                  <a:gd name="T22" fmla="*/ 0 w 79"/>
                  <a:gd name="T23" fmla="*/ 98 h 160"/>
                  <a:gd name="T24" fmla="*/ 0 w 79"/>
                  <a:gd name="T25" fmla="*/ 98 h 160"/>
                  <a:gd name="T26" fmla="*/ 5 w 79"/>
                  <a:gd name="T27" fmla="*/ 0 h 160"/>
                  <a:gd name="T28" fmla="*/ 5 w 79"/>
                  <a:gd name="T2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" h="160">
                    <a:moveTo>
                      <a:pt x="5" y="0"/>
                    </a:moveTo>
                    <a:lnTo>
                      <a:pt x="5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62" y="140"/>
                    </a:lnTo>
                    <a:lnTo>
                      <a:pt x="62" y="140"/>
                    </a:lnTo>
                    <a:lnTo>
                      <a:pt x="61" y="147"/>
                    </a:lnTo>
                    <a:lnTo>
                      <a:pt x="56" y="152"/>
                    </a:lnTo>
                    <a:lnTo>
                      <a:pt x="51" y="156"/>
                    </a:lnTo>
                    <a:lnTo>
                      <a:pt x="46" y="160"/>
                    </a:lnTo>
                    <a:lnTo>
                      <a:pt x="46" y="160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BBB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Freeform 85"/>
              <p:cNvSpPr>
                <a:spLocks/>
              </p:cNvSpPr>
              <p:nvPr/>
            </p:nvSpPr>
            <p:spPr bwMode="auto">
              <a:xfrm>
                <a:off x="3438526" y="5083175"/>
                <a:ext cx="119063" cy="254000"/>
              </a:xfrm>
              <a:custGeom>
                <a:avLst/>
                <a:gdLst>
                  <a:gd name="T0" fmla="*/ 5 w 75"/>
                  <a:gd name="T1" fmla="*/ 0 h 160"/>
                  <a:gd name="T2" fmla="*/ 5 w 75"/>
                  <a:gd name="T3" fmla="*/ 0 h 160"/>
                  <a:gd name="T4" fmla="*/ 75 w 75"/>
                  <a:gd name="T5" fmla="*/ 0 h 160"/>
                  <a:gd name="T6" fmla="*/ 75 w 75"/>
                  <a:gd name="T7" fmla="*/ 0 h 160"/>
                  <a:gd name="T8" fmla="*/ 58 w 75"/>
                  <a:gd name="T9" fmla="*/ 140 h 160"/>
                  <a:gd name="T10" fmla="*/ 58 w 75"/>
                  <a:gd name="T11" fmla="*/ 140 h 160"/>
                  <a:gd name="T12" fmla="*/ 57 w 75"/>
                  <a:gd name="T13" fmla="*/ 147 h 160"/>
                  <a:gd name="T14" fmla="*/ 52 w 75"/>
                  <a:gd name="T15" fmla="*/ 152 h 160"/>
                  <a:gd name="T16" fmla="*/ 48 w 75"/>
                  <a:gd name="T17" fmla="*/ 156 h 160"/>
                  <a:gd name="T18" fmla="*/ 43 w 75"/>
                  <a:gd name="T19" fmla="*/ 160 h 160"/>
                  <a:gd name="T20" fmla="*/ 43 w 75"/>
                  <a:gd name="T21" fmla="*/ 160 h 160"/>
                  <a:gd name="T22" fmla="*/ 0 w 75"/>
                  <a:gd name="T23" fmla="*/ 96 h 160"/>
                  <a:gd name="T24" fmla="*/ 0 w 75"/>
                  <a:gd name="T25" fmla="*/ 96 h 160"/>
                  <a:gd name="T26" fmla="*/ 5 w 75"/>
                  <a:gd name="T27" fmla="*/ 0 h 160"/>
                  <a:gd name="T28" fmla="*/ 5 w 75"/>
                  <a:gd name="T2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5" h="160">
                    <a:moveTo>
                      <a:pt x="5" y="0"/>
                    </a:moveTo>
                    <a:lnTo>
                      <a:pt x="5" y="0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58" y="140"/>
                    </a:lnTo>
                    <a:lnTo>
                      <a:pt x="58" y="140"/>
                    </a:lnTo>
                    <a:lnTo>
                      <a:pt x="57" y="147"/>
                    </a:lnTo>
                    <a:lnTo>
                      <a:pt x="52" y="152"/>
                    </a:lnTo>
                    <a:lnTo>
                      <a:pt x="48" y="156"/>
                    </a:lnTo>
                    <a:lnTo>
                      <a:pt x="43" y="160"/>
                    </a:lnTo>
                    <a:lnTo>
                      <a:pt x="43" y="160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CBC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Freeform 86"/>
              <p:cNvSpPr>
                <a:spLocks/>
              </p:cNvSpPr>
              <p:nvPr/>
            </p:nvSpPr>
            <p:spPr bwMode="auto">
              <a:xfrm>
                <a:off x="3444876" y="5083175"/>
                <a:ext cx="112713" cy="254000"/>
              </a:xfrm>
              <a:custGeom>
                <a:avLst/>
                <a:gdLst>
                  <a:gd name="T0" fmla="*/ 5 w 71"/>
                  <a:gd name="T1" fmla="*/ 0 h 160"/>
                  <a:gd name="T2" fmla="*/ 5 w 71"/>
                  <a:gd name="T3" fmla="*/ 0 h 160"/>
                  <a:gd name="T4" fmla="*/ 71 w 71"/>
                  <a:gd name="T5" fmla="*/ 0 h 160"/>
                  <a:gd name="T6" fmla="*/ 71 w 71"/>
                  <a:gd name="T7" fmla="*/ 0 h 160"/>
                  <a:gd name="T8" fmla="*/ 54 w 71"/>
                  <a:gd name="T9" fmla="*/ 140 h 160"/>
                  <a:gd name="T10" fmla="*/ 54 w 71"/>
                  <a:gd name="T11" fmla="*/ 140 h 160"/>
                  <a:gd name="T12" fmla="*/ 53 w 71"/>
                  <a:gd name="T13" fmla="*/ 147 h 160"/>
                  <a:gd name="T14" fmla="*/ 48 w 71"/>
                  <a:gd name="T15" fmla="*/ 152 h 160"/>
                  <a:gd name="T16" fmla="*/ 44 w 71"/>
                  <a:gd name="T17" fmla="*/ 156 h 160"/>
                  <a:gd name="T18" fmla="*/ 39 w 71"/>
                  <a:gd name="T19" fmla="*/ 160 h 160"/>
                  <a:gd name="T20" fmla="*/ 39 w 71"/>
                  <a:gd name="T21" fmla="*/ 160 h 160"/>
                  <a:gd name="T22" fmla="*/ 0 w 71"/>
                  <a:gd name="T23" fmla="*/ 95 h 160"/>
                  <a:gd name="T24" fmla="*/ 0 w 71"/>
                  <a:gd name="T25" fmla="*/ 95 h 160"/>
                  <a:gd name="T26" fmla="*/ 5 w 71"/>
                  <a:gd name="T27" fmla="*/ 0 h 160"/>
                  <a:gd name="T28" fmla="*/ 5 w 71"/>
                  <a:gd name="T29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160">
                    <a:moveTo>
                      <a:pt x="5" y="0"/>
                    </a:moveTo>
                    <a:lnTo>
                      <a:pt x="5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54" y="140"/>
                    </a:lnTo>
                    <a:lnTo>
                      <a:pt x="54" y="140"/>
                    </a:lnTo>
                    <a:lnTo>
                      <a:pt x="53" y="147"/>
                    </a:lnTo>
                    <a:lnTo>
                      <a:pt x="48" y="152"/>
                    </a:lnTo>
                    <a:lnTo>
                      <a:pt x="44" y="156"/>
                    </a:lnTo>
                    <a:lnTo>
                      <a:pt x="39" y="160"/>
                    </a:lnTo>
                    <a:lnTo>
                      <a:pt x="39" y="160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BCBC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Freeform 87"/>
              <p:cNvSpPr>
                <a:spLocks/>
              </p:cNvSpPr>
              <p:nvPr/>
            </p:nvSpPr>
            <p:spPr bwMode="auto">
              <a:xfrm>
                <a:off x="3448051" y="5083175"/>
                <a:ext cx="109538" cy="252413"/>
              </a:xfrm>
              <a:custGeom>
                <a:avLst/>
                <a:gdLst>
                  <a:gd name="T0" fmla="*/ 7 w 69"/>
                  <a:gd name="T1" fmla="*/ 0 h 159"/>
                  <a:gd name="T2" fmla="*/ 7 w 69"/>
                  <a:gd name="T3" fmla="*/ 0 h 159"/>
                  <a:gd name="T4" fmla="*/ 69 w 69"/>
                  <a:gd name="T5" fmla="*/ 0 h 159"/>
                  <a:gd name="T6" fmla="*/ 69 w 69"/>
                  <a:gd name="T7" fmla="*/ 0 h 159"/>
                  <a:gd name="T8" fmla="*/ 52 w 69"/>
                  <a:gd name="T9" fmla="*/ 140 h 159"/>
                  <a:gd name="T10" fmla="*/ 52 w 69"/>
                  <a:gd name="T11" fmla="*/ 140 h 159"/>
                  <a:gd name="T12" fmla="*/ 51 w 69"/>
                  <a:gd name="T13" fmla="*/ 147 h 159"/>
                  <a:gd name="T14" fmla="*/ 46 w 69"/>
                  <a:gd name="T15" fmla="*/ 152 h 159"/>
                  <a:gd name="T16" fmla="*/ 42 w 69"/>
                  <a:gd name="T17" fmla="*/ 156 h 159"/>
                  <a:gd name="T18" fmla="*/ 37 w 69"/>
                  <a:gd name="T19" fmla="*/ 159 h 159"/>
                  <a:gd name="T20" fmla="*/ 37 w 69"/>
                  <a:gd name="T21" fmla="*/ 159 h 159"/>
                  <a:gd name="T22" fmla="*/ 0 w 69"/>
                  <a:gd name="T23" fmla="*/ 94 h 159"/>
                  <a:gd name="T24" fmla="*/ 0 w 69"/>
                  <a:gd name="T25" fmla="*/ 94 h 159"/>
                  <a:gd name="T26" fmla="*/ 7 w 69"/>
                  <a:gd name="T27" fmla="*/ 0 h 159"/>
                  <a:gd name="T28" fmla="*/ 7 w 69"/>
                  <a:gd name="T29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" h="159">
                    <a:moveTo>
                      <a:pt x="7" y="0"/>
                    </a:moveTo>
                    <a:lnTo>
                      <a:pt x="7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52" y="140"/>
                    </a:lnTo>
                    <a:lnTo>
                      <a:pt x="52" y="140"/>
                    </a:lnTo>
                    <a:lnTo>
                      <a:pt x="51" y="147"/>
                    </a:lnTo>
                    <a:lnTo>
                      <a:pt x="46" y="152"/>
                    </a:lnTo>
                    <a:lnTo>
                      <a:pt x="42" y="156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DBD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Freeform 88"/>
              <p:cNvSpPr>
                <a:spLocks/>
              </p:cNvSpPr>
              <p:nvPr/>
            </p:nvSpPr>
            <p:spPr bwMode="auto">
              <a:xfrm>
                <a:off x="3454401" y="5083175"/>
                <a:ext cx="103188" cy="252413"/>
              </a:xfrm>
              <a:custGeom>
                <a:avLst/>
                <a:gdLst>
                  <a:gd name="T0" fmla="*/ 7 w 65"/>
                  <a:gd name="T1" fmla="*/ 0 h 159"/>
                  <a:gd name="T2" fmla="*/ 7 w 65"/>
                  <a:gd name="T3" fmla="*/ 0 h 159"/>
                  <a:gd name="T4" fmla="*/ 65 w 65"/>
                  <a:gd name="T5" fmla="*/ 0 h 159"/>
                  <a:gd name="T6" fmla="*/ 65 w 65"/>
                  <a:gd name="T7" fmla="*/ 0 h 159"/>
                  <a:gd name="T8" fmla="*/ 48 w 65"/>
                  <a:gd name="T9" fmla="*/ 140 h 159"/>
                  <a:gd name="T10" fmla="*/ 48 w 65"/>
                  <a:gd name="T11" fmla="*/ 140 h 159"/>
                  <a:gd name="T12" fmla="*/ 47 w 65"/>
                  <a:gd name="T13" fmla="*/ 147 h 159"/>
                  <a:gd name="T14" fmla="*/ 42 w 65"/>
                  <a:gd name="T15" fmla="*/ 152 h 159"/>
                  <a:gd name="T16" fmla="*/ 38 w 65"/>
                  <a:gd name="T17" fmla="*/ 156 h 159"/>
                  <a:gd name="T18" fmla="*/ 33 w 65"/>
                  <a:gd name="T19" fmla="*/ 159 h 159"/>
                  <a:gd name="T20" fmla="*/ 33 w 65"/>
                  <a:gd name="T21" fmla="*/ 159 h 159"/>
                  <a:gd name="T22" fmla="*/ 0 w 65"/>
                  <a:gd name="T23" fmla="*/ 92 h 159"/>
                  <a:gd name="T24" fmla="*/ 0 w 65"/>
                  <a:gd name="T25" fmla="*/ 92 h 159"/>
                  <a:gd name="T26" fmla="*/ 7 w 65"/>
                  <a:gd name="T27" fmla="*/ 0 h 159"/>
                  <a:gd name="T28" fmla="*/ 7 w 65"/>
                  <a:gd name="T29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5" h="159">
                    <a:moveTo>
                      <a:pt x="7" y="0"/>
                    </a:moveTo>
                    <a:lnTo>
                      <a:pt x="7" y="0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48" y="140"/>
                    </a:lnTo>
                    <a:lnTo>
                      <a:pt x="48" y="140"/>
                    </a:lnTo>
                    <a:lnTo>
                      <a:pt x="47" y="147"/>
                    </a:lnTo>
                    <a:lnTo>
                      <a:pt x="42" y="152"/>
                    </a:lnTo>
                    <a:lnTo>
                      <a:pt x="38" y="156"/>
                    </a:lnTo>
                    <a:lnTo>
                      <a:pt x="33" y="159"/>
                    </a:lnTo>
                    <a:lnTo>
                      <a:pt x="33" y="159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EBE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Freeform 89"/>
              <p:cNvSpPr>
                <a:spLocks/>
              </p:cNvSpPr>
              <p:nvPr/>
            </p:nvSpPr>
            <p:spPr bwMode="auto">
              <a:xfrm>
                <a:off x="3462338" y="5083175"/>
                <a:ext cx="95250" cy="252413"/>
              </a:xfrm>
              <a:custGeom>
                <a:avLst/>
                <a:gdLst>
                  <a:gd name="T0" fmla="*/ 6 w 60"/>
                  <a:gd name="T1" fmla="*/ 0 h 159"/>
                  <a:gd name="T2" fmla="*/ 6 w 60"/>
                  <a:gd name="T3" fmla="*/ 0 h 159"/>
                  <a:gd name="T4" fmla="*/ 60 w 60"/>
                  <a:gd name="T5" fmla="*/ 0 h 159"/>
                  <a:gd name="T6" fmla="*/ 60 w 60"/>
                  <a:gd name="T7" fmla="*/ 0 h 159"/>
                  <a:gd name="T8" fmla="*/ 43 w 60"/>
                  <a:gd name="T9" fmla="*/ 140 h 159"/>
                  <a:gd name="T10" fmla="*/ 43 w 60"/>
                  <a:gd name="T11" fmla="*/ 140 h 159"/>
                  <a:gd name="T12" fmla="*/ 42 w 60"/>
                  <a:gd name="T13" fmla="*/ 147 h 159"/>
                  <a:gd name="T14" fmla="*/ 39 w 60"/>
                  <a:gd name="T15" fmla="*/ 151 h 159"/>
                  <a:gd name="T16" fmla="*/ 33 w 60"/>
                  <a:gd name="T17" fmla="*/ 156 h 159"/>
                  <a:gd name="T18" fmla="*/ 29 w 60"/>
                  <a:gd name="T19" fmla="*/ 159 h 159"/>
                  <a:gd name="T20" fmla="*/ 29 w 60"/>
                  <a:gd name="T21" fmla="*/ 159 h 159"/>
                  <a:gd name="T22" fmla="*/ 0 w 60"/>
                  <a:gd name="T23" fmla="*/ 91 h 159"/>
                  <a:gd name="T24" fmla="*/ 0 w 60"/>
                  <a:gd name="T25" fmla="*/ 91 h 159"/>
                  <a:gd name="T26" fmla="*/ 6 w 60"/>
                  <a:gd name="T27" fmla="*/ 0 h 159"/>
                  <a:gd name="T28" fmla="*/ 6 w 60"/>
                  <a:gd name="T29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159">
                    <a:moveTo>
                      <a:pt x="6" y="0"/>
                    </a:moveTo>
                    <a:lnTo>
                      <a:pt x="6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3" y="140"/>
                    </a:lnTo>
                    <a:lnTo>
                      <a:pt x="43" y="140"/>
                    </a:lnTo>
                    <a:lnTo>
                      <a:pt x="42" y="147"/>
                    </a:lnTo>
                    <a:lnTo>
                      <a:pt x="39" y="151"/>
                    </a:lnTo>
                    <a:lnTo>
                      <a:pt x="33" y="156"/>
                    </a:lnTo>
                    <a:lnTo>
                      <a:pt x="29" y="159"/>
                    </a:lnTo>
                    <a:lnTo>
                      <a:pt x="29" y="15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EBE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Freeform 90"/>
              <p:cNvSpPr>
                <a:spLocks/>
              </p:cNvSpPr>
              <p:nvPr/>
            </p:nvSpPr>
            <p:spPr bwMode="auto">
              <a:xfrm>
                <a:off x="3468688" y="5083175"/>
                <a:ext cx="88900" cy="252413"/>
              </a:xfrm>
              <a:custGeom>
                <a:avLst/>
                <a:gdLst>
                  <a:gd name="T0" fmla="*/ 6 w 56"/>
                  <a:gd name="T1" fmla="*/ 0 h 159"/>
                  <a:gd name="T2" fmla="*/ 6 w 56"/>
                  <a:gd name="T3" fmla="*/ 0 h 159"/>
                  <a:gd name="T4" fmla="*/ 56 w 56"/>
                  <a:gd name="T5" fmla="*/ 0 h 159"/>
                  <a:gd name="T6" fmla="*/ 56 w 56"/>
                  <a:gd name="T7" fmla="*/ 0 h 159"/>
                  <a:gd name="T8" fmla="*/ 39 w 56"/>
                  <a:gd name="T9" fmla="*/ 140 h 159"/>
                  <a:gd name="T10" fmla="*/ 39 w 56"/>
                  <a:gd name="T11" fmla="*/ 140 h 159"/>
                  <a:gd name="T12" fmla="*/ 38 w 56"/>
                  <a:gd name="T13" fmla="*/ 147 h 159"/>
                  <a:gd name="T14" fmla="*/ 35 w 56"/>
                  <a:gd name="T15" fmla="*/ 151 h 159"/>
                  <a:gd name="T16" fmla="*/ 29 w 56"/>
                  <a:gd name="T17" fmla="*/ 156 h 159"/>
                  <a:gd name="T18" fmla="*/ 25 w 56"/>
                  <a:gd name="T19" fmla="*/ 159 h 159"/>
                  <a:gd name="T20" fmla="*/ 25 w 56"/>
                  <a:gd name="T21" fmla="*/ 159 h 159"/>
                  <a:gd name="T22" fmla="*/ 0 w 56"/>
                  <a:gd name="T23" fmla="*/ 91 h 159"/>
                  <a:gd name="T24" fmla="*/ 0 w 56"/>
                  <a:gd name="T25" fmla="*/ 91 h 159"/>
                  <a:gd name="T26" fmla="*/ 6 w 56"/>
                  <a:gd name="T27" fmla="*/ 0 h 159"/>
                  <a:gd name="T28" fmla="*/ 6 w 56"/>
                  <a:gd name="T29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6" h="159">
                    <a:moveTo>
                      <a:pt x="6" y="0"/>
                    </a:moveTo>
                    <a:lnTo>
                      <a:pt x="6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39" y="140"/>
                    </a:lnTo>
                    <a:lnTo>
                      <a:pt x="39" y="140"/>
                    </a:lnTo>
                    <a:lnTo>
                      <a:pt x="38" y="147"/>
                    </a:lnTo>
                    <a:lnTo>
                      <a:pt x="35" y="151"/>
                    </a:lnTo>
                    <a:lnTo>
                      <a:pt x="29" y="156"/>
                    </a:lnTo>
                    <a:lnTo>
                      <a:pt x="25" y="159"/>
                    </a:lnTo>
                    <a:lnTo>
                      <a:pt x="25" y="15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FBF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Freeform 91"/>
              <p:cNvSpPr>
                <a:spLocks/>
              </p:cNvSpPr>
              <p:nvPr/>
            </p:nvSpPr>
            <p:spPr bwMode="auto">
              <a:xfrm>
                <a:off x="3471863" y="5083175"/>
                <a:ext cx="85725" cy="252413"/>
              </a:xfrm>
              <a:custGeom>
                <a:avLst/>
                <a:gdLst>
                  <a:gd name="T0" fmla="*/ 7 w 54"/>
                  <a:gd name="T1" fmla="*/ 0 h 159"/>
                  <a:gd name="T2" fmla="*/ 7 w 54"/>
                  <a:gd name="T3" fmla="*/ 0 h 159"/>
                  <a:gd name="T4" fmla="*/ 54 w 54"/>
                  <a:gd name="T5" fmla="*/ 0 h 159"/>
                  <a:gd name="T6" fmla="*/ 54 w 54"/>
                  <a:gd name="T7" fmla="*/ 0 h 159"/>
                  <a:gd name="T8" fmla="*/ 37 w 54"/>
                  <a:gd name="T9" fmla="*/ 140 h 159"/>
                  <a:gd name="T10" fmla="*/ 37 w 54"/>
                  <a:gd name="T11" fmla="*/ 140 h 159"/>
                  <a:gd name="T12" fmla="*/ 36 w 54"/>
                  <a:gd name="T13" fmla="*/ 145 h 159"/>
                  <a:gd name="T14" fmla="*/ 33 w 54"/>
                  <a:gd name="T15" fmla="*/ 151 h 159"/>
                  <a:gd name="T16" fmla="*/ 29 w 54"/>
                  <a:gd name="T17" fmla="*/ 155 h 159"/>
                  <a:gd name="T18" fmla="*/ 23 w 54"/>
                  <a:gd name="T19" fmla="*/ 159 h 159"/>
                  <a:gd name="T20" fmla="*/ 23 w 54"/>
                  <a:gd name="T21" fmla="*/ 159 h 159"/>
                  <a:gd name="T22" fmla="*/ 0 w 54"/>
                  <a:gd name="T23" fmla="*/ 90 h 159"/>
                  <a:gd name="T24" fmla="*/ 0 w 54"/>
                  <a:gd name="T25" fmla="*/ 90 h 159"/>
                  <a:gd name="T26" fmla="*/ 7 w 54"/>
                  <a:gd name="T27" fmla="*/ 0 h 159"/>
                  <a:gd name="T28" fmla="*/ 7 w 54"/>
                  <a:gd name="T29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159">
                    <a:moveTo>
                      <a:pt x="7" y="0"/>
                    </a:moveTo>
                    <a:lnTo>
                      <a:pt x="7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37" y="140"/>
                    </a:lnTo>
                    <a:lnTo>
                      <a:pt x="37" y="140"/>
                    </a:lnTo>
                    <a:lnTo>
                      <a:pt x="36" y="145"/>
                    </a:lnTo>
                    <a:lnTo>
                      <a:pt x="33" y="151"/>
                    </a:lnTo>
                    <a:lnTo>
                      <a:pt x="29" y="155"/>
                    </a:lnTo>
                    <a:lnTo>
                      <a:pt x="23" y="159"/>
                    </a:lnTo>
                    <a:lnTo>
                      <a:pt x="23" y="159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FBF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92"/>
              <p:cNvSpPr>
                <a:spLocks/>
              </p:cNvSpPr>
              <p:nvPr/>
            </p:nvSpPr>
            <p:spPr bwMode="auto">
              <a:xfrm>
                <a:off x="3478213" y="5083175"/>
                <a:ext cx="79375" cy="252413"/>
              </a:xfrm>
              <a:custGeom>
                <a:avLst/>
                <a:gdLst>
                  <a:gd name="T0" fmla="*/ 7 w 50"/>
                  <a:gd name="T1" fmla="*/ 0 h 159"/>
                  <a:gd name="T2" fmla="*/ 7 w 50"/>
                  <a:gd name="T3" fmla="*/ 0 h 159"/>
                  <a:gd name="T4" fmla="*/ 50 w 50"/>
                  <a:gd name="T5" fmla="*/ 0 h 159"/>
                  <a:gd name="T6" fmla="*/ 50 w 50"/>
                  <a:gd name="T7" fmla="*/ 0 h 159"/>
                  <a:gd name="T8" fmla="*/ 33 w 50"/>
                  <a:gd name="T9" fmla="*/ 140 h 159"/>
                  <a:gd name="T10" fmla="*/ 33 w 50"/>
                  <a:gd name="T11" fmla="*/ 140 h 159"/>
                  <a:gd name="T12" fmla="*/ 32 w 50"/>
                  <a:gd name="T13" fmla="*/ 145 h 159"/>
                  <a:gd name="T14" fmla="*/ 29 w 50"/>
                  <a:gd name="T15" fmla="*/ 151 h 159"/>
                  <a:gd name="T16" fmla="*/ 25 w 50"/>
                  <a:gd name="T17" fmla="*/ 155 h 159"/>
                  <a:gd name="T18" fmla="*/ 19 w 50"/>
                  <a:gd name="T19" fmla="*/ 159 h 159"/>
                  <a:gd name="T20" fmla="*/ 19 w 50"/>
                  <a:gd name="T21" fmla="*/ 159 h 159"/>
                  <a:gd name="T22" fmla="*/ 0 w 50"/>
                  <a:gd name="T23" fmla="*/ 88 h 159"/>
                  <a:gd name="T24" fmla="*/ 0 w 50"/>
                  <a:gd name="T25" fmla="*/ 88 h 159"/>
                  <a:gd name="T26" fmla="*/ 7 w 50"/>
                  <a:gd name="T27" fmla="*/ 0 h 159"/>
                  <a:gd name="T28" fmla="*/ 7 w 50"/>
                  <a:gd name="T29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" h="159">
                    <a:moveTo>
                      <a:pt x="7" y="0"/>
                    </a:moveTo>
                    <a:lnTo>
                      <a:pt x="7" y="0"/>
                    </a:lnTo>
                    <a:lnTo>
                      <a:pt x="50" y="0"/>
                    </a:lnTo>
                    <a:lnTo>
                      <a:pt x="50" y="0"/>
                    </a:lnTo>
                    <a:lnTo>
                      <a:pt x="33" y="140"/>
                    </a:lnTo>
                    <a:lnTo>
                      <a:pt x="33" y="140"/>
                    </a:lnTo>
                    <a:lnTo>
                      <a:pt x="32" y="145"/>
                    </a:lnTo>
                    <a:lnTo>
                      <a:pt x="29" y="151"/>
                    </a:lnTo>
                    <a:lnTo>
                      <a:pt x="25" y="155"/>
                    </a:lnTo>
                    <a:lnTo>
                      <a:pt x="19" y="159"/>
                    </a:lnTo>
                    <a:lnTo>
                      <a:pt x="19" y="159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C0C0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reeform 93"/>
              <p:cNvSpPr>
                <a:spLocks/>
              </p:cNvSpPr>
              <p:nvPr/>
            </p:nvSpPr>
            <p:spPr bwMode="auto">
              <a:xfrm>
                <a:off x="3484563" y="5083175"/>
                <a:ext cx="73025" cy="252413"/>
              </a:xfrm>
              <a:custGeom>
                <a:avLst/>
                <a:gdLst>
                  <a:gd name="T0" fmla="*/ 7 w 46"/>
                  <a:gd name="T1" fmla="*/ 0 h 159"/>
                  <a:gd name="T2" fmla="*/ 7 w 46"/>
                  <a:gd name="T3" fmla="*/ 0 h 159"/>
                  <a:gd name="T4" fmla="*/ 46 w 46"/>
                  <a:gd name="T5" fmla="*/ 0 h 159"/>
                  <a:gd name="T6" fmla="*/ 46 w 46"/>
                  <a:gd name="T7" fmla="*/ 0 h 159"/>
                  <a:gd name="T8" fmla="*/ 29 w 46"/>
                  <a:gd name="T9" fmla="*/ 140 h 159"/>
                  <a:gd name="T10" fmla="*/ 29 w 46"/>
                  <a:gd name="T11" fmla="*/ 140 h 159"/>
                  <a:gd name="T12" fmla="*/ 28 w 46"/>
                  <a:gd name="T13" fmla="*/ 145 h 159"/>
                  <a:gd name="T14" fmla="*/ 25 w 46"/>
                  <a:gd name="T15" fmla="*/ 151 h 159"/>
                  <a:gd name="T16" fmla="*/ 21 w 46"/>
                  <a:gd name="T17" fmla="*/ 155 h 159"/>
                  <a:gd name="T18" fmla="*/ 17 w 46"/>
                  <a:gd name="T19" fmla="*/ 159 h 159"/>
                  <a:gd name="T20" fmla="*/ 17 w 46"/>
                  <a:gd name="T21" fmla="*/ 159 h 159"/>
                  <a:gd name="T22" fmla="*/ 0 w 46"/>
                  <a:gd name="T23" fmla="*/ 87 h 159"/>
                  <a:gd name="T24" fmla="*/ 0 w 46"/>
                  <a:gd name="T25" fmla="*/ 87 h 159"/>
                  <a:gd name="T26" fmla="*/ 7 w 46"/>
                  <a:gd name="T27" fmla="*/ 0 h 159"/>
                  <a:gd name="T28" fmla="*/ 7 w 46"/>
                  <a:gd name="T29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6" h="159">
                    <a:moveTo>
                      <a:pt x="7" y="0"/>
                    </a:moveTo>
                    <a:lnTo>
                      <a:pt x="7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29" y="140"/>
                    </a:lnTo>
                    <a:lnTo>
                      <a:pt x="29" y="140"/>
                    </a:lnTo>
                    <a:lnTo>
                      <a:pt x="28" y="145"/>
                    </a:lnTo>
                    <a:lnTo>
                      <a:pt x="25" y="151"/>
                    </a:lnTo>
                    <a:lnTo>
                      <a:pt x="21" y="155"/>
                    </a:lnTo>
                    <a:lnTo>
                      <a:pt x="17" y="159"/>
                    </a:lnTo>
                    <a:lnTo>
                      <a:pt x="17" y="159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C1C1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reeform 94"/>
              <p:cNvSpPr>
                <a:spLocks/>
              </p:cNvSpPr>
              <p:nvPr/>
            </p:nvSpPr>
            <p:spPr bwMode="auto">
              <a:xfrm>
                <a:off x="3492501" y="5083175"/>
                <a:ext cx="65088" cy="252413"/>
              </a:xfrm>
              <a:custGeom>
                <a:avLst/>
                <a:gdLst>
                  <a:gd name="T0" fmla="*/ 6 w 41"/>
                  <a:gd name="T1" fmla="*/ 0 h 159"/>
                  <a:gd name="T2" fmla="*/ 6 w 41"/>
                  <a:gd name="T3" fmla="*/ 0 h 159"/>
                  <a:gd name="T4" fmla="*/ 41 w 41"/>
                  <a:gd name="T5" fmla="*/ 0 h 159"/>
                  <a:gd name="T6" fmla="*/ 41 w 41"/>
                  <a:gd name="T7" fmla="*/ 0 h 159"/>
                  <a:gd name="T8" fmla="*/ 24 w 41"/>
                  <a:gd name="T9" fmla="*/ 140 h 159"/>
                  <a:gd name="T10" fmla="*/ 24 w 41"/>
                  <a:gd name="T11" fmla="*/ 140 h 159"/>
                  <a:gd name="T12" fmla="*/ 23 w 41"/>
                  <a:gd name="T13" fmla="*/ 145 h 159"/>
                  <a:gd name="T14" fmla="*/ 20 w 41"/>
                  <a:gd name="T15" fmla="*/ 151 h 159"/>
                  <a:gd name="T16" fmla="*/ 16 w 41"/>
                  <a:gd name="T17" fmla="*/ 155 h 159"/>
                  <a:gd name="T18" fmla="*/ 12 w 41"/>
                  <a:gd name="T19" fmla="*/ 159 h 159"/>
                  <a:gd name="T20" fmla="*/ 12 w 41"/>
                  <a:gd name="T21" fmla="*/ 159 h 159"/>
                  <a:gd name="T22" fmla="*/ 0 w 41"/>
                  <a:gd name="T23" fmla="*/ 86 h 159"/>
                  <a:gd name="T24" fmla="*/ 0 w 41"/>
                  <a:gd name="T25" fmla="*/ 86 h 159"/>
                  <a:gd name="T26" fmla="*/ 6 w 41"/>
                  <a:gd name="T27" fmla="*/ 0 h 159"/>
                  <a:gd name="T28" fmla="*/ 6 w 41"/>
                  <a:gd name="T29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1" h="159">
                    <a:moveTo>
                      <a:pt x="6" y="0"/>
                    </a:moveTo>
                    <a:lnTo>
                      <a:pt x="6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24" y="140"/>
                    </a:lnTo>
                    <a:lnTo>
                      <a:pt x="24" y="140"/>
                    </a:lnTo>
                    <a:lnTo>
                      <a:pt x="23" y="145"/>
                    </a:lnTo>
                    <a:lnTo>
                      <a:pt x="20" y="151"/>
                    </a:lnTo>
                    <a:lnTo>
                      <a:pt x="16" y="155"/>
                    </a:lnTo>
                    <a:lnTo>
                      <a:pt x="12" y="159"/>
                    </a:lnTo>
                    <a:lnTo>
                      <a:pt x="12" y="159"/>
                    </a:lnTo>
                    <a:lnTo>
                      <a:pt x="0" y="86"/>
                    </a:lnTo>
                    <a:lnTo>
                      <a:pt x="0" y="8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C1C1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95"/>
              <p:cNvSpPr>
                <a:spLocks/>
              </p:cNvSpPr>
              <p:nvPr/>
            </p:nvSpPr>
            <p:spPr bwMode="auto">
              <a:xfrm>
                <a:off x="3495676" y="5083175"/>
                <a:ext cx="61913" cy="252413"/>
              </a:xfrm>
              <a:custGeom>
                <a:avLst/>
                <a:gdLst>
                  <a:gd name="T0" fmla="*/ 8 w 39"/>
                  <a:gd name="T1" fmla="*/ 0 h 159"/>
                  <a:gd name="T2" fmla="*/ 8 w 39"/>
                  <a:gd name="T3" fmla="*/ 0 h 159"/>
                  <a:gd name="T4" fmla="*/ 39 w 39"/>
                  <a:gd name="T5" fmla="*/ 0 h 159"/>
                  <a:gd name="T6" fmla="*/ 39 w 39"/>
                  <a:gd name="T7" fmla="*/ 0 h 159"/>
                  <a:gd name="T8" fmla="*/ 22 w 39"/>
                  <a:gd name="T9" fmla="*/ 140 h 159"/>
                  <a:gd name="T10" fmla="*/ 22 w 39"/>
                  <a:gd name="T11" fmla="*/ 140 h 159"/>
                  <a:gd name="T12" fmla="*/ 21 w 39"/>
                  <a:gd name="T13" fmla="*/ 145 h 159"/>
                  <a:gd name="T14" fmla="*/ 18 w 39"/>
                  <a:gd name="T15" fmla="*/ 151 h 159"/>
                  <a:gd name="T16" fmla="*/ 14 w 39"/>
                  <a:gd name="T17" fmla="*/ 155 h 159"/>
                  <a:gd name="T18" fmla="*/ 10 w 39"/>
                  <a:gd name="T19" fmla="*/ 159 h 159"/>
                  <a:gd name="T20" fmla="*/ 10 w 39"/>
                  <a:gd name="T21" fmla="*/ 159 h 159"/>
                  <a:gd name="T22" fmla="*/ 0 w 39"/>
                  <a:gd name="T23" fmla="*/ 84 h 159"/>
                  <a:gd name="T24" fmla="*/ 0 w 39"/>
                  <a:gd name="T25" fmla="*/ 84 h 159"/>
                  <a:gd name="T26" fmla="*/ 8 w 39"/>
                  <a:gd name="T27" fmla="*/ 0 h 159"/>
                  <a:gd name="T28" fmla="*/ 8 w 39"/>
                  <a:gd name="T29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159">
                    <a:moveTo>
                      <a:pt x="8" y="0"/>
                    </a:moveTo>
                    <a:lnTo>
                      <a:pt x="8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22" y="140"/>
                    </a:lnTo>
                    <a:lnTo>
                      <a:pt x="22" y="140"/>
                    </a:lnTo>
                    <a:lnTo>
                      <a:pt x="21" y="145"/>
                    </a:lnTo>
                    <a:lnTo>
                      <a:pt x="18" y="151"/>
                    </a:lnTo>
                    <a:lnTo>
                      <a:pt x="14" y="155"/>
                    </a:lnTo>
                    <a:lnTo>
                      <a:pt x="10" y="159"/>
                    </a:lnTo>
                    <a:lnTo>
                      <a:pt x="10" y="159"/>
                    </a:lnTo>
                    <a:lnTo>
                      <a:pt x="0" y="84"/>
                    </a:lnTo>
                    <a:lnTo>
                      <a:pt x="0" y="84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2C2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 96"/>
              <p:cNvSpPr>
                <a:spLocks/>
              </p:cNvSpPr>
              <p:nvPr/>
            </p:nvSpPr>
            <p:spPr bwMode="auto">
              <a:xfrm>
                <a:off x="3502026" y="5083175"/>
                <a:ext cx="55563" cy="252413"/>
              </a:xfrm>
              <a:custGeom>
                <a:avLst/>
                <a:gdLst>
                  <a:gd name="T0" fmla="*/ 8 w 35"/>
                  <a:gd name="T1" fmla="*/ 0 h 159"/>
                  <a:gd name="T2" fmla="*/ 8 w 35"/>
                  <a:gd name="T3" fmla="*/ 0 h 159"/>
                  <a:gd name="T4" fmla="*/ 35 w 35"/>
                  <a:gd name="T5" fmla="*/ 0 h 159"/>
                  <a:gd name="T6" fmla="*/ 35 w 35"/>
                  <a:gd name="T7" fmla="*/ 0 h 159"/>
                  <a:gd name="T8" fmla="*/ 18 w 35"/>
                  <a:gd name="T9" fmla="*/ 140 h 159"/>
                  <a:gd name="T10" fmla="*/ 18 w 35"/>
                  <a:gd name="T11" fmla="*/ 140 h 159"/>
                  <a:gd name="T12" fmla="*/ 17 w 35"/>
                  <a:gd name="T13" fmla="*/ 145 h 159"/>
                  <a:gd name="T14" fmla="*/ 14 w 35"/>
                  <a:gd name="T15" fmla="*/ 151 h 159"/>
                  <a:gd name="T16" fmla="*/ 11 w 35"/>
                  <a:gd name="T17" fmla="*/ 155 h 159"/>
                  <a:gd name="T18" fmla="*/ 7 w 35"/>
                  <a:gd name="T19" fmla="*/ 159 h 159"/>
                  <a:gd name="T20" fmla="*/ 7 w 35"/>
                  <a:gd name="T21" fmla="*/ 159 h 159"/>
                  <a:gd name="T22" fmla="*/ 0 w 35"/>
                  <a:gd name="T23" fmla="*/ 84 h 159"/>
                  <a:gd name="T24" fmla="*/ 0 w 35"/>
                  <a:gd name="T25" fmla="*/ 84 h 159"/>
                  <a:gd name="T26" fmla="*/ 8 w 35"/>
                  <a:gd name="T27" fmla="*/ 0 h 159"/>
                  <a:gd name="T28" fmla="*/ 8 w 35"/>
                  <a:gd name="T29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5" h="159">
                    <a:moveTo>
                      <a:pt x="8" y="0"/>
                    </a:moveTo>
                    <a:lnTo>
                      <a:pt x="8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18" y="140"/>
                    </a:lnTo>
                    <a:lnTo>
                      <a:pt x="18" y="140"/>
                    </a:lnTo>
                    <a:lnTo>
                      <a:pt x="17" y="145"/>
                    </a:lnTo>
                    <a:lnTo>
                      <a:pt x="14" y="151"/>
                    </a:lnTo>
                    <a:lnTo>
                      <a:pt x="11" y="155"/>
                    </a:lnTo>
                    <a:lnTo>
                      <a:pt x="7" y="159"/>
                    </a:lnTo>
                    <a:lnTo>
                      <a:pt x="7" y="159"/>
                    </a:lnTo>
                    <a:lnTo>
                      <a:pt x="0" y="84"/>
                    </a:lnTo>
                    <a:lnTo>
                      <a:pt x="0" y="84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3C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 97"/>
              <p:cNvSpPr>
                <a:spLocks/>
              </p:cNvSpPr>
              <p:nvPr/>
            </p:nvSpPr>
            <p:spPr bwMode="auto">
              <a:xfrm>
                <a:off x="3508376" y="5083175"/>
                <a:ext cx="49213" cy="249238"/>
              </a:xfrm>
              <a:custGeom>
                <a:avLst/>
                <a:gdLst>
                  <a:gd name="T0" fmla="*/ 7 w 31"/>
                  <a:gd name="T1" fmla="*/ 0 h 157"/>
                  <a:gd name="T2" fmla="*/ 7 w 31"/>
                  <a:gd name="T3" fmla="*/ 0 h 157"/>
                  <a:gd name="T4" fmla="*/ 31 w 31"/>
                  <a:gd name="T5" fmla="*/ 0 h 157"/>
                  <a:gd name="T6" fmla="*/ 31 w 31"/>
                  <a:gd name="T7" fmla="*/ 0 h 157"/>
                  <a:gd name="T8" fmla="*/ 14 w 31"/>
                  <a:gd name="T9" fmla="*/ 140 h 157"/>
                  <a:gd name="T10" fmla="*/ 14 w 31"/>
                  <a:gd name="T11" fmla="*/ 140 h 157"/>
                  <a:gd name="T12" fmla="*/ 13 w 31"/>
                  <a:gd name="T13" fmla="*/ 145 h 157"/>
                  <a:gd name="T14" fmla="*/ 10 w 31"/>
                  <a:gd name="T15" fmla="*/ 151 h 157"/>
                  <a:gd name="T16" fmla="*/ 7 w 31"/>
                  <a:gd name="T17" fmla="*/ 155 h 157"/>
                  <a:gd name="T18" fmla="*/ 3 w 31"/>
                  <a:gd name="T19" fmla="*/ 157 h 157"/>
                  <a:gd name="T20" fmla="*/ 3 w 31"/>
                  <a:gd name="T21" fmla="*/ 157 h 157"/>
                  <a:gd name="T22" fmla="*/ 0 w 31"/>
                  <a:gd name="T23" fmla="*/ 83 h 157"/>
                  <a:gd name="T24" fmla="*/ 0 w 31"/>
                  <a:gd name="T25" fmla="*/ 83 h 157"/>
                  <a:gd name="T26" fmla="*/ 7 w 31"/>
                  <a:gd name="T27" fmla="*/ 0 h 157"/>
                  <a:gd name="T28" fmla="*/ 7 w 31"/>
                  <a:gd name="T2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1" h="157">
                    <a:moveTo>
                      <a:pt x="7" y="0"/>
                    </a:moveTo>
                    <a:lnTo>
                      <a:pt x="7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14" y="140"/>
                    </a:lnTo>
                    <a:lnTo>
                      <a:pt x="14" y="140"/>
                    </a:lnTo>
                    <a:lnTo>
                      <a:pt x="13" y="145"/>
                    </a:lnTo>
                    <a:lnTo>
                      <a:pt x="10" y="151"/>
                    </a:lnTo>
                    <a:lnTo>
                      <a:pt x="7" y="155"/>
                    </a:lnTo>
                    <a:lnTo>
                      <a:pt x="3" y="157"/>
                    </a:lnTo>
                    <a:lnTo>
                      <a:pt x="3" y="157"/>
                    </a:lnTo>
                    <a:lnTo>
                      <a:pt x="0" y="83"/>
                    </a:lnTo>
                    <a:lnTo>
                      <a:pt x="0" y="83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C3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 98"/>
              <p:cNvSpPr>
                <a:spLocks/>
              </p:cNvSpPr>
              <p:nvPr/>
            </p:nvSpPr>
            <p:spPr bwMode="auto">
              <a:xfrm>
                <a:off x="3513138" y="5083175"/>
                <a:ext cx="44450" cy="249238"/>
              </a:xfrm>
              <a:custGeom>
                <a:avLst/>
                <a:gdLst>
                  <a:gd name="T0" fmla="*/ 8 w 28"/>
                  <a:gd name="T1" fmla="*/ 0 h 157"/>
                  <a:gd name="T2" fmla="*/ 8 w 28"/>
                  <a:gd name="T3" fmla="*/ 0 h 157"/>
                  <a:gd name="T4" fmla="*/ 28 w 28"/>
                  <a:gd name="T5" fmla="*/ 0 h 157"/>
                  <a:gd name="T6" fmla="*/ 28 w 28"/>
                  <a:gd name="T7" fmla="*/ 0 h 157"/>
                  <a:gd name="T8" fmla="*/ 11 w 28"/>
                  <a:gd name="T9" fmla="*/ 140 h 157"/>
                  <a:gd name="T10" fmla="*/ 11 w 28"/>
                  <a:gd name="T11" fmla="*/ 140 h 157"/>
                  <a:gd name="T12" fmla="*/ 10 w 28"/>
                  <a:gd name="T13" fmla="*/ 145 h 157"/>
                  <a:gd name="T14" fmla="*/ 7 w 28"/>
                  <a:gd name="T15" fmla="*/ 151 h 157"/>
                  <a:gd name="T16" fmla="*/ 4 w 28"/>
                  <a:gd name="T17" fmla="*/ 155 h 157"/>
                  <a:gd name="T18" fmla="*/ 0 w 28"/>
                  <a:gd name="T19" fmla="*/ 157 h 157"/>
                  <a:gd name="T20" fmla="*/ 0 w 28"/>
                  <a:gd name="T21" fmla="*/ 157 h 157"/>
                  <a:gd name="T22" fmla="*/ 1 w 28"/>
                  <a:gd name="T23" fmla="*/ 82 h 157"/>
                  <a:gd name="T24" fmla="*/ 1 w 28"/>
                  <a:gd name="T25" fmla="*/ 82 h 157"/>
                  <a:gd name="T26" fmla="*/ 8 w 28"/>
                  <a:gd name="T27" fmla="*/ 0 h 157"/>
                  <a:gd name="T28" fmla="*/ 8 w 28"/>
                  <a:gd name="T2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" h="157">
                    <a:moveTo>
                      <a:pt x="8" y="0"/>
                    </a:moveTo>
                    <a:lnTo>
                      <a:pt x="8" y="0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11" y="140"/>
                    </a:lnTo>
                    <a:lnTo>
                      <a:pt x="11" y="140"/>
                    </a:lnTo>
                    <a:lnTo>
                      <a:pt x="10" y="145"/>
                    </a:lnTo>
                    <a:lnTo>
                      <a:pt x="7" y="151"/>
                    </a:lnTo>
                    <a:lnTo>
                      <a:pt x="4" y="155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1" y="82"/>
                    </a:lnTo>
                    <a:lnTo>
                      <a:pt x="1" y="8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4C4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 99"/>
              <p:cNvSpPr>
                <a:spLocks/>
              </p:cNvSpPr>
              <p:nvPr/>
            </p:nvSpPr>
            <p:spPr bwMode="auto">
              <a:xfrm>
                <a:off x="3513138" y="5083175"/>
                <a:ext cx="44450" cy="249238"/>
              </a:xfrm>
              <a:custGeom>
                <a:avLst/>
                <a:gdLst>
                  <a:gd name="T0" fmla="*/ 12 w 28"/>
                  <a:gd name="T1" fmla="*/ 0 h 157"/>
                  <a:gd name="T2" fmla="*/ 12 w 28"/>
                  <a:gd name="T3" fmla="*/ 0 h 157"/>
                  <a:gd name="T4" fmla="*/ 28 w 28"/>
                  <a:gd name="T5" fmla="*/ 0 h 157"/>
                  <a:gd name="T6" fmla="*/ 28 w 28"/>
                  <a:gd name="T7" fmla="*/ 0 h 157"/>
                  <a:gd name="T8" fmla="*/ 11 w 28"/>
                  <a:gd name="T9" fmla="*/ 140 h 157"/>
                  <a:gd name="T10" fmla="*/ 11 w 28"/>
                  <a:gd name="T11" fmla="*/ 140 h 157"/>
                  <a:gd name="T12" fmla="*/ 10 w 28"/>
                  <a:gd name="T13" fmla="*/ 145 h 157"/>
                  <a:gd name="T14" fmla="*/ 8 w 28"/>
                  <a:gd name="T15" fmla="*/ 149 h 157"/>
                  <a:gd name="T16" fmla="*/ 4 w 28"/>
                  <a:gd name="T17" fmla="*/ 155 h 157"/>
                  <a:gd name="T18" fmla="*/ 0 w 28"/>
                  <a:gd name="T19" fmla="*/ 157 h 157"/>
                  <a:gd name="T20" fmla="*/ 0 w 28"/>
                  <a:gd name="T21" fmla="*/ 157 h 157"/>
                  <a:gd name="T22" fmla="*/ 5 w 28"/>
                  <a:gd name="T23" fmla="*/ 80 h 157"/>
                  <a:gd name="T24" fmla="*/ 5 w 28"/>
                  <a:gd name="T25" fmla="*/ 80 h 157"/>
                  <a:gd name="T26" fmla="*/ 12 w 28"/>
                  <a:gd name="T27" fmla="*/ 0 h 157"/>
                  <a:gd name="T28" fmla="*/ 12 w 28"/>
                  <a:gd name="T2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" h="157">
                    <a:moveTo>
                      <a:pt x="12" y="0"/>
                    </a:moveTo>
                    <a:lnTo>
                      <a:pt x="12" y="0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11" y="140"/>
                    </a:lnTo>
                    <a:lnTo>
                      <a:pt x="11" y="140"/>
                    </a:lnTo>
                    <a:lnTo>
                      <a:pt x="10" y="145"/>
                    </a:lnTo>
                    <a:lnTo>
                      <a:pt x="8" y="149"/>
                    </a:lnTo>
                    <a:lnTo>
                      <a:pt x="4" y="155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5" y="80"/>
                    </a:lnTo>
                    <a:lnTo>
                      <a:pt x="5" y="8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C4C4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 100"/>
              <p:cNvSpPr>
                <a:spLocks/>
              </p:cNvSpPr>
              <p:nvPr/>
            </p:nvSpPr>
            <p:spPr bwMode="auto">
              <a:xfrm>
                <a:off x="3514726" y="5083175"/>
                <a:ext cx="42863" cy="249238"/>
              </a:xfrm>
              <a:custGeom>
                <a:avLst/>
                <a:gdLst>
                  <a:gd name="T0" fmla="*/ 15 w 27"/>
                  <a:gd name="T1" fmla="*/ 0 h 157"/>
                  <a:gd name="T2" fmla="*/ 27 w 27"/>
                  <a:gd name="T3" fmla="*/ 0 h 157"/>
                  <a:gd name="T4" fmla="*/ 10 w 27"/>
                  <a:gd name="T5" fmla="*/ 140 h 157"/>
                  <a:gd name="T6" fmla="*/ 10 w 27"/>
                  <a:gd name="T7" fmla="*/ 140 h 157"/>
                  <a:gd name="T8" fmla="*/ 9 w 27"/>
                  <a:gd name="T9" fmla="*/ 145 h 157"/>
                  <a:gd name="T10" fmla="*/ 7 w 27"/>
                  <a:gd name="T11" fmla="*/ 149 h 157"/>
                  <a:gd name="T12" fmla="*/ 3 w 27"/>
                  <a:gd name="T13" fmla="*/ 153 h 157"/>
                  <a:gd name="T14" fmla="*/ 0 w 27"/>
                  <a:gd name="T15" fmla="*/ 157 h 157"/>
                  <a:gd name="T16" fmla="*/ 15 w 27"/>
                  <a:gd name="T17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157">
                    <a:moveTo>
                      <a:pt x="15" y="0"/>
                    </a:moveTo>
                    <a:lnTo>
                      <a:pt x="27" y="0"/>
                    </a:lnTo>
                    <a:lnTo>
                      <a:pt x="10" y="140"/>
                    </a:lnTo>
                    <a:lnTo>
                      <a:pt x="10" y="140"/>
                    </a:lnTo>
                    <a:lnTo>
                      <a:pt x="9" y="145"/>
                    </a:lnTo>
                    <a:lnTo>
                      <a:pt x="7" y="149"/>
                    </a:lnTo>
                    <a:lnTo>
                      <a:pt x="3" y="153"/>
                    </a:lnTo>
                    <a:lnTo>
                      <a:pt x="0" y="157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108"/>
              <p:cNvSpPr>
                <a:spLocks/>
              </p:cNvSpPr>
              <p:nvPr/>
            </p:nvSpPr>
            <p:spPr bwMode="auto">
              <a:xfrm>
                <a:off x="2687638" y="4930775"/>
                <a:ext cx="47625" cy="55563"/>
              </a:xfrm>
              <a:custGeom>
                <a:avLst/>
                <a:gdLst>
                  <a:gd name="T0" fmla="*/ 30 w 30"/>
                  <a:gd name="T1" fmla="*/ 2 h 35"/>
                  <a:gd name="T2" fmla="*/ 30 w 30"/>
                  <a:gd name="T3" fmla="*/ 2 h 35"/>
                  <a:gd name="T4" fmla="*/ 27 w 30"/>
                  <a:gd name="T5" fmla="*/ 14 h 35"/>
                  <a:gd name="T6" fmla="*/ 23 w 30"/>
                  <a:gd name="T7" fmla="*/ 30 h 35"/>
                  <a:gd name="T8" fmla="*/ 23 w 30"/>
                  <a:gd name="T9" fmla="*/ 30 h 35"/>
                  <a:gd name="T10" fmla="*/ 20 w 30"/>
                  <a:gd name="T11" fmla="*/ 34 h 35"/>
                  <a:gd name="T12" fmla="*/ 19 w 30"/>
                  <a:gd name="T13" fmla="*/ 35 h 35"/>
                  <a:gd name="T14" fmla="*/ 16 w 30"/>
                  <a:gd name="T15" fmla="*/ 34 h 35"/>
                  <a:gd name="T16" fmla="*/ 14 w 30"/>
                  <a:gd name="T17" fmla="*/ 31 h 35"/>
                  <a:gd name="T18" fmla="*/ 11 w 30"/>
                  <a:gd name="T19" fmla="*/ 26 h 35"/>
                  <a:gd name="T20" fmla="*/ 0 w 30"/>
                  <a:gd name="T21" fmla="*/ 7 h 35"/>
                  <a:gd name="T22" fmla="*/ 0 w 30"/>
                  <a:gd name="T23" fmla="*/ 7 h 35"/>
                  <a:gd name="T24" fmla="*/ 3 w 30"/>
                  <a:gd name="T25" fmla="*/ 6 h 35"/>
                  <a:gd name="T26" fmla="*/ 8 w 30"/>
                  <a:gd name="T27" fmla="*/ 2 h 35"/>
                  <a:gd name="T28" fmla="*/ 12 w 30"/>
                  <a:gd name="T29" fmla="*/ 0 h 35"/>
                  <a:gd name="T30" fmla="*/ 18 w 30"/>
                  <a:gd name="T31" fmla="*/ 0 h 35"/>
                  <a:gd name="T32" fmla="*/ 23 w 30"/>
                  <a:gd name="T33" fmla="*/ 0 h 35"/>
                  <a:gd name="T34" fmla="*/ 30 w 30"/>
                  <a:gd name="T35" fmla="*/ 2 h 35"/>
                  <a:gd name="T36" fmla="*/ 30 w 30"/>
                  <a:gd name="T37" fmla="*/ 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35">
                    <a:moveTo>
                      <a:pt x="30" y="2"/>
                    </a:moveTo>
                    <a:lnTo>
                      <a:pt x="30" y="2"/>
                    </a:lnTo>
                    <a:lnTo>
                      <a:pt x="27" y="14"/>
                    </a:lnTo>
                    <a:lnTo>
                      <a:pt x="23" y="30"/>
                    </a:lnTo>
                    <a:lnTo>
                      <a:pt x="23" y="30"/>
                    </a:lnTo>
                    <a:lnTo>
                      <a:pt x="20" y="34"/>
                    </a:lnTo>
                    <a:lnTo>
                      <a:pt x="19" y="35"/>
                    </a:lnTo>
                    <a:lnTo>
                      <a:pt x="16" y="34"/>
                    </a:lnTo>
                    <a:lnTo>
                      <a:pt x="14" y="31"/>
                    </a:lnTo>
                    <a:lnTo>
                      <a:pt x="11" y="2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3" y="6"/>
                    </a:lnTo>
                    <a:lnTo>
                      <a:pt x="8" y="2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30" y="2"/>
                    </a:lnTo>
                    <a:lnTo>
                      <a:pt x="30" y="2"/>
                    </a:lnTo>
                    <a:close/>
                  </a:path>
                </a:pathLst>
              </a:custGeom>
              <a:solidFill>
                <a:srgbClr val="F246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13" name="组合 209"/>
            <p:cNvGrpSpPr/>
            <p:nvPr/>
          </p:nvGrpSpPr>
          <p:grpSpPr>
            <a:xfrm>
              <a:off x="4513064" y="4023173"/>
              <a:ext cx="203200" cy="601663"/>
              <a:chOff x="2555876" y="4340225"/>
              <a:chExt cx="203200" cy="601663"/>
            </a:xfrm>
            <a:solidFill>
              <a:srgbClr val="434154"/>
            </a:solidFill>
          </p:grpSpPr>
          <p:sp>
            <p:nvSpPr>
              <p:cNvPr id="114" name="Freeform 105"/>
              <p:cNvSpPr>
                <a:spLocks/>
              </p:cNvSpPr>
              <p:nvPr/>
            </p:nvSpPr>
            <p:spPr bwMode="auto">
              <a:xfrm>
                <a:off x="2582863" y="4424363"/>
                <a:ext cx="176213" cy="517525"/>
              </a:xfrm>
              <a:custGeom>
                <a:avLst/>
                <a:gdLst>
                  <a:gd name="T0" fmla="*/ 35 w 111"/>
                  <a:gd name="T1" fmla="*/ 266 h 326"/>
                  <a:gd name="T2" fmla="*/ 66 w 111"/>
                  <a:gd name="T3" fmla="*/ 326 h 326"/>
                  <a:gd name="T4" fmla="*/ 94 w 111"/>
                  <a:gd name="T5" fmla="*/ 322 h 326"/>
                  <a:gd name="T6" fmla="*/ 111 w 111"/>
                  <a:gd name="T7" fmla="*/ 256 h 326"/>
                  <a:gd name="T8" fmla="*/ 76 w 111"/>
                  <a:gd name="T9" fmla="*/ 0 h 326"/>
                  <a:gd name="T10" fmla="*/ 0 w 111"/>
                  <a:gd name="T11" fmla="*/ 11 h 326"/>
                  <a:gd name="T12" fmla="*/ 35 w 111"/>
                  <a:gd name="T13" fmla="*/ 266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326">
                    <a:moveTo>
                      <a:pt x="35" y="266"/>
                    </a:moveTo>
                    <a:lnTo>
                      <a:pt x="66" y="326"/>
                    </a:lnTo>
                    <a:lnTo>
                      <a:pt x="94" y="322"/>
                    </a:lnTo>
                    <a:lnTo>
                      <a:pt x="111" y="256"/>
                    </a:lnTo>
                    <a:lnTo>
                      <a:pt x="76" y="0"/>
                    </a:lnTo>
                    <a:lnTo>
                      <a:pt x="0" y="11"/>
                    </a:lnTo>
                    <a:lnTo>
                      <a:pt x="35" y="2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106"/>
              <p:cNvSpPr>
                <a:spLocks/>
              </p:cNvSpPr>
              <p:nvPr/>
            </p:nvSpPr>
            <p:spPr bwMode="auto">
              <a:xfrm>
                <a:off x="2576513" y="4340225"/>
                <a:ext cx="127000" cy="146050"/>
              </a:xfrm>
              <a:custGeom>
                <a:avLst/>
                <a:gdLst>
                  <a:gd name="T0" fmla="*/ 4 w 80"/>
                  <a:gd name="T1" fmla="*/ 59 h 92"/>
                  <a:gd name="T2" fmla="*/ 4 w 80"/>
                  <a:gd name="T3" fmla="*/ 59 h 92"/>
                  <a:gd name="T4" fmla="*/ 5 w 80"/>
                  <a:gd name="T5" fmla="*/ 66 h 92"/>
                  <a:gd name="T6" fmla="*/ 9 w 80"/>
                  <a:gd name="T7" fmla="*/ 73 h 92"/>
                  <a:gd name="T8" fmla="*/ 13 w 80"/>
                  <a:gd name="T9" fmla="*/ 80 h 92"/>
                  <a:gd name="T10" fmla="*/ 19 w 80"/>
                  <a:gd name="T11" fmla="*/ 84 h 92"/>
                  <a:gd name="T12" fmla="*/ 24 w 80"/>
                  <a:gd name="T13" fmla="*/ 88 h 92"/>
                  <a:gd name="T14" fmla="*/ 31 w 80"/>
                  <a:gd name="T15" fmla="*/ 91 h 92"/>
                  <a:gd name="T16" fmla="*/ 39 w 80"/>
                  <a:gd name="T17" fmla="*/ 92 h 92"/>
                  <a:gd name="T18" fmla="*/ 46 w 80"/>
                  <a:gd name="T19" fmla="*/ 92 h 92"/>
                  <a:gd name="T20" fmla="*/ 47 w 80"/>
                  <a:gd name="T21" fmla="*/ 92 h 92"/>
                  <a:gd name="T22" fmla="*/ 47 w 80"/>
                  <a:gd name="T23" fmla="*/ 92 h 92"/>
                  <a:gd name="T24" fmla="*/ 55 w 80"/>
                  <a:gd name="T25" fmla="*/ 89 h 92"/>
                  <a:gd name="T26" fmla="*/ 62 w 80"/>
                  <a:gd name="T27" fmla="*/ 87 h 92"/>
                  <a:gd name="T28" fmla="*/ 67 w 80"/>
                  <a:gd name="T29" fmla="*/ 82 h 92"/>
                  <a:gd name="T30" fmla="*/ 71 w 80"/>
                  <a:gd name="T31" fmla="*/ 77 h 92"/>
                  <a:gd name="T32" fmla="*/ 75 w 80"/>
                  <a:gd name="T33" fmla="*/ 70 h 92"/>
                  <a:gd name="T34" fmla="*/ 78 w 80"/>
                  <a:gd name="T35" fmla="*/ 64 h 92"/>
                  <a:gd name="T36" fmla="*/ 80 w 80"/>
                  <a:gd name="T37" fmla="*/ 57 h 92"/>
                  <a:gd name="T38" fmla="*/ 80 w 80"/>
                  <a:gd name="T39" fmla="*/ 49 h 92"/>
                  <a:gd name="T40" fmla="*/ 75 w 80"/>
                  <a:gd name="T41" fmla="*/ 15 h 92"/>
                  <a:gd name="T42" fmla="*/ 75 w 80"/>
                  <a:gd name="T43" fmla="*/ 15 h 92"/>
                  <a:gd name="T44" fmla="*/ 73 w 80"/>
                  <a:gd name="T45" fmla="*/ 8 h 92"/>
                  <a:gd name="T46" fmla="*/ 70 w 80"/>
                  <a:gd name="T47" fmla="*/ 4 h 92"/>
                  <a:gd name="T48" fmla="*/ 66 w 80"/>
                  <a:gd name="T49" fmla="*/ 1 h 92"/>
                  <a:gd name="T50" fmla="*/ 62 w 80"/>
                  <a:gd name="T51" fmla="*/ 0 h 92"/>
                  <a:gd name="T52" fmla="*/ 50 w 80"/>
                  <a:gd name="T53" fmla="*/ 1 h 92"/>
                  <a:gd name="T54" fmla="*/ 35 w 80"/>
                  <a:gd name="T55" fmla="*/ 3 h 92"/>
                  <a:gd name="T56" fmla="*/ 35 w 80"/>
                  <a:gd name="T57" fmla="*/ 3 h 92"/>
                  <a:gd name="T58" fmla="*/ 35 w 80"/>
                  <a:gd name="T59" fmla="*/ 3 h 92"/>
                  <a:gd name="T60" fmla="*/ 20 w 80"/>
                  <a:gd name="T61" fmla="*/ 5 h 92"/>
                  <a:gd name="T62" fmla="*/ 8 w 80"/>
                  <a:gd name="T63" fmla="*/ 7 h 92"/>
                  <a:gd name="T64" fmla="*/ 4 w 80"/>
                  <a:gd name="T65" fmla="*/ 9 h 92"/>
                  <a:gd name="T66" fmla="*/ 1 w 80"/>
                  <a:gd name="T67" fmla="*/ 13 h 92"/>
                  <a:gd name="T68" fmla="*/ 0 w 80"/>
                  <a:gd name="T69" fmla="*/ 17 h 92"/>
                  <a:gd name="T70" fmla="*/ 0 w 80"/>
                  <a:gd name="T71" fmla="*/ 24 h 92"/>
                  <a:gd name="T72" fmla="*/ 4 w 80"/>
                  <a:gd name="T73" fmla="*/ 5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0" h="92">
                    <a:moveTo>
                      <a:pt x="4" y="59"/>
                    </a:moveTo>
                    <a:lnTo>
                      <a:pt x="4" y="59"/>
                    </a:lnTo>
                    <a:lnTo>
                      <a:pt x="5" y="66"/>
                    </a:lnTo>
                    <a:lnTo>
                      <a:pt x="9" y="73"/>
                    </a:lnTo>
                    <a:lnTo>
                      <a:pt x="13" y="80"/>
                    </a:lnTo>
                    <a:lnTo>
                      <a:pt x="19" y="84"/>
                    </a:lnTo>
                    <a:lnTo>
                      <a:pt x="24" y="88"/>
                    </a:lnTo>
                    <a:lnTo>
                      <a:pt x="31" y="91"/>
                    </a:lnTo>
                    <a:lnTo>
                      <a:pt x="39" y="92"/>
                    </a:lnTo>
                    <a:lnTo>
                      <a:pt x="46" y="92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55" y="89"/>
                    </a:lnTo>
                    <a:lnTo>
                      <a:pt x="62" y="87"/>
                    </a:lnTo>
                    <a:lnTo>
                      <a:pt x="67" y="82"/>
                    </a:lnTo>
                    <a:lnTo>
                      <a:pt x="71" y="77"/>
                    </a:lnTo>
                    <a:lnTo>
                      <a:pt x="75" y="70"/>
                    </a:lnTo>
                    <a:lnTo>
                      <a:pt x="78" y="64"/>
                    </a:lnTo>
                    <a:lnTo>
                      <a:pt x="80" y="57"/>
                    </a:lnTo>
                    <a:lnTo>
                      <a:pt x="80" y="49"/>
                    </a:lnTo>
                    <a:lnTo>
                      <a:pt x="75" y="15"/>
                    </a:lnTo>
                    <a:lnTo>
                      <a:pt x="75" y="15"/>
                    </a:lnTo>
                    <a:lnTo>
                      <a:pt x="73" y="8"/>
                    </a:lnTo>
                    <a:lnTo>
                      <a:pt x="70" y="4"/>
                    </a:lnTo>
                    <a:lnTo>
                      <a:pt x="66" y="1"/>
                    </a:lnTo>
                    <a:lnTo>
                      <a:pt x="62" y="0"/>
                    </a:lnTo>
                    <a:lnTo>
                      <a:pt x="50" y="1"/>
                    </a:lnTo>
                    <a:lnTo>
                      <a:pt x="35" y="3"/>
                    </a:lnTo>
                    <a:lnTo>
                      <a:pt x="35" y="3"/>
                    </a:lnTo>
                    <a:lnTo>
                      <a:pt x="35" y="3"/>
                    </a:lnTo>
                    <a:lnTo>
                      <a:pt x="20" y="5"/>
                    </a:lnTo>
                    <a:lnTo>
                      <a:pt x="8" y="7"/>
                    </a:lnTo>
                    <a:lnTo>
                      <a:pt x="4" y="9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 107"/>
              <p:cNvSpPr>
                <a:spLocks/>
              </p:cNvSpPr>
              <p:nvPr/>
            </p:nvSpPr>
            <p:spPr bwMode="auto">
              <a:xfrm>
                <a:off x="2571751" y="4389438"/>
                <a:ext cx="150813" cy="144463"/>
              </a:xfrm>
              <a:custGeom>
                <a:avLst/>
                <a:gdLst>
                  <a:gd name="T0" fmla="*/ 11 w 95"/>
                  <a:gd name="T1" fmla="*/ 91 h 91"/>
                  <a:gd name="T2" fmla="*/ 95 w 95"/>
                  <a:gd name="T3" fmla="*/ 80 h 91"/>
                  <a:gd name="T4" fmla="*/ 84 w 95"/>
                  <a:gd name="T5" fmla="*/ 0 h 91"/>
                  <a:gd name="T6" fmla="*/ 0 w 95"/>
                  <a:gd name="T7" fmla="*/ 11 h 91"/>
                  <a:gd name="T8" fmla="*/ 11 w 95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91">
                    <a:moveTo>
                      <a:pt x="11" y="91"/>
                    </a:moveTo>
                    <a:lnTo>
                      <a:pt x="95" y="80"/>
                    </a:lnTo>
                    <a:lnTo>
                      <a:pt x="84" y="0"/>
                    </a:lnTo>
                    <a:lnTo>
                      <a:pt x="0" y="11"/>
                    </a:lnTo>
                    <a:lnTo>
                      <a:pt x="11" y="9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109"/>
              <p:cNvSpPr>
                <a:spLocks/>
              </p:cNvSpPr>
              <p:nvPr/>
            </p:nvSpPr>
            <p:spPr bwMode="auto">
              <a:xfrm>
                <a:off x="2555876" y="4430713"/>
                <a:ext cx="44450" cy="260350"/>
              </a:xfrm>
              <a:custGeom>
                <a:avLst/>
                <a:gdLst>
                  <a:gd name="T0" fmla="*/ 21 w 28"/>
                  <a:gd name="T1" fmla="*/ 0 h 164"/>
                  <a:gd name="T2" fmla="*/ 21 w 28"/>
                  <a:gd name="T3" fmla="*/ 0 h 164"/>
                  <a:gd name="T4" fmla="*/ 11 w 28"/>
                  <a:gd name="T5" fmla="*/ 7 h 164"/>
                  <a:gd name="T6" fmla="*/ 5 w 28"/>
                  <a:gd name="T7" fmla="*/ 13 h 164"/>
                  <a:gd name="T8" fmla="*/ 2 w 28"/>
                  <a:gd name="T9" fmla="*/ 17 h 164"/>
                  <a:gd name="T10" fmla="*/ 0 w 28"/>
                  <a:gd name="T11" fmla="*/ 20 h 164"/>
                  <a:gd name="T12" fmla="*/ 0 w 28"/>
                  <a:gd name="T13" fmla="*/ 20 h 164"/>
                  <a:gd name="T14" fmla="*/ 3 w 28"/>
                  <a:gd name="T15" fmla="*/ 44 h 164"/>
                  <a:gd name="T16" fmla="*/ 9 w 28"/>
                  <a:gd name="T17" fmla="*/ 90 h 164"/>
                  <a:gd name="T18" fmla="*/ 18 w 28"/>
                  <a:gd name="T19" fmla="*/ 154 h 164"/>
                  <a:gd name="T20" fmla="*/ 18 w 28"/>
                  <a:gd name="T21" fmla="*/ 154 h 164"/>
                  <a:gd name="T22" fmla="*/ 17 w 28"/>
                  <a:gd name="T23" fmla="*/ 155 h 164"/>
                  <a:gd name="T24" fmla="*/ 18 w 28"/>
                  <a:gd name="T25" fmla="*/ 160 h 164"/>
                  <a:gd name="T26" fmla="*/ 19 w 28"/>
                  <a:gd name="T27" fmla="*/ 161 h 164"/>
                  <a:gd name="T28" fmla="*/ 21 w 28"/>
                  <a:gd name="T29" fmla="*/ 162 h 164"/>
                  <a:gd name="T30" fmla="*/ 23 w 28"/>
                  <a:gd name="T31" fmla="*/ 164 h 164"/>
                  <a:gd name="T32" fmla="*/ 28 w 28"/>
                  <a:gd name="T33" fmla="*/ 164 h 164"/>
                  <a:gd name="T34" fmla="*/ 13 w 28"/>
                  <a:gd name="T35" fmla="*/ 58 h 164"/>
                  <a:gd name="T36" fmla="*/ 19 w 28"/>
                  <a:gd name="T37" fmla="*/ 44 h 164"/>
                  <a:gd name="T38" fmla="*/ 21 w 28"/>
                  <a:gd name="T39" fmla="*/ 0 h 164"/>
                  <a:gd name="T40" fmla="*/ 21 w 28"/>
                  <a:gd name="T41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64">
                    <a:moveTo>
                      <a:pt x="21" y="0"/>
                    </a:moveTo>
                    <a:lnTo>
                      <a:pt x="21" y="0"/>
                    </a:lnTo>
                    <a:lnTo>
                      <a:pt x="11" y="7"/>
                    </a:lnTo>
                    <a:lnTo>
                      <a:pt x="5" y="13"/>
                    </a:lnTo>
                    <a:lnTo>
                      <a:pt x="2" y="1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3" y="44"/>
                    </a:lnTo>
                    <a:lnTo>
                      <a:pt x="9" y="90"/>
                    </a:lnTo>
                    <a:lnTo>
                      <a:pt x="18" y="154"/>
                    </a:lnTo>
                    <a:lnTo>
                      <a:pt x="18" y="154"/>
                    </a:lnTo>
                    <a:lnTo>
                      <a:pt x="17" y="155"/>
                    </a:lnTo>
                    <a:lnTo>
                      <a:pt x="18" y="160"/>
                    </a:lnTo>
                    <a:lnTo>
                      <a:pt x="19" y="161"/>
                    </a:lnTo>
                    <a:lnTo>
                      <a:pt x="21" y="162"/>
                    </a:lnTo>
                    <a:lnTo>
                      <a:pt x="23" y="164"/>
                    </a:lnTo>
                    <a:lnTo>
                      <a:pt x="28" y="164"/>
                    </a:lnTo>
                    <a:lnTo>
                      <a:pt x="13" y="58"/>
                    </a:lnTo>
                    <a:lnTo>
                      <a:pt x="19" y="44"/>
                    </a:lnTo>
                    <a:lnTo>
                      <a:pt x="21" y="0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18" name="组合 207"/>
            <p:cNvGrpSpPr/>
            <p:nvPr/>
          </p:nvGrpSpPr>
          <p:grpSpPr>
            <a:xfrm>
              <a:off x="4976614" y="4029523"/>
              <a:ext cx="796925" cy="612776"/>
              <a:chOff x="3019426" y="4346575"/>
              <a:chExt cx="796925" cy="612776"/>
            </a:xfrm>
            <a:solidFill>
              <a:srgbClr val="434154"/>
            </a:solidFill>
          </p:grpSpPr>
          <p:sp>
            <p:nvSpPr>
              <p:cNvPr id="119" name="Freeform 110"/>
              <p:cNvSpPr>
                <a:spLocks/>
              </p:cNvSpPr>
              <p:nvPr/>
            </p:nvSpPr>
            <p:spPr bwMode="auto">
              <a:xfrm>
                <a:off x="3040063" y="4346575"/>
                <a:ext cx="776288" cy="347663"/>
              </a:xfrm>
              <a:custGeom>
                <a:avLst/>
                <a:gdLst>
                  <a:gd name="T0" fmla="*/ 247 w 489"/>
                  <a:gd name="T1" fmla="*/ 219 h 219"/>
                  <a:gd name="T2" fmla="*/ 489 w 489"/>
                  <a:gd name="T3" fmla="*/ 110 h 219"/>
                  <a:gd name="T4" fmla="*/ 240 w 489"/>
                  <a:gd name="T5" fmla="*/ 0 h 219"/>
                  <a:gd name="T6" fmla="*/ 0 w 489"/>
                  <a:gd name="T7" fmla="*/ 107 h 219"/>
                  <a:gd name="T8" fmla="*/ 247 w 489"/>
                  <a:gd name="T9" fmla="*/ 21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9" h="219">
                    <a:moveTo>
                      <a:pt x="247" y="219"/>
                    </a:moveTo>
                    <a:lnTo>
                      <a:pt x="489" y="110"/>
                    </a:lnTo>
                    <a:lnTo>
                      <a:pt x="240" y="0"/>
                    </a:lnTo>
                    <a:lnTo>
                      <a:pt x="0" y="107"/>
                    </a:lnTo>
                    <a:lnTo>
                      <a:pt x="247" y="2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Rectangle 111"/>
              <p:cNvSpPr>
                <a:spLocks noChangeArrowheads="1"/>
              </p:cNvSpPr>
              <p:nvPr/>
            </p:nvSpPr>
            <p:spPr bwMode="auto">
              <a:xfrm>
                <a:off x="3049588" y="4510088"/>
                <a:ext cx="22225" cy="2555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Freeform 112"/>
              <p:cNvSpPr>
                <a:spLocks/>
              </p:cNvSpPr>
              <p:nvPr/>
            </p:nvSpPr>
            <p:spPr bwMode="auto">
              <a:xfrm>
                <a:off x="3022601" y="4735513"/>
                <a:ext cx="76200" cy="77788"/>
              </a:xfrm>
              <a:custGeom>
                <a:avLst/>
                <a:gdLst>
                  <a:gd name="T0" fmla="*/ 0 w 48"/>
                  <a:gd name="T1" fmla="*/ 24 h 49"/>
                  <a:gd name="T2" fmla="*/ 0 w 48"/>
                  <a:gd name="T3" fmla="*/ 24 h 49"/>
                  <a:gd name="T4" fmla="*/ 0 w 48"/>
                  <a:gd name="T5" fmla="*/ 20 h 49"/>
                  <a:gd name="T6" fmla="*/ 2 w 48"/>
                  <a:gd name="T7" fmla="*/ 15 h 49"/>
                  <a:gd name="T8" fmla="*/ 4 w 48"/>
                  <a:gd name="T9" fmla="*/ 11 h 49"/>
                  <a:gd name="T10" fmla="*/ 7 w 48"/>
                  <a:gd name="T11" fmla="*/ 8 h 49"/>
                  <a:gd name="T12" fmla="*/ 11 w 48"/>
                  <a:gd name="T13" fmla="*/ 4 h 49"/>
                  <a:gd name="T14" fmla="*/ 15 w 48"/>
                  <a:gd name="T15" fmla="*/ 3 h 49"/>
                  <a:gd name="T16" fmla="*/ 19 w 48"/>
                  <a:gd name="T17" fmla="*/ 1 h 49"/>
                  <a:gd name="T18" fmla="*/ 25 w 48"/>
                  <a:gd name="T19" fmla="*/ 0 h 49"/>
                  <a:gd name="T20" fmla="*/ 25 w 48"/>
                  <a:gd name="T21" fmla="*/ 0 h 49"/>
                  <a:gd name="T22" fmla="*/ 29 w 48"/>
                  <a:gd name="T23" fmla="*/ 1 h 49"/>
                  <a:gd name="T24" fmla="*/ 34 w 48"/>
                  <a:gd name="T25" fmla="*/ 3 h 49"/>
                  <a:gd name="T26" fmla="*/ 38 w 48"/>
                  <a:gd name="T27" fmla="*/ 4 h 49"/>
                  <a:gd name="T28" fmla="*/ 41 w 48"/>
                  <a:gd name="T29" fmla="*/ 8 h 49"/>
                  <a:gd name="T30" fmla="*/ 44 w 48"/>
                  <a:gd name="T31" fmla="*/ 11 h 49"/>
                  <a:gd name="T32" fmla="*/ 46 w 48"/>
                  <a:gd name="T33" fmla="*/ 15 h 49"/>
                  <a:gd name="T34" fmla="*/ 48 w 48"/>
                  <a:gd name="T35" fmla="*/ 20 h 49"/>
                  <a:gd name="T36" fmla="*/ 48 w 48"/>
                  <a:gd name="T37" fmla="*/ 24 h 49"/>
                  <a:gd name="T38" fmla="*/ 48 w 48"/>
                  <a:gd name="T39" fmla="*/ 24 h 49"/>
                  <a:gd name="T40" fmla="*/ 48 w 48"/>
                  <a:gd name="T41" fmla="*/ 30 h 49"/>
                  <a:gd name="T42" fmla="*/ 46 w 48"/>
                  <a:gd name="T43" fmla="*/ 34 h 49"/>
                  <a:gd name="T44" fmla="*/ 44 w 48"/>
                  <a:gd name="T45" fmla="*/ 38 h 49"/>
                  <a:gd name="T46" fmla="*/ 41 w 48"/>
                  <a:gd name="T47" fmla="*/ 42 h 49"/>
                  <a:gd name="T48" fmla="*/ 38 w 48"/>
                  <a:gd name="T49" fmla="*/ 45 h 49"/>
                  <a:gd name="T50" fmla="*/ 34 w 48"/>
                  <a:gd name="T51" fmla="*/ 47 h 49"/>
                  <a:gd name="T52" fmla="*/ 29 w 48"/>
                  <a:gd name="T53" fmla="*/ 49 h 49"/>
                  <a:gd name="T54" fmla="*/ 25 w 48"/>
                  <a:gd name="T55" fmla="*/ 49 h 49"/>
                  <a:gd name="T56" fmla="*/ 25 w 48"/>
                  <a:gd name="T57" fmla="*/ 49 h 49"/>
                  <a:gd name="T58" fmla="*/ 19 w 48"/>
                  <a:gd name="T59" fmla="*/ 49 h 49"/>
                  <a:gd name="T60" fmla="*/ 15 w 48"/>
                  <a:gd name="T61" fmla="*/ 47 h 49"/>
                  <a:gd name="T62" fmla="*/ 11 w 48"/>
                  <a:gd name="T63" fmla="*/ 45 h 49"/>
                  <a:gd name="T64" fmla="*/ 7 w 48"/>
                  <a:gd name="T65" fmla="*/ 42 h 49"/>
                  <a:gd name="T66" fmla="*/ 4 w 48"/>
                  <a:gd name="T67" fmla="*/ 38 h 49"/>
                  <a:gd name="T68" fmla="*/ 2 w 48"/>
                  <a:gd name="T69" fmla="*/ 34 h 49"/>
                  <a:gd name="T70" fmla="*/ 0 w 48"/>
                  <a:gd name="T71" fmla="*/ 30 h 49"/>
                  <a:gd name="T72" fmla="*/ 0 w 48"/>
                  <a:gd name="T73" fmla="*/ 24 h 49"/>
                  <a:gd name="T74" fmla="*/ 0 w 48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8" h="49">
                    <a:moveTo>
                      <a:pt x="0" y="24"/>
                    </a:moveTo>
                    <a:lnTo>
                      <a:pt x="0" y="24"/>
                    </a:lnTo>
                    <a:lnTo>
                      <a:pt x="0" y="20"/>
                    </a:lnTo>
                    <a:lnTo>
                      <a:pt x="2" y="15"/>
                    </a:lnTo>
                    <a:lnTo>
                      <a:pt x="4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5" y="3"/>
                    </a:lnTo>
                    <a:lnTo>
                      <a:pt x="19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9" y="1"/>
                    </a:lnTo>
                    <a:lnTo>
                      <a:pt x="34" y="3"/>
                    </a:lnTo>
                    <a:lnTo>
                      <a:pt x="38" y="4"/>
                    </a:lnTo>
                    <a:lnTo>
                      <a:pt x="41" y="8"/>
                    </a:lnTo>
                    <a:lnTo>
                      <a:pt x="44" y="11"/>
                    </a:lnTo>
                    <a:lnTo>
                      <a:pt x="46" y="15"/>
                    </a:lnTo>
                    <a:lnTo>
                      <a:pt x="48" y="2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30"/>
                    </a:lnTo>
                    <a:lnTo>
                      <a:pt x="46" y="34"/>
                    </a:lnTo>
                    <a:lnTo>
                      <a:pt x="44" y="38"/>
                    </a:lnTo>
                    <a:lnTo>
                      <a:pt x="41" y="42"/>
                    </a:lnTo>
                    <a:lnTo>
                      <a:pt x="38" y="45"/>
                    </a:lnTo>
                    <a:lnTo>
                      <a:pt x="34" y="47"/>
                    </a:lnTo>
                    <a:lnTo>
                      <a:pt x="29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19" y="49"/>
                    </a:lnTo>
                    <a:lnTo>
                      <a:pt x="15" y="47"/>
                    </a:lnTo>
                    <a:lnTo>
                      <a:pt x="11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2" y="3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Freeform 113"/>
              <p:cNvSpPr>
                <a:spLocks/>
              </p:cNvSpPr>
              <p:nvPr/>
            </p:nvSpPr>
            <p:spPr bwMode="auto">
              <a:xfrm>
                <a:off x="3052763" y="4778375"/>
                <a:ext cx="46038" cy="169863"/>
              </a:xfrm>
              <a:custGeom>
                <a:avLst/>
                <a:gdLst>
                  <a:gd name="T0" fmla="*/ 17 w 29"/>
                  <a:gd name="T1" fmla="*/ 5 h 107"/>
                  <a:gd name="T2" fmla="*/ 17 w 29"/>
                  <a:gd name="T3" fmla="*/ 5 h 107"/>
                  <a:gd name="T4" fmla="*/ 19 w 29"/>
                  <a:gd name="T5" fmla="*/ 12 h 107"/>
                  <a:gd name="T6" fmla="*/ 22 w 29"/>
                  <a:gd name="T7" fmla="*/ 22 h 107"/>
                  <a:gd name="T8" fmla="*/ 25 w 29"/>
                  <a:gd name="T9" fmla="*/ 33 h 107"/>
                  <a:gd name="T10" fmla="*/ 27 w 29"/>
                  <a:gd name="T11" fmla="*/ 47 h 107"/>
                  <a:gd name="T12" fmla="*/ 29 w 29"/>
                  <a:gd name="T13" fmla="*/ 65 h 107"/>
                  <a:gd name="T14" fmla="*/ 29 w 29"/>
                  <a:gd name="T15" fmla="*/ 84 h 107"/>
                  <a:gd name="T16" fmla="*/ 27 w 29"/>
                  <a:gd name="T17" fmla="*/ 107 h 107"/>
                  <a:gd name="T18" fmla="*/ 0 w 29"/>
                  <a:gd name="T19" fmla="*/ 107 h 107"/>
                  <a:gd name="T20" fmla="*/ 0 w 29"/>
                  <a:gd name="T21" fmla="*/ 0 h 107"/>
                  <a:gd name="T22" fmla="*/ 0 w 29"/>
                  <a:gd name="T23" fmla="*/ 0 h 107"/>
                  <a:gd name="T24" fmla="*/ 8 w 29"/>
                  <a:gd name="T25" fmla="*/ 4 h 107"/>
                  <a:gd name="T26" fmla="*/ 14 w 29"/>
                  <a:gd name="T27" fmla="*/ 5 h 107"/>
                  <a:gd name="T28" fmla="*/ 15 w 29"/>
                  <a:gd name="T29" fmla="*/ 5 h 107"/>
                  <a:gd name="T30" fmla="*/ 17 w 29"/>
                  <a:gd name="T31" fmla="*/ 5 h 107"/>
                  <a:gd name="T32" fmla="*/ 17 w 29"/>
                  <a:gd name="T33" fmla="*/ 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107">
                    <a:moveTo>
                      <a:pt x="17" y="5"/>
                    </a:moveTo>
                    <a:lnTo>
                      <a:pt x="17" y="5"/>
                    </a:lnTo>
                    <a:lnTo>
                      <a:pt x="19" y="12"/>
                    </a:lnTo>
                    <a:lnTo>
                      <a:pt x="22" y="22"/>
                    </a:lnTo>
                    <a:lnTo>
                      <a:pt x="25" y="33"/>
                    </a:lnTo>
                    <a:lnTo>
                      <a:pt x="27" y="47"/>
                    </a:lnTo>
                    <a:lnTo>
                      <a:pt x="29" y="65"/>
                    </a:lnTo>
                    <a:lnTo>
                      <a:pt x="29" y="84"/>
                    </a:lnTo>
                    <a:lnTo>
                      <a:pt x="27" y="107"/>
                    </a:lnTo>
                    <a:lnTo>
                      <a:pt x="0" y="10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" y="4"/>
                    </a:lnTo>
                    <a:lnTo>
                      <a:pt x="14" y="5"/>
                    </a:lnTo>
                    <a:lnTo>
                      <a:pt x="15" y="5"/>
                    </a:lnTo>
                    <a:lnTo>
                      <a:pt x="17" y="5"/>
                    </a:lnTo>
                    <a:lnTo>
                      <a:pt x="17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Freeform 114"/>
              <p:cNvSpPr>
                <a:spLocks/>
              </p:cNvSpPr>
              <p:nvPr/>
            </p:nvSpPr>
            <p:spPr bwMode="auto">
              <a:xfrm>
                <a:off x="3019426" y="4778375"/>
                <a:ext cx="46038" cy="169863"/>
              </a:xfrm>
              <a:custGeom>
                <a:avLst/>
                <a:gdLst>
                  <a:gd name="T0" fmla="*/ 13 w 29"/>
                  <a:gd name="T1" fmla="*/ 5 h 107"/>
                  <a:gd name="T2" fmla="*/ 13 w 29"/>
                  <a:gd name="T3" fmla="*/ 5 h 107"/>
                  <a:gd name="T4" fmla="*/ 10 w 29"/>
                  <a:gd name="T5" fmla="*/ 12 h 107"/>
                  <a:gd name="T6" fmla="*/ 4 w 29"/>
                  <a:gd name="T7" fmla="*/ 33 h 107"/>
                  <a:gd name="T8" fmla="*/ 2 w 29"/>
                  <a:gd name="T9" fmla="*/ 47 h 107"/>
                  <a:gd name="T10" fmla="*/ 0 w 29"/>
                  <a:gd name="T11" fmla="*/ 65 h 107"/>
                  <a:gd name="T12" fmla="*/ 0 w 29"/>
                  <a:gd name="T13" fmla="*/ 84 h 107"/>
                  <a:gd name="T14" fmla="*/ 1 w 29"/>
                  <a:gd name="T15" fmla="*/ 107 h 107"/>
                  <a:gd name="T16" fmla="*/ 29 w 29"/>
                  <a:gd name="T17" fmla="*/ 107 h 107"/>
                  <a:gd name="T18" fmla="*/ 29 w 29"/>
                  <a:gd name="T19" fmla="*/ 0 h 107"/>
                  <a:gd name="T20" fmla="*/ 29 w 29"/>
                  <a:gd name="T21" fmla="*/ 0 h 107"/>
                  <a:gd name="T22" fmla="*/ 21 w 29"/>
                  <a:gd name="T23" fmla="*/ 4 h 107"/>
                  <a:gd name="T24" fmla="*/ 16 w 29"/>
                  <a:gd name="T25" fmla="*/ 5 h 107"/>
                  <a:gd name="T26" fmla="*/ 13 w 29"/>
                  <a:gd name="T27" fmla="*/ 5 h 107"/>
                  <a:gd name="T28" fmla="*/ 13 w 29"/>
                  <a:gd name="T29" fmla="*/ 5 h 107"/>
                  <a:gd name="T30" fmla="*/ 13 w 29"/>
                  <a:gd name="T31" fmla="*/ 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" h="107">
                    <a:moveTo>
                      <a:pt x="13" y="5"/>
                    </a:moveTo>
                    <a:lnTo>
                      <a:pt x="13" y="5"/>
                    </a:lnTo>
                    <a:lnTo>
                      <a:pt x="10" y="12"/>
                    </a:lnTo>
                    <a:lnTo>
                      <a:pt x="4" y="33"/>
                    </a:lnTo>
                    <a:lnTo>
                      <a:pt x="2" y="47"/>
                    </a:lnTo>
                    <a:lnTo>
                      <a:pt x="0" y="65"/>
                    </a:lnTo>
                    <a:lnTo>
                      <a:pt x="0" y="84"/>
                    </a:lnTo>
                    <a:lnTo>
                      <a:pt x="1" y="107"/>
                    </a:lnTo>
                    <a:lnTo>
                      <a:pt x="29" y="107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1" y="4"/>
                    </a:lnTo>
                    <a:lnTo>
                      <a:pt x="16" y="5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3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Freeform 115"/>
              <p:cNvSpPr>
                <a:spLocks/>
              </p:cNvSpPr>
              <p:nvPr/>
            </p:nvSpPr>
            <p:spPr bwMode="auto">
              <a:xfrm>
                <a:off x="3211513" y="4624388"/>
                <a:ext cx="449263" cy="334963"/>
              </a:xfrm>
              <a:custGeom>
                <a:avLst/>
                <a:gdLst>
                  <a:gd name="T0" fmla="*/ 0 w 283"/>
                  <a:gd name="T1" fmla="*/ 0 h 211"/>
                  <a:gd name="T2" fmla="*/ 0 w 283"/>
                  <a:gd name="T3" fmla="*/ 0 h 211"/>
                  <a:gd name="T4" fmla="*/ 63 w 283"/>
                  <a:gd name="T5" fmla="*/ 29 h 211"/>
                  <a:gd name="T6" fmla="*/ 143 w 283"/>
                  <a:gd name="T7" fmla="*/ 67 h 211"/>
                  <a:gd name="T8" fmla="*/ 143 w 283"/>
                  <a:gd name="T9" fmla="*/ 67 h 211"/>
                  <a:gd name="T10" fmla="*/ 221 w 283"/>
                  <a:gd name="T11" fmla="*/ 29 h 211"/>
                  <a:gd name="T12" fmla="*/ 283 w 283"/>
                  <a:gd name="T13" fmla="*/ 0 h 211"/>
                  <a:gd name="T14" fmla="*/ 283 w 283"/>
                  <a:gd name="T15" fmla="*/ 163 h 211"/>
                  <a:gd name="T16" fmla="*/ 283 w 283"/>
                  <a:gd name="T17" fmla="*/ 163 h 211"/>
                  <a:gd name="T18" fmla="*/ 277 w 283"/>
                  <a:gd name="T19" fmla="*/ 170 h 211"/>
                  <a:gd name="T20" fmla="*/ 267 w 283"/>
                  <a:gd name="T21" fmla="*/ 177 h 211"/>
                  <a:gd name="T22" fmla="*/ 259 w 283"/>
                  <a:gd name="T23" fmla="*/ 182 h 211"/>
                  <a:gd name="T24" fmla="*/ 250 w 283"/>
                  <a:gd name="T25" fmla="*/ 188 h 211"/>
                  <a:gd name="T26" fmla="*/ 229 w 283"/>
                  <a:gd name="T27" fmla="*/ 196 h 211"/>
                  <a:gd name="T28" fmla="*/ 209 w 283"/>
                  <a:gd name="T29" fmla="*/ 201 h 211"/>
                  <a:gd name="T30" fmla="*/ 190 w 283"/>
                  <a:gd name="T31" fmla="*/ 205 h 211"/>
                  <a:gd name="T32" fmla="*/ 172 w 283"/>
                  <a:gd name="T33" fmla="*/ 208 h 211"/>
                  <a:gd name="T34" fmla="*/ 147 w 283"/>
                  <a:gd name="T35" fmla="*/ 211 h 211"/>
                  <a:gd name="T36" fmla="*/ 147 w 283"/>
                  <a:gd name="T37" fmla="*/ 211 h 211"/>
                  <a:gd name="T38" fmla="*/ 147 w 283"/>
                  <a:gd name="T39" fmla="*/ 211 h 211"/>
                  <a:gd name="T40" fmla="*/ 143 w 283"/>
                  <a:gd name="T41" fmla="*/ 211 h 211"/>
                  <a:gd name="T42" fmla="*/ 143 w 283"/>
                  <a:gd name="T43" fmla="*/ 211 h 211"/>
                  <a:gd name="T44" fmla="*/ 139 w 283"/>
                  <a:gd name="T45" fmla="*/ 211 h 211"/>
                  <a:gd name="T46" fmla="*/ 139 w 283"/>
                  <a:gd name="T47" fmla="*/ 211 h 211"/>
                  <a:gd name="T48" fmla="*/ 139 w 283"/>
                  <a:gd name="T49" fmla="*/ 211 h 211"/>
                  <a:gd name="T50" fmla="*/ 113 w 283"/>
                  <a:gd name="T51" fmla="*/ 208 h 211"/>
                  <a:gd name="T52" fmla="*/ 94 w 283"/>
                  <a:gd name="T53" fmla="*/ 205 h 211"/>
                  <a:gd name="T54" fmla="*/ 75 w 283"/>
                  <a:gd name="T55" fmla="*/ 201 h 211"/>
                  <a:gd name="T56" fmla="*/ 55 w 283"/>
                  <a:gd name="T57" fmla="*/ 196 h 211"/>
                  <a:gd name="T58" fmla="*/ 36 w 283"/>
                  <a:gd name="T59" fmla="*/ 188 h 211"/>
                  <a:gd name="T60" fmla="*/ 26 w 283"/>
                  <a:gd name="T61" fmla="*/ 182 h 211"/>
                  <a:gd name="T62" fmla="*/ 17 w 283"/>
                  <a:gd name="T63" fmla="*/ 177 h 211"/>
                  <a:gd name="T64" fmla="*/ 9 w 283"/>
                  <a:gd name="T65" fmla="*/ 170 h 211"/>
                  <a:gd name="T66" fmla="*/ 0 w 283"/>
                  <a:gd name="T67" fmla="*/ 163 h 211"/>
                  <a:gd name="T68" fmla="*/ 0 w 283"/>
                  <a:gd name="T69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83" h="211">
                    <a:moveTo>
                      <a:pt x="0" y="0"/>
                    </a:moveTo>
                    <a:lnTo>
                      <a:pt x="0" y="0"/>
                    </a:lnTo>
                    <a:lnTo>
                      <a:pt x="63" y="29"/>
                    </a:lnTo>
                    <a:lnTo>
                      <a:pt x="143" y="67"/>
                    </a:lnTo>
                    <a:lnTo>
                      <a:pt x="143" y="67"/>
                    </a:lnTo>
                    <a:lnTo>
                      <a:pt x="221" y="29"/>
                    </a:lnTo>
                    <a:lnTo>
                      <a:pt x="283" y="0"/>
                    </a:lnTo>
                    <a:lnTo>
                      <a:pt x="283" y="163"/>
                    </a:lnTo>
                    <a:lnTo>
                      <a:pt x="283" y="163"/>
                    </a:lnTo>
                    <a:lnTo>
                      <a:pt x="277" y="170"/>
                    </a:lnTo>
                    <a:lnTo>
                      <a:pt x="267" y="177"/>
                    </a:lnTo>
                    <a:lnTo>
                      <a:pt x="259" y="182"/>
                    </a:lnTo>
                    <a:lnTo>
                      <a:pt x="250" y="188"/>
                    </a:lnTo>
                    <a:lnTo>
                      <a:pt x="229" y="196"/>
                    </a:lnTo>
                    <a:lnTo>
                      <a:pt x="209" y="201"/>
                    </a:lnTo>
                    <a:lnTo>
                      <a:pt x="190" y="205"/>
                    </a:lnTo>
                    <a:lnTo>
                      <a:pt x="172" y="208"/>
                    </a:lnTo>
                    <a:lnTo>
                      <a:pt x="147" y="211"/>
                    </a:lnTo>
                    <a:lnTo>
                      <a:pt x="147" y="211"/>
                    </a:lnTo>
                    <a:lnTo>
                      <a:pt x="147" y="211"/>
                    </a:lnTo>
                    <a:lnTo>
                      <a:pt x="143" y="211"/>
                    </a:lnTo>
                    <a:lnTo>
                      <a:pt x="143" y="211"/>
                    </a:lnTo>
                    <a:lnTo>
                      <a:pt x="139" y="211"/>
                    </a:lnTo>
                    <a:lnTo>
                      <a:pt x="139" y="211"/>
                    </a:lnTo>
                    <a:lnTo>
                      <a:pt x="139" y="211"/>
                    </a:lnTo>
                    <a:lnTo>
                      <a:pt x="113" y="208"/>
                    </a:lnTo>
                    <a:lnTo>
                      <a:pt x="94" y="205"/>
                    </a:lnTo>
                    <a:lnTo>
                      <a:pt x="75" y="201"/>
                    </a:lnTo>
                    <a:lnTo>
                      <a:pt x="55" y="196"/>
                    </a:lnTo>
                    <a:lnTo>
                      <a:pt x="36" y="188"/>
                    </a:lnTo>
                    <a:lnTo>
                      <a:pt x="26" y="182"/>
                    </a:lnTo>
                    <a:lnTo>
                      <a:pt x="17" y="177"/>
                    </a:lnTo>
                    <a:lnTo>
                      <a:pt x="9" y="170"/>
                    </a:lnTo>
                    <a:lnTo>
                      <a:pt x="0" y="16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Freeform 116"/>
            <p:cNvSpPr>
              <a:spLocks noEditPoints="1"/>
            </p:cNvSpPr>
            <p:nvPr/>
          </p:nvSpPr>
          <p:spPr bwMode="auto">
            <a:xfrm>
              <a:off x="5987851" y="1902273"/>
              <a:ext cx="392113" cy="492125"/>
            </a:xfrm>
            <a:custGeom>
              <a:avLst/>
              <a:gdLst>
                <a:gd name="T0" fmla="*/ 82 w 247"/>
                <a:gd name="T1" fmla="*/ 150 h 310"/>
                <a:gd name="T2" fmla="*/ 87 w 247"/>
                <a:gd name="T3" fmla="*/ 132 h 310"/>
                <a:gd name="T4" fmla="*/ 87 w 247"/>
                <a:gd name="T5" fmla="*/ 59 h 310"/>
                <a:gd name="T6" fmla="*/ 79 w 247"/>
                <a:gd name="T7" fmla="*/ 50 h 310"/>
                <a:gd name="T8" fmla="*/ 80 w 247"/>
                <a:gd name="T9" fmla="*/ 17 h 310"/>
                <a:gd name="T10" fmla="*/ 80 w 247"/>
                <a:gd name="T11" fmla="*/ 13 h 310"/>
                <a:gd name="T12" fmla="*/ 92 w 247"/>
                <a:gd name="T13" fmla="*/ 5 h 310"/>
                <a:gd name="T14" fmla="*/ 125 w 247"/>
                <a:gd name="T15" fmla="*/ 0 h 310"/>
                <a:gd name="T16" fmla="*/ 162 w 247"/>
                <a:gd name="T17" fmla="*/ 6 h 310"/>
                <a:gd name="T18" fmla="*/ 168 w 247"/>
                <a:gd name="T19" fmla="*/ 16 h 310"/>
                <a:gd name="T20" fmla="*/ 170 w 247"/>
                <a:gd name="T21" fmla="*/ 17 h 310"/>
                <a:gd name="T22" fmla="*/ 168 w 247"/>
                <a:gd name="T23" fmla="*/ 50 h 310"/>
                <a:gd name="T24" fmla="*/ 162 w 247"/>
                <a:gd name="T25" fmla="*/ 58 h 310"/>
                <a:gd name="T26" fmla="*/ 156 w 247"/>
                <a:gd name="T27" fmla="*/ 132 h 310"/>
                <a:gd name="T28" fmla="*/ 157 w 247"/>
                <a:gd name="T29" fmla="*/ 140 h 310"/>
                <a:gd name="T30" fmla="*/ 166 w 247"/>
                <a:gd name="T31" fmla="*/ 150 h 310"/>
                <a:gd name="T32" fmla="*/ 190 w 247"/>
                <a:gd name="T33" fmla="*/ 171 h 310"/>
                <a:gd name="T34" fmla="*/ 231 w 247"/>
                <a:gd name="T35" fmla="*/ 222 h 310"/>
                <a:gd name="T36" fmla="*/ 246 w 247"/>
                <a:gd name="T37" fmla="*/ 253 h 310"/>
                <a:gd name="T38" fmla="*/ 243 w 247"/>
                <a:gd name="T39" fmla="*/ 278 h 310"/>
                <a:gd name="T40" fmla="*/ 236 w 247"/>
                <a:gd name="T41" fmla="*/ 285 h 310"/>
                <a:gd name="T42" fmla="*/ 187 w 247"/>
                <a:gd name="T43" fmla="*/ 304 h 310"/>
                <a:gd name="T44" fmla="*/ 141 w 247"/>
                <a:gd name="T45" fmla="*/ 310 h 310"/>
                <a:gd name="T46" fmla="*/ 113 w 247"/>
                <a:gd name="T47" fmla="*/ 310 h 310"/>
                <a:gd name="T48" fmla="*/ 51 w 247"/>
                <a:gd name="T49" fmla="*/ 303 h 310"/>
                <a:gd name="T50" fmla="*/ 63 w 247"/>
                <a:gd name="T51" fmla="*/ 285 h 310"/>
                <a:gd name="T52" fmla="*/ 83 w 247"/>
                <a:gd name="T53" fmla="*/ 287 h 310"/>
                <a:gd name="T54" fmla="*/ 61 w 247"/>
                <a:gd name="T55" fmla="*/ 280 h 310"/>
                <a:gd name="T56" fmla="*/ 51 w 247"/>
                <a:gd name="T57" fmla="*/ 211 h 310"/>
                <a:gd name="T58" fmla="*/ 76 w 247"/>
                <a:gd name="T59" fmla="*/ 180 h 310"/>
                <a:gd name="T60" fmla="*/ 51 w 247"/>
                <a:gd name="T61" fmla="*/ 203 h 310"/>
                <a:gd name="T62" fmla="*/ 68 w 247"/>
                <a:gd name="T63" fmla="*/ 159 h 310"/>
                <a:gd name="T64" fmla="*/ 51 w 247"/>
                <a:gd name="T65" fmla="*/ 303 h 310"/>
                <a:gd name="T66" fmla="*/ 30 w 247"/>
                <a:gd name="T67" fmla="*/ 296 h 310"/>
                <a:gd name="T68" fmla="*/ 11 w 247"/>
                <a:gd name="T69" fmla="*/ 285 h 310"/>
                <a:gd name="T70" fmla="*/ 2 w 247"/>
                <a:gd name="T71" fmla="*/ 270 h 310"/>
                <a:gd name="T72" fmla="*/ 3 w 247"/>
                <a:gd name="T73" fmla="*/ 251 h 310"/>
                <a:gd name="T74" fmla="*/ 27 w 247"/>
                <a:gd name="T75" fmla="*/ 205 h 310"/>
                <a:gd name="T76" fmla="*/ 51 w 247"/>
                <a:gd name="T77" fmla="*/ 203 h 310"/>
                <a:gd name="T78" fmla="*/ 27 w 247"/>
                <a:gd name="T79" fmla="*/ 228 h 310"/>
                <a:gd name="T80" fmla="*/ 18 w 247"/>
                <a:gd name="T81" fmla="*/ 249 h 310"/>
                <a:gd name="T82" fmla="*/ 18 w 247"/>
                <a:gd name="T83" fmla="*/ 261 h 310"/>
                <a:gd name="T84" fmla="*/ 27 w 247"/>
                <a:gd name="T85" fmla="*/ 273 h 310"/>
                <a:gd name="T86" fmla="*/ 51 w 247"/>
                <a:gd name="T87" fmla="*/ 303 h 310"/>
                <a:gd name="T88" fmla="*/ 51 w 247"/>
                <a:gd name="T89" fmla="*/ 211 h 310"/>
                <a:gd name="T90" fmla="*/ 34 w 247"/>
                <a:gd name="T91" fmla="*/ 243 h 310"/>
                <a:gd name="T92" fmla="*/ 36 w 247"/>
                <a:gd name="T93" fmla="*/ 259 h 310"/>
                <a:gd name="T94" fmla="*/ 51 w 247"/>
                <a:gd name="T95" fmla="*/ 27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7" h="310">
                  <a:moveTo>
                    <a:pt x="80" y="150"/>
                  </a:moveTo>
                  <a:lnTo>
                    <a:pt x="80" y="150"/>
                  </a:lnTo>
                  <a:lnTo>
                    <a:pt x="82" y="150"/>
                  </a:lnTo>
                  <a:lnTo>
                    <a:pt x="84" y="146"/>
                  </a:lnTo>
                  <a:lnTo>
                    <a:pt x="86" y="140"/>
                  </a:lnTo>
                  <a:lnTo>
                    <a:pt x="87" y="132"/>
                  </a:lnTo>
                  <a:lnTo>
                    <a:pt x="87" y="132"/>
                  </a:lnTo>
                  <a:lnTo>
                    <a:pt x="87" y="59"/>
                  </a:lnTo>
                  <a:lnTo>
                    <a:pt x="87" y="59"/>
                  </a:lnTo>
                  <a:lnTo>
                    <a:pt x="82" y="55"/>
                  </a:lnTo>
                  <a:lnTo>
                    <a:pt x="80" y="50"/>
                  </a:lnTo>
                  <a:lnTo>
                    <a:pt x="79" y="50"/>
                  </a:lnTo>
                  <a:lnTo>
                    <a:pt x="79" y="17"/>
                  </a:lnTo>
                  <a:lnTo>
                    <a:pt x="80" y="17"/>
                  </a:lnTo>
                  <a:lnTo>
                    <a:pt x="80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80" y="13"/>
                  </a:lnTo>
                  <a:lnTo>
                    <a:pt x="83" y="10"/>
                  </a:lnTo>
                  <a:lnTo>
                    <a:pt x="87" y="6"/>
                  </a:lnTo>
                  <a:lnTo>
                    <a:pt x="92" y="5"/>
                  </a:lnTo>
                  <a:lnTo>
                    <a:pt x="107" y="1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41" y="1"/>
                  </a:lnTo>
                  <a:lnTo>
                    <a:pt x="156" y="5"/>
                  </a:lnTo>
                  <a:lnTo>
                    <a:pt x="162" y="6"/>
                  </a:lnTo>
                  <a:lnTo>
                    <a:pt x="166" y="10"/>
                  </a:lnTo>
                  <a:lnTo>
                    <a:pt x="168" y="13"/>
                  </a:lnTo>
                  <a:lnTo>
                    <a:pt x="168" y="16"/>
                  </a:lnTo>
                  <a:lnTo>
                    <a:pt x="168" y="16"/>
                  </a:lnTo>
                  <a:lnTo>
                    <a:pt x="168" y="17"/>
                  </a:lnTo>
                  <a:lnTo>
                    <a:pt x="170" y="17"/>
                  </a:lnTo>
                  <a:lnTo>
                    <a:pt x="170" y="50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68" y="52"/>
                  </a:lnTo>
                  <a:lnTo>
                    <a:pt x="166" y="55"/>
                  </a:lnTo>
                  <a:lnTo>
                    <a:pt x="162" y="58"/>
                  </a:lnTo>
                  <a:lnTo>
                    <a:pt x="156" y="59"/>
                  </a:lnTo>
                  <a:lnTo>
                    <a:pt x="156" y="59"/>
                  </a:lnTo>
                  <a:lnTo>
                    <a:pt x="156" y="132"/>
                  </a:lnTo>
                  <a:lnTo>
                    <a:pt x="156" y="132"/>
                  </a:lnTo>
                  <a:lnTo>
                    <a:pt x="156" y="136"/>
                  </a:lnTo>
                  <a:lnTo>
                    <a:pt x="157" y="140"/>
                  </a:lnTo>
                  <a:lnTo>
                    <a:pt x="160" y="146"/>
                  </a:lnTo>
                  <a:lnTo>
                    <a:pt x="164" y="150"/>
                  </a:lnTo>
                  <a:lnTo>
                    <a:pt x="166" y="150"/>
                  </a:lnTo>
                  <a:lnTo>
                    <a:pt x="166" y="150"/>
                  </a:lnTo>
                  <a:lnTo>
                    <a:pt x="175" y="158"/>
                  </a:lnTo>
                  <a:lnTo>
                    <a:pt x="190" y="171"/>
                  </a:lnTo>
                  <a:lnTo>
                    <a:pt x="206" y="189"/>
                  </a:lnTo>
                  <a:lnTo>
                    <a:pt x="222" y="211"/>
                  </a:lnTo>
                  <a:lnTo>
                    <a:pt x="231" y="222"/>
                  </a:lnTo>
                  <a:lnTo>
                    <a:pt x="236" y="232"/>
                  </a:lnTo>
                  <a:lnTo>
                    <a:pt x="241" y="243"/>
                  </a:lnTo>
                  <a:lnTo>
                    <a:pt x="246" y="253"/>
                  </a:lnTo>
                  <a:lnTo>
                    <a:pt x="247" y="262"/>
                  </a:lnTo>
                  <a:lnTo>
                    <a:pt x="246" y="272"/>
                  </a:lnTo>
                  <a:lnTo>
                    <a:pt x="243" y="278"/>
                  </a:lnTo>
                  <a:lnTo>
                    <a:pt x="240" y="282"/>
                  </a:lnTo>
                  <a:lnTo>
                    <a:pt x="236" y="285"/>
                  </a:lnTo>
                  <a:lnTo>
                    <a:pt x="236" y="285"/>
                  </a:lnTo>
                  <a:lnTo>
                    <a:pt x="221" y="293"/>
                  </a:lnTo>
                  <a:lnTo>
                    <a:pt x="205" y="300"/>
                  </a:lnTo>
                  <a:lnTo>
                    <a:pt x="187" y="304"/>
                  </a:lnTo>
                  <a:lnTo>
                    <a:pt x="171" y="307"/>
                  </a:lnTo>
                  <a:lnTo>
                    <a:pt x="155" y="310"/>
                  </a:lnTo>
                  <a:lnTo>
                    <a:pt x="141" y="310"/>
                  </a:lnTo>
                  <a:lnTo>
                    <a:pt x="124" y="310"/>
                  </a:lnTo>
                  <a:lnTo>
                    <a:pt x="124" y="310"/>
                  </a:lnTo>
                  <a:lnTo>
                    <a:pt x="113" y="310"/>
                  </a:lnTo>
                  <a:lnTo>
                    <a:pt x="95" y="310"/>
                  </a:lnTo>
                  <a:lnTo>
                    <a:pt x="74" y="307"/>
                  </a:lnTo>
                  <a:lnTo>
                    <a:pt x="51" y="303"/>
                  </a:lnTo>
                  <a:lnTo>
                    <a:pt x="51" y="282"/>
                  </a:lnTo>
                  <a:lnTo>
                    <a:pt x="51" y="282"/>
                  </a:lnTo>
                  <a:lnTo>
                    <a:pt x="63" y="285"/>
                  </a:lnTo>
                  <a:lnTo>
                    <a:pt x="72" y="287"/>
                  </a:lnTo>
                  <a:lnTo>
                    <a:pt x="83" y="287"/>
                  </a:lnTo>
                  <a:lnTo>
                    <a:pt x="83" y="287"/>
                  </a:lnTo>
                  <a:lnTo>
                    <a:pt x="83" y="287"/>
                  </a:lnTo>
                  <a:lnTo>
                    <a:pt x="72" y="284"/>
                  </a:lnTo>
                  <a:lnTo>
                    <a:pt x="61" y="280"/>
                  </a:lnTo>
                  <a:lnTo>
                    <a:pt x="51" y="274"/>
                  </a:lnTo>
                  <a:lnTo>
                    <a:pt x="51" y="211"/>
                  </a:lnTo>
                  <a:lnTo>
                    <a:pt x="51" y="211"/>
                  </a:lnTo>
                  <a:lnTo>
                    <a:pt x="60" y="199"/>
                  </a:lnTo>
                  <a:lnTo>
                    <a:pt x="68" y="189"/>
                  </a:lnTo>
                  <a:lnTo>
                    <a:pt x="76" y="180"/>
                  </a:lnTo>
                  <a:lnTo>
                    <a:pt x="76" y="180"/>
                  </a:lnTo>
                  <a:lnTo>
                    <a:pt x="68" y="186"/>
                  </a:lnTo>
                  <a:lnTo>
                    <a:pt x="51" y="203"/>
                  </a:lnTo>
                  <a:lnTo>
                    <a:pt x="51" y="178"/>
                  </a:lnTo>
                  <a:lnTo>
                    <a:pt x="51" y="178"/>
                  </a:lnTo>
                  <a:lnTo>
                    <a:pt x="68" y="159"/>
                  </a:lnTo>
                  <a:lnTo>
                    <a:pt x="80" y="150"/>
                  </a:lnTo>
                  <a:lnTo>
                    <a:pt x="80" y="150"/>
                  </a:lnTo>
                  <a:close/>
                  <a:moveTo>
                    <a:pt x="51" y="303"/>
                  </a:moveTo>
                  <a:lnTo>
                    <a:pt x="51" y="303"/>
                  </a:lnTo>
                  <a:lnTo>
                    <a:pt x="40" y="299"/>
                  </a:lnTo>
                  <a:lnTo>
                    <a:pt x="30" y="296"/>
                  </a:lnTo>
                  <a:lnTo>
                    <a:pt x="21" y="291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6" y="281"/>
                  </a:lnTo>
                  <a:lnTo>
                    <a:pt x="3" y="276"/>
                  </a:lnTo>
                  <a:lnTo>
                    <a:pt x="2" y="270"/>
                  </a:lnTo>
                  <a:lnTo>
                    <a:pt x="0" y="265"/>
                  </a:lnTo>
                  <a:lnTo>
                    <a:pt x="0" y="258"/>
                  </a:lnTo>
                  <a:lnTo>
                    <a:pt x="3" y="251"/>
                  </a:lnTo>
                  <a:lnTo>
                    <a:pt x="9" y="236"/>
                  </a:lnTo>
                  <a:lnTo>
                    <a:pt x="17" y="222"/>
                  </a:lnTo>
                  <a:lnTo>
                    <a:pt x="27" y="205"/>
                  </a:lnTo>
                  <a:lnTo>
                    <a:pt x="38" y="192"/>
                  </a:lnTo>
                  <a:lnTo>
                    <a:pt x="51" y="178"/>
                  </a:lnTo>
                  <a:lnTo>
                    <a:pt x="51" y="203"/>
                  </a:lnTo>
                  <a:lnTo>
                    <a:pt x="51" y="203"/>
                  </a:lnTo>
                  <a:lnTo>
                    <a:pt x="38" y="215"/>
                  </a:lnTo>
                  <a:lnTo>
                    <a:pt x="27" y="228"/>
                  </a:lnTo>
                  <a:lnTo>
                    <a:pt x="23" y="235"/>
                  </a:lnTo>
                  <a:lnTo>
                    <a:pt x="21" y="242"/>
                  </a:lnTo>
                  <a:lnTo>
                    <a:pt x="18" y="249"/>
                  </a:lnTo>
                  <a:lnTo>
                    <a:pt x="18" y="255"/>
                  </a:lnTo>
                  <a:lnTo>
                    <a:pt x="18" y="255"/>
                  </a:lnTo>
                  <a:lnTo>
                    <a:pt x="18" y="261"/>
                  </a:lnTo>
                  <a:lnTo>
                    <a:pt x="21" y="266"/>
                  </a:lnTo>
                  <a:lnTo>
                    <a:pt x="23" y="270"/>
                  </a:lnTo>
                  <a:lnTo>
                    <a:pt x="27" y="273"/>
                  </a:lnTo>
                  <a:lnTo>
                    <a:pt x="38" y="278"/>
                  </a:lnTo>
                  <a:lnTo>
                    <a:pt x="51" y="282"/>
                  </a:lnTo>
                  <a:lnTo>
                    <a:pt x="51" y="303"/>
                  </a:lnTo>
                  <a:lnTo>
                    <a:pt x="51" y="303"/>
                  </a:lnTo>
                  <a:close/>
                  <a:moveTo>
                    <a:pt x="51" y="211"/>
                  </a:moveTo>
                  <a:lnTo>
                    <a:pt x="51" y="211"/>
                  </a:lnTo>
                  <a:lnTo>
                    <a:pt x="44" y="222"/>
                  </a:lnTo>
                  <a:lnTo>
                    <a:pt x="38" y="232"/>
                  </a:lnTo>
                  <a:lnTo>
                    <a:pt x="34" y="243"/>
                  </a:lnTo>
                  <a:lnTo>
                    <a:pt x="33" y="253"/>
                  </a:lnTo>
                  <a:lnTo>
                    <a:pt x="33" y="253"/>
                  </a:lnTo>
                  <a:lnTo>
                    <a:pt x="36" y="259"/>
                  </a:lnTo>
                  <a:lnTo>
                    <a:pt x="38" y="265"/>
                  </a:lnTo>
                  <a:lnTo>
                    <a:pt x="44" y="270"/>
                  </a:lnTo>
                  <a:lnTo>
                    <a:pt x="51" y="274"/>
                  </a:lnTo>
                  <a:lnTo>
                    <a:pt x="51" y="211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26" name="组合 204"/>
            <p:cNvGrpSpPr/>
            <p:nvPr/>
          </p:nvGrpSpPr>
          <p:grpSpPr>
            <a:xfrm>
              <a:off x="3158926" y="1735586"/>
              <a:ext cx="404813" cy="611188"/>
              <a:chOff x="1201738" y="2052638"/>
              <a:chExt cx="404813" cy="611188"/>
            </a:xfrm>
            <a:solidFill>
              <a:srgbClr val="434154"/>
            </a:solidFill>
          </p:grpSpPr>
          <p:sp>
            <p:nvSpPr>
              <p:cNvPr id="127" name="Freeform 117"/>
              <p:cNvSpPr>
                <a:spLocks/>
              </p:cNvSpPr>
              <p:nvPr/>
            </p:nvSpPr>
            <p:spPr bwMode="auto">
              <a:xfrm>
                <a:off x="1325563" y="2101850"/>
                <a:ext cx="139700" cy="139700"/>
              </a:xfrm>
              <a:custGeom>
                <a:avLst/>
                <a:gdLst>
                  <a:gd name="T0" fmla="*/ 88 w 88"/>
                  <a:gd name="T1" fmla="*/ 44 h 88"/>
                  <a:gd name="T2" fmla="*/ 88 w 88"/>
                  <a:gd name="T3" fmla="*/ 44 h 88"/>
                  <a:gd name="T4" fmla="*/ 86 w 88"/>
                  <a:gd name="T5" fmla="*/ 36 h 88"/>
                  <a:gd name="T6" fmla="*/ 83 w 88"/>
                  <a:gd name="T7" fmla="*/ 27 h 88"/>
                  <a:gd name="T8" fmla="*/ 79 w 88"/>
                  <a:gd name="T9" fmla="*/ 19 h 88"/>
                  <a:gd name="T10" fmla="*/ 74 w 88"/>
                  <a:gd name="T11" fmla="*/ 13 h 88"/>
                  <a:gd name="T12" fmla="*/ 67 w 88"/>
                  <a:gd name="T13" fmla="*/ 7 h 88"/>
                  <a:gd name="T14" fmla="*/ 60 w 88"/>
                  <a:gd name="T15" fmla="*/ 3 h 88"/>
                  <a:gd name="T16" fmla="*/ 52 w 88"/>
                  <a:gd name="T17" fmla="*/ 0 h 88"/>
                  <a:gd name="T18" fmla="*/ 43 w 88"/>
                  <a:gd name="T19" fmla="*/ 0 h 88"/>
                  <a:gd name="T20" fmla="*/ 43 w 88"/>
                  <a:gd name="T21" fmla="*/ 0 h 88"/>
                  <a:gd name="T22" fmla="*/ 35 w 88"/>
                  <a:gd name="T23" fmla="*/ 0 h 88"/>
                  <a:gd name="T24" fmla="*/ 27 w 88"/>
                  <a:gd name="T25" fmla="*/ 3 h 88"/>
                  <a:gd name="T26" fmla="*/ 18 w 88"/>
                  <a:gd name="T27" fmla="*/ 7 h 88"/>
                  <a:gd name="T28" fmla="*/ 12 w 88"/>
                  <a:gd name="T29" fmla="*/ 13 h 88"/>
                  <a:gd name="T30" fmla="*/ 6 w 88"/>
                  <a:gd name="T31" fmla="*/ 19 h 88"/>
                  <a:gd name="T32" fmla="*/ 2 w 88"/>
                  <a:gd name="T33" fmla="*/ 27 h 88"/>
                  <a:gd name="T34" fmla="*/ 0 w 88"/>
                  <a:gd name="T35" fmla="*/ 36 h 88"/>
                  <a:gd name="T36" fmla="*/ 0 w 88"/>
                  <a:gd name="T37" fmla="*/ 44 h 88"/>
                  <a:gd name="T38" fmla="*/ 0 w 88"/>
                  <a:gd name="T39" fmla="*/ 44 h 88"/>
                  <a:gd name="T40" fmla="*/ 0 w 88"/>
                  <a:gd name="T41" fmla="*/ 53 h 88"/>
                  <a:gd name="T42" fmla="*/ 2 w 88"/>
                  <a:gd name="T43" fmla="*/ 61 h 88"/>
                  <a:gd name="T44" fmla="*/ 6 w 88"/>
                  <a:gd name="T45" fmla="*/ 68 h 88"/>
                  <a:gd name="T46" fmla="*/ 12 w 88"/>
                  <a:gd name="T47" fmla="*/ 75 h 88"/>
                  <a:gd name="T48" fmla="*/ 18 w 88"/>
                  <a:gd name="T49" fmla="*/ 80 h 88"/>
                  <a:gd name="T50" fmla="*/ 27 w 88"/>
                  <a:gd name="T51" fmla="*/ 84 h 88"/>
                  <a:gd name="T52" fmla="*/ 35 w 88"/>
                  <a:gd name="T53" fmla="*/ 87 h 88"/>
                  <a:gd name="T54" fmla="*/ 43 w 88"/>
                  <a:gd name="T55" fmla="*/ 88 h 88"/>
                  <a:gd name="T56" fmla="*/ 43 w 88"/>
                  <a:gd name="T57" fmla="*/ 88 h 88"/>
                  <a:gd name="T58" fmla="*/ 52 w 88"/>
                  <a:gd name="T59" fmla="*/ 87 h 88"/>
                  <a:gd name="T60" fmla="*/ 60 w 88"/>
                  <a:gd name="T61" fmla="*/ 84 h 88"/>
                  <a:gd name="T62" fmla="*/ 67 w 88"/>
                  <a:gd name="T63" fmla="*/ 80 h 88"/>
                  <a:gd name="T64" fmla="*/ 74 w 88"/>
                  <a:gd name="T65" fmla="*/ 75 h 88"/>
                  <a:gd name="T66" fmla="*/ 79 w 88"/>
                  <a:gd name="T67" fmla="*/ 68 h 88"/>
                  <a:gd name="T68" fmla="*/ 83 w 88"/>
                  <a:gd name="T69" fmla="*/ 61 h 88"/>
                  <a:gd name="T70" fmla="*/ 86 w 88"/>
                  <a:gd name="T71" fmla="*/ 53 h 88"/>
                  <a:gd name="T72" fmla="*/ 88 w 88"/>
                  <a:gd name="T73" fmla="*/ 44 h 88"/>
                  <a:gd name="T74" fmla="*/ 88 w 88"/>
                  <a:gd name="T75" fmla="*/ 4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8">
                    <a:moveTo>
                      <a:pt x="88" y="44"/>
                    </a:moveTo>
                    <a:lnTo>
                      <a:pt x="88" y="44"/>
                    </a:lnTo>
                    <a:lnTo>
                      <a:pt x="86" y="36"/>
                    </a:lnTo>
                    <a:lnTo>
                      <a:pt x="83" y="27"/>
                    </a:lnTo>
                    <a:lnTo>
                      <a:pt x="79" y="19"/>
                    </a:lnTo>
                    <a:lnTo>
                      <a:pt x="74" y="13"/>
                    </a:lnTo>
                    <a:lnTo>
                      <a:pt x="67" y="7"/>
                    </a:lnTo>
                    <a:lnTo>
                      <a:pt x="60" y="3"/>
                    </a:lnTo>
                    <a:lnTo>
                      <a:pt x="52" y="0"/>
                    </a:lnTo>
                    <a:lnTo>
                      <a:pt x="43" y="0"/>
                    </a:lnTo>
                    <a:lnTo>
                      <a:pt x="43" y="0"/>
                    </a:lnTo>
                    <a:lnTo>
                      <a:pt x="35" y="0"/>
                    </a:lnTo>
                    <a:lnTo>
                      <a:pt x="27" y="3"/>
                    </a:lnTo>
                    <a:lnTo>
                      <a:pt x="18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53"/>
                    </a:lnTo>
                    <a:lnTo>
                      <a:pt x="2" y="61"/>
                    </a:lnTo>
                    <a:lnTo>
                      <a:pt x="6" y="68"/>
                    </a:lnTo>
                    <a:lnTo>
                      <a:pt x="12" y="75"/>
                    </a:lnTo>
                    <a:lnTo>
                      <a:pt x="18" y="80"/>
                    </a:lnTo>
                    <a:lnTo>
                      <a:pt x="27" y="84"/>
                    </a:lnTo>
                    <a:lnTo>
                      <a:pt x="35" y="87"/>
                    </a:lnTo>
                    <a:lnTo>
                      <a:pt x="43" y="88"/>
                    </a:lnTo>
                    <a:lnTo>
                      <a:pt x="43" y="88"/>
                    </a:lnTo>
                    <a:lnTo>
                      <a:pt x="52" y="87"/>
                    </a:lnTo>
                    <a:lnTo>
                      <a:pt x="60" y="84"/>
                    </a:lnTo>
                    <a:lnTo>
                      <a:pt x="67" y="80"/>
                    </a:lnTo>
                    <a:lnTo>
                      <a:pt x="74" y="75"/>
                    </a:lnTo>
                    <a:lnTo>
                      <a:pt x="79" y="68"/>
                    </a:lnTo>
                    <a:lnTo>
                      <a:pt x="83" y="61"/>
                    </a:lnTo>
                    <a:lnTo>
                      <a:pt x="86" y="53"/>
                    </a:lnTo>
                    <a:lnTo>
                      <a:pt x="88" y="44"/>
                    </a:lnTo>
                    <a:lnTo>
                      <a:pt x="88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Freeform 118"/>
              <p:cNvSpPr>
                <a:spLocks/>
              </p:cNvSpPr>
              <p:nvPr/>
            </p:nvSpPr>
            <p:spPr bwMode="auto">
              <a:xfrm>
                <a:off x="1201738" y="2205038"/>
                <a:ext cx="212725" cy="458788"/>
              </a:xfrm>
              <a:custGeom>
                <a:avLst/>
                <a:gdLst>
                  <a:gd name="T0" fmla="*/ 134 w 134"/>
                  <a:gd name="T1" fmla="*/ 7 h 289"/>
                  <a:gd name="T2" fmla="*/ 134 w 134"/>
                  <a:gd name="T3" fmla="*/ 7 h 289"/>
                  <a:gd name="T4" fmla="*/ 88 w 134"/>
                  <a:gd name="T5" fmla="*/ 129 h 289"/>
                  <a:gd name="T6" fmla="*/ 42 w 134"/>
                  <a:gd name="T7" fmla="*/ 248 h 289"/>
                  <a:gd name="T8" fmla="*/ 42 w 134"/>
                  <a:gd name="T9" fmla="*/ 248 h 289"/>
                  <a:gd name="T10" fmla="*/ 22 w 134"/>
                  <a:gd name="T11" fmla="*/ 268 h 289"/>
                  <a:gd name="T12" fmla="*/ 8 w 134"/>
                  <a:gd name="T13" fmla="*/ 282 h 289"/>
                  <a:gd name="T14" fmla="*/ 3 w 134"/>
                  <a:gd name="T15" fmla="*/ 286 h 289"/>
                  <a:gd name="T16" fmla="*/ 0 w 134"/>
                  <a:gd name="T17" fmla="*/ 289 h 289"/>
                  <a:gd name="T18" fmla="*/ 0 w 134"/>
                  <a:gd name="T19" fmla="*/ 289 h 289"/>
                  <a:gd name="T20" fmla="*/ 3 w 134"/>
                  <a:gd name="T21" fmla="*/ 275 h 289"/>
                  <a:gd name="T22" fmla="*/ 15 w 134"/>
                  <a:gd name="T23" fmla="*/ 243 h 289"/>
                  <a:gd name="T24" fmla="*/ 50 w 134"/>
                  <a:gd name="T25" fmla="*/ 144 h 289"/>
                  <a:gd name="T26" fmla="*/ 105 w 134"/>
                  <a:gd name="T27" fmla="*/ 0 h 289"/>
                  <a:gd name="T28" fmla="*/ 134 w 134"/>
                  <a:gd name="T29" fmla="*/ 7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289">
                    <a:moveTo>
                      <a:pt x="134" y="7"/>
                    </a:moveTo>
                    <a:lnTo>
                      <a:pt x="134" y="7"/>
                    </a:lnTo>
                    <a:lnTo>
                      <a:pt x="88" y="129"/>
                    </a:lnTo>
                    <a:lnTo>
                      <a:pt x="42" y="248"/>
                    </a:lnTo>
                    <a:lnTo>
                      <a:pt x="42" y="248"/>
                    </a:lnTo>
                    <a:lnTo>
                      <a:pt x="22" y="268"/>
                    </a:lnTo>
                    <a:lnTo>
                      <a:pt x="8" y="282"/>
                    </a:lnTo>
                    <a:lnTo>
                      <a:pt x="3" y="286"/>
                    </a:lnTo>
                    <a:lnTo>
                      <a:pt x="0" y="289"/>
                    </a:lnTo>
                    <a:lnTo>
                      <a:pt x="0" y="289"/>
                    </a:lnTo>
                    <a:lnTo>
                      <a:pt x="3" y="275"/>
                    </a:lnTo>
                    <a:lnTo>
                      <a:pt x="15" y="243"/>
                    </a:lnTo>
                    <a:lnTo>
                      <a:pt x="50" y="144"/>
                    </a:lnTo>
                    <a:lnTo>
                      <a:pt x="105" y="0"/>
                    </a:lnTo>
                    <a:lnTo>
                      <a:pt x="134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Freeform 119"/>
              <p:cNvSpPr>
                <a:spLocks/>
              </p:cNvSpPr>
              <p:nvPr/>
            </p:nvSpPr>
            <p:spPr bwMode="auto">
              <a:xfrm>
                <a:off x="1371601" y="2205038"/>
                <a:ext cx="234950" cy="449263"/>
              </a:xfrm>
              <a:custGeom>
                <a:avLst/>
                <a:gdLst>
                  <a:gd name="T0" fmla="*/ 2 w 148"/>
                  <a:gd name="T1" fmla="*/ 13 h 283"/>
                  <a:gd name="T2" fmla="*/ 109 w 148"/>
                  <a:gd name="T3" fmla="*/ 244 h 283"/>
                  <a:gd name="T4" fmla="*/ 148 w 148"/>
                  <a:gd name="T5" fmla="*/ 283 h 283"/>
                  <a:gd name="T6" fmla="*/ 137 w 148"/>
                  <a:gd name="T7" fmla="*/ 229 h 283"/>
                  <a:gd name="T8" fmla="*/ 33 w 148"/>
                  <a:gd name="T9" fmla="*/ 0 h 283"/>
                  <a:gd name="T10" fmla="*/ 0 w 148"/>
                  <a:gd name="T11" fmla="*/ 10 h 283"/>
                  <a:gd name="T12" fmla="*/ 2 w 148"/>
                  <a:gd name="T13" fmla="*/ 13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" h="283">
                    <a:moveTo>
                      <a:pt x="2" y="13"/>
                    </a:moveTo>
                    <a:lnTo>
                      <a:pt x="109" y="244"/>
                    </a:lnTo>
                    <a:lnTo>
                      <a:pt x="148" y="283"/>
                    </a:lnTo>
                    <a:lnTo>
                      <a:pt x="137" y="229"/>
                    </a:lnTo>
                    <a:lnTo>
                      <a:pt x="33" y="0"/>
                    </a:lnTo>
                    <a:lnTo>
                      <a:pt x="0" y="10"/>
                    </a:lnTo>
                    <a:lnTo>
                      <a:pt x="2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Freeform 120"/>
              <p:cNvSpPr>
                <a:spLocks/>
              </p:cNvSpPr>
              <p:nvPr/>
            </p:nvSpPr>
            <p:spPr bwMode="auto">
              <a:xfrm>
                <a:off x="1376363" y="2052638"/>
                <a:ext cx="25400" cy="77788"/>
              </a:xfrm>
              <a:custGeom>
                <a:avLst/>
                <a:gdLst>
                  <a:gd name="T0" fmla="*/ 0 w 16"/>
                  <a:gd name="T1" fmla="*/ 41 h 49"/>
                  <a:gd name="T2" fmla="*/ 0 w 16"/>
                  <a:gd name="T3" fmla="*/ 41 h 49"/>
                  <a:gd name="T4" fmla="*/ 0 w 16"/>
                  <a:gd name="T5" fmla="*/ 44 h 49"/>
                  <a:gd name="T6" fmla="*/ 3 w 16"/>
                  <a:gd name="T7" fmla="*/ 46 h 49"/>
                  <a:gd name="T8" fmla="*/ 4 w 16"/>
                  <a:gd name="T9" fmla="*/ 48 h 49"/>
                  <a:gd name="T10" fmla="*/ 8 w 16"/>
                  <a:gd name="T11" fmla="*/ 49 h 49"/>
                  <a:gd name="T12" fmla="*/ 8 w 16"/>
                  <a:gd name="T13" fmla="*/ 49 h 49"/>
                  <a:gd name="T14" fmla="*/ 11 w 16"/>
                  <a:gd name="T15" fmla="*/ 48 h 49"/>
                  <a:gd name="T16" fmla="*/ 14 w 16"/>
                  <a:gd name="T17" fmla="*/ 46 h 49"/>
                  <a:gd name="T18" fmla="*/ 15 w 16"/>
                  <a:gd name="T19" fmla="*/ 44 h 49"/>
                  <a:gd name="T20" fmla="*/ 16 w 16"/>
                  <a:gd name="T21" fmla="*/ 41 h 49"/>
                  <a:gd name="T22" fmla="*/ 16 w 16"/>
                  <a:gd name="T23" fmla="*/ 8 h 49"/>
                  <a:gd name="T24" fmla="*/ 16 w 16"/>
                  <a:gd name="T25" fmla="*/ 8 h 49"/>
                  <a:gd name="T26" fmla="*/ 15 w 16"/>
                  <a:gd name="T27" fmla="*/ 6 h 49"/>
                  <a:gd name="T28" fmla="*/ 14 w 16"/>
                  <a:gd name="T29" fmla="*/ 3 h 49"/>
                  <a:gd name="T30" fmla="*/ 11 w 16"/>
                  <a:gd name="T31" fmla="*/ 0 h 49"/>
                  <a:gd name="T32" fmla="*/ 8 w 16"/>
                  <a:gd name="T33" fmla="*/ 0 h 49"/>
                  <a:gd name="T34" fmla="*/ 8 w 16"/>
                  <a:gd name="T35" fmla="*/ 0 h 49"/>
                  <a:gd name="T36" fmla="*/ 4 w 16"/>
                  <a:gd name="T37" fmla="*/ 0 h 49"/>
                  <a:gd name="T38" fmla="*/ 3 w 16"/>
                  <a:gd name="T39" fmla="*/ 3 h 49"/>
                  <a:gd name="T40" fmla="*/ 0 w 16"/>
                  <a:gd name="T41" fmla="*/ 6 h 49"/>
                  <a:gd name="T42" fmla="*/ 0 w 16"/>
                  <a:gd name="T43" fmla="*/ 8 h 49"/>
                  <a:gd name="T44" fmla="*/ 0 w 16"/>
                  <a:gd name="T45" fmla="*/ 41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" h="49">
                    <a:moveTo>
                      <a:pt x="0" y="41"/>
                    </a:moveTo>
                    <a:lnTo>
                      <a:pt x="0" y="41"/>
                    </a:lnTo>
                    <a:lnTo>
                      <a:pt x="0" y="44"/>
                    </a:lnTo>
                    <a:lnTo>
                      <a:pt x="3" y="46"/>
                    </a:lnTo>
                    <a:lnTo>
                      <a:pt x="4" y="48"/>
                    </a:lnTo>
                    <a:lnTo>
                      <a:pt x="8" y="49"/>
                    </a:lnTo>
                    <a:lnTo>
                      <a:pt x="8" y="49"/>
                    </a:lnTo>
                    <a:lnTo>
                      <a:pt x="11" y="48"/>
                    </a:lnTo>
                    <a:lnTo>
                      <a:pt x="14" y="46"/>
                    </a:lnTo>
                    <a:lnTo>
                      <a:pt x="15" y="44"/>
                    </a:lnTo>
                    <a:lnTo>
                      <a:pt x="16" y="41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5" y="6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3" y="3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1" name="组合 201"/>
            <p:cNvGrpSpPr/>
            <p:nvPr/>
          </p:nvGrpSpPr>
          <p:grpSpPr>
            <a:xfrm>
              <a:off x="4068564" y="1395861"/>
              <a:ext cx="601663" cy="601663"/>
              <a:chOff x="2111376" y="1712913"/>
              <a:chExt cx="601663" cy="601663"/>
            </a:xfrm>
            <a:solidFill>
              <a:srgbClr val="434154"/>
            </a:solidFill>
          </p:grpSpPr>
          <p:sp>
            <p:nvSpPr>
              <p:cNvPr id="132" name="Freeform 121"/>
              <p:cNvSpPr>
                <a:spLocks noEditPoints="1"/>
              </p:cNvSpPr>
              <p:nvPr/>
            </p:nvSpPr>
            <p:spPr bwMode="auto">
              <a:xfrm>
                <a:off x="2300288" y="1712913"/>
                <a:ext cx="223838" cy="601663"/>
              </a:xfrm>
              <a:custGeom>
                <a:avLst/>
                <a:gdLst>
                  <a:gd name="T0" fmla="*/ 71 w 141"/>
                  <a:gd name="T1" fmla="*/ 0 h 379"/>
                  <a:gd name="T2" fmla="*/ 84 w 141"/>
                  <a:gd name="T3" fmla="*/ 4 h 379"/>
                  <a:gd name="T4" fmla="*/ 98 w 141"/>
                  <a:gd name="T5" fmla="*/ 15 h 379"/>
                  <a:gd name="T6" fmla="*/ 110 w 141"/>
                  <a:gd name="T7" fmla="*/ 33 h 379"/>
                  <a:gd name="T8" fmla="*/ 119 w 141"/>
                  <a:gd name="T9" fmla="*/ 56 h 379"/>
                  <a:gd name="T10" fmla="*/ 136 w 141"/>
                  <a:gd name="T11" fmla="*/ 117 h 379"/>
                  <a:gd name="T12" fmla="*/ 141 w 141"/>
                  <a:gd name="T13" fmla="*/ 190 h 379"/>
                  <a:gd name="T14" fmla="*/ 140 w 141"/>
                  <a:gd name="T15" fmla="*/ 228 h 379"/>
                  <a:gd name="T16" fmla="*/ 129 w 141"/>
                  <a:gd name="T17" fmla="*/ 295 h 379"/>
                  <a:gd name="T18" fmla="*/ 115 w 141"/>
                  <a:gd name="T19" fmla="*/ 336 h 379"/>
                  <a:gd name="T20" fmla="*/ 105 w 141"/>
                  <a:gd name="T21" fmla="*/ 356 h 379"/>
                  <a:gd name="T22" fmla="*/ 91 w 141"/>
                  <a:gd name="T23" fmla="*/ 371 h 379"/>
                  <a:gd name="T24" fmla="*/ 77 w 141"/>
                  <a:gd name="T25" fmla="*/ 378 h 379"/>
                  <a:gd name="T26" fmla="*/ 71 w 141"/>
                  <a:gd name="T27" fmla="*/ 379 h 379"/>
                  <a:gd name="T28" fmla="*/ 71 w 141"/>
                  <a:gd name="T29" fmla="*/ 348 h 379"/>
                  <a:gd name="T30" fmla="*/ 71 w 141"/>
                  <a:gd name="T31" fmla="*/ 348 h 379"/>
                  <a:gd name="T32" fmla="*/ 83 w 141"/>
                  <a:gd name="T33" fmla="*/ 346 h 379"/>
                  <a:gd name="T34" fmla="*/ 94 w 141"/>
                  <a:gd name="T35" fmla="*/ 336 h 379"/>
                  <a:gd name="T36" fmla="*/ 103 w 141"/>
                  <a:gd name="T37" fmla="*/ 321 h 379"/>
                  <a:gd name="T38" fmla="*/ 119 w 141"/>
                  <a:gd name="T39" fmla="*/ 279 h 379"/>
                  <a:gd name="T40" fmla="*/ 128 w 141"/>
                  <a:gd name="T41" fmla="*/ 222 h 379"/>
                  <a:gd name="T42" fmla="*/ 129 w 141"/>
                  <a:gd name="T43" fmla="*/ 190 h 379"/>
                  <a:gd name="T44" fmla="*/ 125 w 141"/>
                  <a:gd name="T45" fmla="*/ 128 h 379"/>
                  <a:gd name="T46" fmla="*/ 113 w 141"/>
                  <a:gd name="T47" fmla="*/ 77 h 379"/>
                  <a:gd name="T48" fmla="*/ 99 w 141"/>
                  <a:gd name="T49" fmla="*/ 50 h 379"/>
                  <a:gd name="T50" fmla="*/ 88 w 141"/>
                  <a:gd name="T51" fmla="*/ 38 h 379"/>
                  <a:gd name="T52" fmla="*/ 76 w 141"/>
                  <a:gd name="T53" fmla="*/ 31 h 379"/>
                  <a:gd name="T54" fmla="*/ 71 w 141"/>
                  <a:gd name="T55" fmla="*/ 31 h 379"/>
                  <a:gd name="T56" fmla="*/ 71 w 141"/>
                  <a:gd name="T57" fmla="*/ 0 h 379"/>
                  <a:gd name="T58" fmla="*/ 71 w 141"/>
                  <a:gd name="T59" fmla="*/ 379 h 379"/>
                  <a:gd name="T60" fmla="*/ 57 w 141"/>
                  <a:gd name="T61" fmla="*/ 375 h 379"/>
                  <a:gd name="T62" fmla="*/ 44 w 141"/>
                  <a:gd name="T63" fmla="*/ 365 h 379"/>
                  <a:gd name="T64" fmla="*/ 31 w 141"/>
                  <a:gd name="T65" fmla="*/ 347 h 379"/>
                  <a:gd name="T66" fmla="*/ 22 w 141"/>
                  <a:gd name="T67" fmla="*/ 324 h 379"/>
                  <a:gd name="T68" fmla="*/ 7 w 141"/>
                  <a:gd name="T69" fmla="*/ 264 h 379"/>
                  <a:gd name="T70" fmla="*/ 0 w 141"/>
                  <a:gd name="T71" fmla="*/ 190 h 379"/>
                  <a:gd name="T72" fmla="*/ 3 w 141"/>
                  <a:gd name="T73" fmla="*/ 152 h 379"/>
                  <a:gd name="T74" fmla="*/ 12 w 141"/>
                  <a:gd name="T75" fmla="*/ 84 h 379"/>
                  <a:gd name="T76" fmla="*/ 26 w 141"/>
                  <a:gd name="T77" fmla="*/ 44 h 379"/>
                  <a:gd name="T78" fmla="*/ 37 w 141"/>
                  <a:gd name="T79" fmla="*/ 23 h 379"/>
                  <a:gd name="T80" fmla="*/ 50 w 141"/>
                  <a:gd name="T81" fmla="*/ 8 h 379"/>
                  <a:gd name="T82" fmla="*/ 64 w 141"/>
                  <a:gd name="T83" fmla="*/ 2 h 379"/>
                  <a:gd name="T84" fmla="*/ 71 w 141"/>
                  <a:gd name="T85" fmla="*/ 31 h 379"/>
                  <a:gd name="T86" fmla="*/ 65 w 141"/>
                  <a:gd name="T87" fmla="*/ 31 h 379"/>
                  <a:gd name="T88" fmla="*/ 53 w 141"/>
                  <a:gd name="T89" fmla="*/ 38 h 379"/>
                  <a:gd name="T90" fmla="*/ 42 w 141"/>
                  <a:gd name="T91" fmla="*/ 50 h 379"/>
                  <a:gd name="T92" fmla="*/ 29 w 141"/>
                  <a:gd name="T93" fmla="*/ 77 h 379"/>
                  <a:gd name="T94" fmla="*/ 17 w 141"/>
                  <a:gd name="T95" fmla="*/ 128 h 379"/>
                  <a:gd name="T96" fmla="*/ 12 w 141"/>
                  <a:gd name="T97" fmla="*/ 190 h 379"/>
                  <a:gd name="T98" fmla="*/ 14 w 141"/>
                  <a:gd name="T99" fmla="*/ 222 h 379"/>
                  <a:gd name="T100" fmla="*/ 22 w 141"/>
                  <a:gd name="T101" fmla="*/ 279 h 379"/>
                  <a:gd name="T102" fmla="*/ 38 w 141"/>
                  <a:gd name="T103" fmla="*/ 321 h 379"/>
                  <a:gd name="T104" fmla="*/ 48 w 141"/>
                  <a:gd name="T105" fmla="*/ 336 h 379"/>
                  <a:gd name="T106" fmla="*/ 59 w 141"/>
                  <a:gd name="T107" fmla="*/ 346 h 379"/>
                  <a:gd name="T108" fmla="*/ 71 w 141"/>
                  <a:gd name="T109" fmla="*/ 348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1" h="379">
                    <a:moveTo>
                      <a:pt x="71" y="0"/>
                    </a:moveTo>
                    <a:lnTo>
                      <a:pt x="71" y="0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8"/>
                    </a:lnTo>
                    <a:lnTo>
                      <a:pt x="98" y="15"/>
                    </a:lnTo>
                    <a:lnTo>
                      <a:pt x="105" y="23"/>
                    </a:lnTo>
                    <a:lnTo>
                      <a:pt x="110" y="33"/>
                    </a:lnTo>
                    <a:lnTo>
                      <a:pt x="115" y="44"/>
                    </a:lnTo>
                    <a:lnTo>
                      <a:pt x="119" y="56"/>
                    </a:lnTo>
                    <a:lnTo>
                      <a:pt x="129" y="84"/>
                    </a:lnTo>
                    <a:lnTo>
                      <a:pt x="136" y="117"/>
                    </a:lnTo>
                    <a:lnTo>
                      <a:pt x="140" y="152"/>
                    </a:lnTo>
                    <a:lnTo>
                      <a:pt x="141" y="190"/>
                    </a:lnTo>
                    <a:lnTo>
                      <a:pt x="141" y="190"/>
                    </a:lnTo>
                    <a:lnTo>
                      <a:pt x="140" y="228"/>
                    </a:lnTo>
                    <a:lnTo>
                      <a:pt x="136" y="264"/>
                    </a:lnTo>
                    <a:lnTo>
                      <a:pt x="129" y="295"/>
                    </a:lnTo>
                    <a:lnTo>
                      <a:pt x="119" y="324"/>
                    </a:lnTo>
                    <a:lnTo>
                      <a:pt x="115" y="336"/>
                    </a:lnTo>
                    <a:lnTo>
                      <a:pt x="110" y="347"/>
                    </a:lnTo>
                    <a:lnTo>
                      <a:pt x="105" y="356"/>
                    </a:lnTo>
                    <a:lnTo>
                      <a:pt x="98" y="365"/>
                    </a:lnTo>
                    <a:lnTo>
                      <a:pt x="91" y="371"/>
                    </a:lnTo>
                    <a:lnTo>
                      <a:pt x="84" y="375"/>
                    </a:lnTo>
                    <a:lnTo>
                      <a:pt x="77" y="378"/>
                    </a:lnTo>
                    <a:lnTo>
                      <a:pt x="71" y="379"/>
                    </a:lnTo>
                    <a:lnTo>
                      <a:pt x="71" y="379"/>
                    </a:lnTo>
                    <a:lnTo>
                      <a:pt x="71" y="348"/>
                    </a:lnTo>
                    <a:lnTo>
                      <a:pt x="71" y="348"/>
                    </a:lnTo>
                    <a:lnTo>
                      <a:pt x="71" y="348"/>
                    </a:lnTo>
                    <a:lnTo>
                      <a:pt x="71" y="348"/>
                    </a:lnTo>
                    <a:lnTo>
                      <a:pt x="76" y="348"/>
                    </a:lnTo>
                    <a:lnTo>
                      <a:pt x="83" y="346"/>
                    </a:lnTo>
                    <a:lnTo>
                      <a:pt x="88" y="342"/>
                    </a:lnTo>
                    <a:lnTo>
                      <a:pt x="94" y="336"/>
                    </a:lnTo>
                    <a:lnTo>
                      <a:pt x="99" y="329"/>
                    </a:lnTo>
                    <a:lnTo>
                      <a:pt x="103" y="321"/>
                    </a:lnTo>
                    <a:lnTo>
                      <a:pt x="113" y="302"/>
                    </a:lnTo>
                    <a:lnTo>
                      <a:pt x="119" y="279"/>
                    </a:lnTo>
                    <a:lnTo>
                      <a:pt x="125" y="252"/>
                    </a:lnTo>
                    <a:lnTo>
                      <a:pt x="128" y="222"/>
                    </a:lnTo>
                    <a:lnTo>
                      <a:pt x="129" y="190"/>
                    </a:lnTo>
                    <a:lnTo>
                      <a:pt x="129" y="190"/>
                    </a:lnTo>
                    <a:lnTo>
                      <a:pt x="128" y="157"/>
                    </a:lnTo>
                    <a:lnTo>
                      <a:pt x="125" y="128"/>
                    </a:lnTo>
                    <a:lnTo>
                      <a:pt x="119" y="102"/>
                    </a:lnTo>
                    <a:lnTo>
                      <a:pt x="113" y="77"/>
                    </a:lnTo>
                    <a:lnTo>
                      <a:pt x="103" y="59"/>
                    </a:lnTo>
                    <a:lnTo>
                      <a:pt x="99" y="50"/>
                    </a:lnTo>
                    <a:lnTo>
                      <a:pt x="94" y="44"/>
                    </a:lnTo>
                    <a:lnTo>
                      <a:pt x="88" y="38"/>
                    </a:lnTo>
                    <a:lnTo>
                      <a:pt x="83" y="34"/>
                    </a:lnTo>
                    <a:lnTo>
                      <a:pt x="76" y="31"/>
                    </a:lnTo>
                    <a:lnTo>
                      <a:pt x="71" y="31"/>
                    </a:lnTo>
                    <a:lnTo>
                      <a:pt x="71" y="31"/>
                    </a:lnTo>
                    <a:lnTo>
                      <a:pt x="71" y="0"/>
                    </a:lnTo>
                    <a:lnTo>
                      <a:pt x="71" y="0"/>
                    </a:lnTo>
                    <a:close/>
                    <a:moveTo>
                      <a:pt x="71" y="379"/>
                    </a:moveTo>
                    <a:lnTo>
                      <a:pt x="71" y="379"/>
                    </a:lnTo>
                    <a:lnTo>
                      <a:pt x="64" y="378"/>
                    </a:lnTo>
                    <a:lnTo>
                      <a:pt x="57" y="375"/>
                    </a:lnTo>
                    <a:lnTo>
                      <a:pt x="50" y="371"/>
                    </a:lnTo>
                    <a:lnTo>
                      <a:pt x="44" y="365"/>
                    </a:lnTo>
                    <a:lnTo>
                      <a:pt x="37" y="356"/>
                    </a:lnTo>
                    <a:lnTo>
                      <a:pt x="31" y="347"/>
                    </a:lnTo>
                    <a:lnTo>
                      <a:pt x="26" y="336"/>
                    </a:lnTo>
                    <a:lnTo>
                      <a:pt x="22" y="324"/>
                    </a:lnTo>
                    <a:lnTo>
                      <a:pt x="12" y="295"/>
                    </a:lnTo>
                    <a:lnTo>
                      <a:pt x="7" y="264"/>
                    </a:lnTo>
                    <a:lnTo>
                      <a:pt x="3" y="228"/>
                    </a:lnTo>
                    <a:lnTo>
                      <a:pt x="0" y="190"/>
                    </a:lnTo>
                    <a:lnTo>
                      <a:pt x="0" y="190"/>
                    </a:lnTo>
                    <a:lnTo>
                      <a:pt x="3" y="152"/>
                    </a:lnTo>
                    <a:lnTo>
                      <a:pt x="7" y="117"/>
                    </a:lnTo>
                    <a:lnTo>
                      <a:pt x="12" y="84"/>
                    </a:lnTo>
                    <a:lnTo>
                      <a:pt x="22" y="56"/>
                    </a:lnTo>
                    <a:lnTo>
                      <a:pt x="26" y="44"/>
                    </a:lnTo>
                    <a:lnTo>
                      <a:pt x="31" y="33"/>
                    </a:lnTo>
                    <a:lnTo>
                      <a:pt x="37" y="23"/>
                    </a:lnTo>
                    <a:lnTo>
                      <a:pt x="44" y="15"/>
                    </a:lnTo>
                    <a:lnTo>
                      <a:pt x="50" y="8"/>
                    </a:lnTo>
                    <a:lnTo>
                      <a:pt x="57" y="4"/>
                    </a:lnTo>
                    <a:lnTo>
                      <a:pt x="64" y="2"/>
                    </a:lnTo>
                    <a:lnTo>
                      <a:pt x="71" y="0"/>
                    </a:lnTo>
                    <a:lnTo>
                      <a:pt x="71" y="31"/>
                    </a:lnTo>
                    <a:lnTo>
                      <a:pt x="71" y="31"/>
                    </a:lnTo>
                    <a:lnTo>
                      <a:pt x="65" y="31"/>
                    </a:lnTo>
                    <a:lnTo>
                      <a:pt x="59" y="34"/>
                    </a:lnTo>
                    <a:lnTo>
                      <a:pt x="53" y="38"/>
                    </a:lnTo>
                    <a:lnTo>
                      <a:pt x="48" y="44"/>
                    </a:lnTo>
                    <a:lnTo>
                      <a:pt x="42" y="50"/>
                    </a:lnTo>
                    <a:lnTo>
                      <a:pt x="38" y="59"/>
                    </a:lnTo>
                    <a:lnTo>
                      <a:pt x="29" y="77"/>
                    </a:lnTo>
                    <a:lnTo>
                      <a:pt x="22" y="102"/>
                    </a:lnTo>
                    <a:lnTo>
                      <a:pt x="17" y="128"/>
                    </a:lnTo>
                    <a:lnTo>
                      <a:pt x="14" y="157"/>
                    </a:lnTo>
                    <a:lnTo>
                      <a:pt x="12" y="190"/>
                    </a:lnTo>
                    <a:lnTo>
                      <a:pt x="12" y="190"/>
                    </a:lnTo>
                    <a:lnTo>
                      <a:pt x="14" y="222"/>
                    </a:lnTo>
                    <a:lnTo>
                      <a:pt x="17" y="252"/>
                    </a:lnTo>
                    <a:lnTo>
                      <a:pt x="22" y="279"/>
                    </a:lnTo>
                    <a:lnTo>
                      <a:pt x="29" y="302"/>
                    </a:lnTo>
                    <a:lnTo>
                      <a:pt x="38" y="321"/>
                    </a:lnTo>
                    <a:lnTo>
                      <a:pt x="42" y="329"/>
                    </a:lnTo>
                    <a:lnTo>
                      <a:pt x="48" y="336"/>
                    </a:lnTo>
                    <a:lnTo>
                      <a:pt x="53" y="342"/>
                    </a:lnTo>
                    <a:lnTo>
                      <a:pt x="59" y="346"/>
                    </a:lnTo>
                    <a:lnTo>
                      <a:pt x="65" y="348"/>
                    </a:lnTo>
                    <a:lnTo>
                      <a:pt x="71" y="348"/>
                    </a:lnTo>
                    <a:lnTo>
                      <a:pt x="71" y="37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Freeform 122"/>
              <p:cNvSpPr>
                <a:spLocks noEditPoints="1"/>
              </p:cNvSpPr>
              <p:nvPr/>
            </p:nvSpPr>
            <p:spPr bwMode="auto">
              <a:xfrm>
                <a:off x="2111376" y="1905000"/>
                <a:ext cx="601663" cy="220663"/>
              </a:xfrm>
              <a:custGeom>
                <a:avLst/>
                <a:gdLst>
                  <a:gd name="T0" fmla="*/ 190 w 379"/>
                  <a:gd name="T1" fmla="*/ 0 h 139"/>
                  <a:gd name="T2" fmla="*/ 228 w 379"/>
                  <a:gd name="T3" fmla="*/ 1 h 139"/>
                  <a:gd name="T4" fmla="*/ 295 w 379"/>
                  <a:gd name="T5" fmla="*/ 11 h 139"/>
                  <a:gd name="T6" fmla="*/ 336 w 379"/>
                  <a:gd name="T7" fmla="*/ 24 h 139"/>
                  <a:gd name="T8" fmla="*/ 356 w 379"/>
                  <a:gd name="T9" fmla="*/ 35 h 139"/>
                  <a:gd name="T10" fmla="*/ 371 w 379"/>
                  <a:gd name="T11" fmla="*/ 49 h 139"/>
                  <a:gd name="T12" fmla="*/ 378 w 379"/>
                  <a:gd name="T13" fmla="*/ 62 h 139"/>
                  <a:gd name="T14" fmla="*/ 379 w 379"/>
                  <a:gd name="T15" fmla="*/ 69 h 139"/>
                  <a:gd name="T16" fmla="*/ 375 w 379"/>
                  <a:gd name="T17" fmla="*/ 82 h 139"/>
                  <a:gd name="T18" fmla="*/ 364 w 379"/>
                  <a:gd name="T19" fmla="*/ 96 h 139"/>
                  <a:gd name="T20" fmla="*/ 347 w 379"/>
                  <a:gd name="T21" fmla="*/ 108 h 139"/>
                  <a:gd name="T22" fmla="*/ 324 w 379"/>
                  <a:gd name="T23" fmla="*/ 119 h 139"/>
                  <a:gd name="T24" fmla="*/ 264 w 379"/>
                  <a:gd name="T25" fmla="*/ 134 h 139"/>
                  <a:gd name="T26" fmla="*/ 190 w 379"/>
                  <a:gd name="T27" fmla="*/ 139 h 139"/>
                  <a:gd name="T28" fmla="*/ 190 w 379"/>
                  <a:gd name="T29" fmla="*/ 127 h 139"/>
                  <a:gd name="T30" fmla="*/ 190 w 379"/>
                  <a:gd name="T31" fmla="*/ 127 h 139"/>
                  <a:gd name="T32" fmla="*/ 252 w 379"/>
                  <a:gd name="T33" fmla="*/ 123 h 139"/>
                  <a:gd name="T34" fmla="*/ 302 w 379"/>
                  <a:gd name="T35" fmla="*/ 111 h 139"/>
                  <a:gd name="T36" fmla="*/ 329 w 379"/>
                  <a:gd name="T37" fmla="*/ 97 h 139"/>
                  <a:gd name="T38" fmla="*/ 341 w 379"/>
                  <a:gd name="T39" fmla="*/ 86 h 139"/>
                  <a:gd name="T40" fmla="*/ 348 w 379"/>
                  <a:gd name="T41" fmla="*/ 74 h 139"/>
                  <a:gd name="T42" fmla="*/ 348 w 379"/>
                  <a:gd name="T43" fmla="*/ 69 h 139"/>
                  <a:gd name="T44" fmla="*/ 348 w 379"/>
                  <a:gd name="T45" fmla="*/ 63 h 139"/>
                  <a:gd name="T46" fmla="*/ 341 w 379"/>
                  <a:gd name="T47" fmla="*/ 51 h 139"/>
                  <a:gd name="T48" fmla="*/ 329 w 379"/>
                  <a:gd name="T49" fmla="*/ 40 h 139"/>
                  <a:gd name="T50" fmla="*/ 302 w 379"/>
                  <a:gd name="T51" fmla="*/ 28 h 139"/>
                  <a:gd name="T52" fmla="*/ 252 w 379"/>
                  <a:gd name="T53" fmla="*/ 15 h 139"/>
                  <a:gd name="T54" fmla="*/ 190 w 379"/>
                  <a:gd name="T55" fmla="*/ 11 h 139"/>
                  <a:gd name="T56" fmla="*/ 190 w 379"/>
                  <a:gd name="T57" fmla="*/ 0 h 139"/>
                  <a:gd name="T58" fmla="*/ 0 w 379"/>
                  <a:gd name="T59" fmla="*/ 69 h 139"/>
                  <a:gd name="T60" fmla="*/ 4 w 379"/>
                  <a:gd name="T61" fmla="*/ 55 h 139"/>
                  <a:gd name="T62" fmla="*/ 15 w 379"/>
                  <a:gd name="T63" fmla="*/ 42 h 139"/>
                  <a:gd name="T64" fmla="*/ 33 w 379"/>
                  <a:gd name="T65" fmla="*/ 30 h 139"/>
                  <a:gd name="T66" fmla="*/ 56 w 379"/>
                  <a:gd name="T67" fmla="*/ 20 h 139"/>
                  <a:gd name="T68" fmla="*/ 117 w 379"/>
                  <a:gd name="T69" fmla="*/ 5 h 139"/>
                  <a:gd name="T70" fmla="*/ 190 w 379"/>
                  <a:gd name="T71" fmla="*/ 0 h 139"/>
                  <a:gd name="T72" fmla="*/ 190 w 379"/>
                  <a:gd name="T73" fmla="*/ 11 h 139"/>
                  <a:gd name="T74" fmla="*/ 127 w 379"/>
                  <a:gd name="T75" fmla="*/ 15 h 139"/>
                  <a:gd name="T76" fmla="*/ 77 w 379"/>
                  <a:gd name="T77" fmla="*/ 28 h 139"/>
                  <a:gd name="T78" fmla="*/ 50 w 379"/>
                  <a:gd name="T79" fmla="*/ 40 h 139"/>
                  <a:gd name="T80" fmla="*/ 38 w 379"/>
                  <a:gd name="T81" fmla="*/ 51 h 139"/>
                  <a:gd name="T82" fmla="*/ 31 w 379"/>
                  <a:gd name="T83" fmla="*/ 63 h 139"/>
                  <a:gd name="T84" fmla="*/ 31 w 379"/>
                  <a:gd name="T85" fmla="*/ 69 h 139"/>
                  <a:gd name="T86" fmla="*/ 34 w 379"/>
                  <a:gd name="T87" fmla="*/ 81 h 139"/>
                  <a:gd name="T88" fmla="*/ 43 w 379"/>
                  <a:gd name="T89" fmla="*/ 92 h 139"/>
                  <a:gd name="T90" fmla="*/ 58 w 379"/>
                  <a:gd name="T91" fmla="*/ 101 h 139"/>
                  <a:gd name="T92" fmla="*/ 102 w 379"/>
                  <a:gd name="T93" fmla="*/ 118 h 139"/>
                  <a:gd name="T94" fmla="*/ 157 w 379"/>
                  <a:gd name="T95" fmla="*/ 126 h 139"/>
                  <a:gd name="T96" fmla="*/ 190 w 379"/>
                  <a:gd name="T97" fmla="*/ 139 h 139"/>
                  <a:gd name="T98" fmla="*/ 152 w 379"/>
                  <a:gd name="T99" fmla="*/ 138 h 139"/>
                  <a:gd name="T100" fmla="*/ 84 w 379"/>
                  <a:gd name="T101" fmla="*/ 127 h 139"/>
                  <a:gd name="T102" fmla="*/ 43 w 379"/>
                  <a:gd name="T103" fmla="*/ 114 h 139"/>
                  <a:gd name="T104" fmla="*/ 23 w 379"/>
                  <a:gd name="T105" fmla="*/ 103 h 139"/>
                  <a:gd name="T106" fmla="*/ 8 w 379"/>
                  <a:gd name="T107" fmla="*/ 89 h 139"/>
                  <a:gd name="T108" fmla="*/ 1 w 379"/>
                  <a:gd name="T109" fmla="*/ 76 h 139"/>
                  <a:gd name="T110" fmla="*/ 0 w 379"/>
                  <a:gd name="T111" fmla="*/ 6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79" h="139">
                    <a:moveTo>
                      <a:pt x="190" y="0"/>
                    </a:moveTo>
                    <a:lnTo>
                      <a:pt x="190" y="0"/>
                    </a:lnTo>
                    <a:lnTo>
                      <a:pt x="190" y="0"/>
                    </a:lnTo>
                    <a:lnTo>
                      <a:pt x="228" y="1"/>
                    </a:lnTo>
                    <a:lnTo>
                      <a:pt x="264" y="5"/>
                    </a:lnTo>
                    <a:lnTo>
                      <a:pt x="295" y="11"/>
                    </a:lnTo>
                    <a:lnTo>
                      <a:pt x="324" y="20"/>
                    </a:lnTo>
                    <a:lnTo>
                      <a:pt x="336" y="24"/>
                    </a:lnTo>
                    <a:lnTo>
                      <a:pt x="347" y="30"/>
                    </a:lnTo>
                    <a:lnTo>
                      <a:pt x="356" y="35"/>
                    </a:lnTo>
                    <a:lnTo>
                      <a:pt x="364" y="42"/>
                    </a:lnTo>
                    <a:lnTo>
                      <a:pt x="371" y="49"/>
                    </a:lnTo>
                    <a:lnTo>
                      <a:pt x="375" y="55"/>
                    </a:lnTo>
                    <a:lnTo>
                      <a:pt x="378" y="62"/>
                    </a:lnTo>
                    <a:lnTo>
                      <a:pt x="379" y="69"/>
                    </a:lnTo>
                    <a:lnTo>
                      <a:pt x="379" y="69"/>
                    </a:lnTo>
                    <a:lnTo>
                      <a:pt x="378" y="76"/>
                    </a:lnTo>
                    <a:lnTo>
                      <a:pt x="375" y="82"/>
                    </a:lnTo>
                    <a:lnTo>
                      <a:pt x="371" y="89"/>
                    </a:lnTo>
                    <a:lnTo>
                      <a:pt x="364" y="96"/>
                    </a:lnTo>
                    <a:lnTo>
                      <a:pt x="356" y="103"/>
                    </a:lnTo>
                    <a:lnTo>
                      <a:pt x="347" y="108"/>
                    </a:lnTo>
                    <a:lnTo>
                      <a:pt x="336" y="114"/>
                    </a:lnTo>
                    <a:lnTo>
                      <a:pt x="324" y="119"/>
                    </a:lnTo>
                    <a:lnTo>
                      <a:pt x="295" y="127"/>
                    </a:lnTo>
                    <a:lnTo>
                      <a:pt x="264" y="134"/>
                    </a:lnTo>
                    <a:lnTo>
                      <a:pt x="228" y="138"/>
                    </a:lnTo>
                    <a:lnTo>
                      <a:pt x="190" y="139"/>
                    </a:lnTo>
                    <a:lnTo>
                      <a:pt x="190" y="139"/>
                    </a:lnTo>
                    <a:lnTo>
                      <a:pt x="190" y="127"/>
                    </a:lnTo>
                    <a:lnTo>
                      <a:pt x="190" y="127"/>
                    </a:lnTo>
                    <a:lnTo>
                      <a:pt x="190" y="127"/>
                    </a:lnTo>
                    <a:lnTo>
                      <a:pt x="222" y="126"/>
                    </a:lnTo>
                    <a:lnTo>
                      <a:pt x="252" y="123"/>
                    </a:lnTo>
                    <a:lnTo>
                      <a:pt x="279" y="118"/>
                    </a:lnTo>
                    <a:lnTo>
                      <a:pt x="302" y="111"/>
                    </a:lnTo>
                    <a:lnTo>
                      <a:pt x="321" y="101"/>
                    </a:lnTo>
                    <a:lnTo>
                      <a:pt x="329" y="97"/>
                    </a:lnTo>
                    <a:lnTo>
                      <a:pt x="336" y="92"/>
                    </a:lnTo>
                    <a:lnTo>
                      <a:pt x="341" y="86"/>
                    </a:lnTo>
                    <a:lnTo>
                      <a:pt x="345" y="81"/>
                    </a:lnTo>
                    <a:lnTo>
                      <a:pt x="348" y="74"/>
                    </a:lnTo>
                    <a:lnTo>
                      <a:pt x="348" y="69"/>
                    </a:lnTo>
                    <a:lnTo>
                      <a:pt x="348" y="69"/>
                    </a:lnTo>
                    <a:lnTo>
                      <a:pt x="348" y="69"/>
                    </a:lnTo>
                    <a:lnTo>
                      <a:pt x="348" y="63"/>
                    </a:lnTo>
                    <a:lnTo>
                      <a:pt x="345" y="57"/>
                    </a:lnTo>
                    <a:lnTo>
                      <a:pt x="341" y="51"/>
                    </a:lnTo>
                    <a:lnTo>
                      <a:pt x="336" y="46"/>
                    </a:lnTo>
                    <a:lnTo>
                      <a:pt x="329" y="40"/>
                    </a:lnTo>
                    <a:lnTo>
                      <a:pt x="321" y="36"/>
                    </a:lnTo>
                    <a:lnTo>
                      <a:pt x="302" y="28"/>
                    </a:lnTo>
                    <a:lnTo>
                      <a:pt x="279" y="20"/>
                    </a:lnTo>
                    <a:lnTo>
                      <a:pt x="252" y="15"/>
                    </a:lnTo>
                    <a:lnTo>
                      <a:pt x="222" y="12"/>
                    </a:lnTo>
                    <a:lnTo>
                      <a:pt x="190" y="11"/>
                    </a:lnTo>
                    <a:lnTo>
                      <a:pt x="190" y="11"/>
                    </a:lnTo>
                    <a:lnTo>
                      <a:pt x="190" y="0"/>
                    </a:lnTo>
                    <a:close/>
                    <a:moveTo>
                      <a:pt x="0" y="69"/>
                    </a:moveTo>
                    <a:lnTo>
                      <a:pt x="0" y="69"/>
                    </a:lnTo>
                    <a:lnTo>
                      <a:pt x="1" y="62"/>
                    </a:lnTo>
                    <a:lnTo>
                      <a:pt x="4" y="55"/>
                    </a:lnTo>
                    <a:lnTo>
                      <a:pt x="8" y="49"/>
                    </a:lnTo>
                    <a:lnTo>
                      <a:pt x="15" y="42"/>
                    </a:lnTo>
                    <a:lnTo>
                      <a:pt x="23" y="36"/>
                    </a:lnTo>
                    <a:lnTo>
                      <a:pt x="33" y="30"/>
                    </a:lnTo>
                    <a:lnTo>
                      <a:pt x="43" y="24"/>
                    </a:lnTo>
                    <a:lnTo>
                      <a:pt x="56" y="20"/>
                    </a:lnTo>
                    <a:lnTo>
                      <a:pt x="84" y="11"/>
                    </a:lnTo>
                    <a:lnTo>
                      <a:pt x="117" y="5"/>
                    </a:lnTo>
                    <a:lnTo>
                      <a:pt x="152" y="1"/>
                    </a:lnTo>
                    <a:lnTo>
                      <a:pt x="190" y="0"/>
                    </a:lnTo>
                    <a:lnTo>
                      <a:pt x="190" y="11"/>
                    </a:lnTo>
                    <a:lnTo>
                      <a:pt x="190" y="11"/>
                    </a:lnTo>
                    <a:lnTo>
                      <a:pt x="157" y="12"/>
                    </a:lnTo>
                    <a:lnTo>
                      <a:pt x="127" y="15"/>
                    </a:lnTo>
                    <a:lnTo>
                      <a:pt x="102" y="20"/>
                    </a:lnTo>
                    <a:lnTo>
                      <a:pt x="77" y="28"/>
                    </a:lnTo>
                    <a:lnTo>
                      <a:pt x="58" y="36"/>
                    </a:lnTo>
                    <a:lnTo>
                      <a:pt x="50" y="40"/>
                    </a:lnTo>
                    <a:lnTo>
                      <a:pt x="43" y="46"/>
                    </a:lnTo>
                    <a:lnTo>
                      <a:pt x="38" y="51"/>
                    </a:lnTo>
                    <a:lnTo>
                      <a:pt x="34" y="57"/>
                    </a:lnTo>
                    <a:lnTo>
                      <a:pt x="31" y="63"/>
                    </a:lnTo>
                    <a:lnTo>
                      <a:pt x="31" y="69"/>
                    </a:lnTo>
                    <a:lnTo>
                      <a:pt x="31" y="69"/>
                    </a:lnTo>
                    <a:lnTo>
                      <a:pt x="31" y="74"/>
                    </a:lnTo>
                    <a:lnTo>
                      <a:pt x="34" y="81"/>
                    </a:lnTo>
                    <a:lnTo>
                      <a:pt x="38" y="86"/>
                    </a:lnTo>
                    <a:lnTo>
                      <a:pt x="43" y="92"/>
                    </a:lnTo>
                    <a:lnTo>
                      <a:pt x="50" y="97"/>
                    </a:lnTo>
                    <a:lnTo>
                      <a:pt x="58" y="101"/>
                    </a:lnTo>
                    <a:lnTo>
                      <a:pt x="77" y="111"/>
                    </a:lnTo>
                    <a:lnTo>
                      <a:pt x="102" y="118"/>
                    </a:lnTo>
                    <a:lnTo>
                      <a:pt x="127" y="123"/>
                    </a:lnTo>
                    <a:lnTo>
                      <a:pt x="157" y="126"/>
                    </a:lnTo>
                    <a:lnTo>
                      <a:pt x="190" y="127"/>
                    </a:lnTo>
                    <a:lnTo>
                      <a:pt x="190" y="139"/>
                    </a:lnTo>
                    <a:lnTo>
                      <a:pt x="190" y="139"/>
                    </a:lnTo>
                    <a:lnTo>
                      <a:pt x="152" y="138"/>
                    </a:lnTo>
                    <a:lnTo>
                      <a:pt x="117" y="134"/>
                    </a:lnTo>
                    <a:lnTo>
                      <a:pt x="84" y="127"/>
                    </a:lnTo>
                    <a:lnTo>
                      <a:pt x="56" y="119"/>
                    </a:lnTo>
                    <a:lnTo>
                      <a:pt x="43" y="114"/>
                    </a:lnTo>
                    <a:lnTo>
                      <a:pt x="33" y="108"/>
                    </a:lnTo>
                    <a:lnTo>
                      <a:pt x="23" y="103"/>
                    </a:lnTo>
                    <a:lnTo>
                      <a:pt x="15" y="96"/>
                    </a:lnTo>
                    <a:lnTo>
                      <a:pt x="8" y="89"/>
                    </a:lnTo>
                    <a:lnTo>
                      <a:pt x="4" y="82"/>
                    </a:lnTo>
                    <a:lnTo>
                      <a:pt x="1" y="76"/>
                    </a:lnTo>
                    <a:lnTo>
                      <a:pt x="0" y="69"/>
                    </a:lnTo>
                    <a:lnTo>
                      <a:pt x="0" y="6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Freeform 123"/>
              <p:cNvSpPr>
                <a:spLocks noEditPoints="1"/>
              </p:cNvSpPr>
              <p:nvPr/>
            </p:nvSpPr>
            <p:spPr bwMode="auto">
              <a:xfrm>
                <a:off x="2187576" y="1789113"/>
                <a:ext cx="450850" cy="452438"/>
              </a:xfrm>
              <a:custGeom>
                <a:avLst/>
                <a:gdLst>
                  <a:gd name="T0" fmla="*/ 142 w 284"/>
                  <a:gd name="T1" fmla="*/ 50 h 285"/>
                  <a:gd name="T2" fmla="*/ 190 w 284"/>
                  <a:gd name="T3" fmla="*/ 93 h 285"/>
                  <a:gd name="T4" fmla="*/ 218 w 284"/>
                  <a:gd name="T5" fmla="*/ 120 h 285"/>
                  <a:gd name="T6" fmla="*/ 258 w 284"/>
                  <a:gd name="T7" fmla="*/ 176 h 285"/>
                  <a:gd name="T8" fmla="*/ 277 w 284"/>
                  <a:gd name="T9" fmla="*/ 214 h 285"/>
                  <a:gd name="T10" fmla="*/ 283 w 284"/>
                  <a:gd name="T11" fmla="*/ 237 h 285"/>
                  <a:gd name="T12" fmla="*/ 284 w 284"/>
                  <a:gd name="T13" fmla="*/ 256 h 285"/>
                  <a:gd name="T14" fmla="*/ 280 w 284"/>
                  <a:gd name="T15" fmla="*/ 271 h 285"/>
                  <a:gd name="T16" fmla="*/ 276 w 284"/>
                  <a:gd name="T17" fmla="*/ 276 h 285"/>
                  <a:gd name="T18" fmla="*/ 266 w 284"/>
                  <a:gd name="T19" fmla="*/ 283 h 285"/>
                  <a:gd name="T20" fmla="*/ 254 w 284"/>
                  <a:gd name="T21" fmla="*/ 285 h 285"/>
                  <a:gd name="T22" fmla="*/ 223 w 284"/>
                  <a:gd name="T23" fmla="*/ 280 h 285"/>
                  <a:gd name="T24" fmla="*/ 184 w 284"/>
                  <a:gd name="T25" fmla="*/ 262 h 285"/>
                  <a:gd name="T26" fmla="*/ 142 w 284"/>
                  <a:gd name="T27" fmla="*/ 235 h 285"/>
                  <a:gd name="T28" fmla="*/ 142 w 284"/>
                  <a:gd name="T29" fmla="*/ 219 h 285"/>
                  <a:gd name="T30" fmla="*/ 177 w 284"/>
                  <a:gd name="T31" fmla="*/ 243 h 285"/>
                  <a:gd name="T32" fmla="*/ 209 w 284"/>
                  <a:gd name="T33" fmla="*/ 257 h 285"/>
                  <a:gd name="T34" fmla="*/ 235 w 284"/>
                  <a:gd name="T35" fmla="*/ 261 h 285"/>
                  <a:gd name="T36" fmla="*/ 246 w 284"/>
                  <a:gd name="T37" fmla="*/ 260 h 285"/>
                  <a:gd name="T38" fmla="*/ 254 w 284"/>
                  <a:gd name="T39" fmla="*/ 254 h 285"/>
                  <a:gd name="T40" fmla="*/ 254 w 284"/>
                  <a:gd name="T41" fmla="*/ 254 h 285"/>
                  <a:gd name="T42" fmla="*/ 260 w 284"/>
                  <a:gd name="T43" fmla="*/ 243 h 285"/>
                  <a:gd name="T44" fmla="*/ 261 w 284"/>
                  <a:gd name="T45" fmla="*/ 230 h 285"/>
                  <a:gd name="T46" fmla="*/ 258 w 284"/>
                  <a:gd name="T47" fmla="*/ 212 h 285"/>
                  <a:gd name="T48" fmla="*/ 239 w 284"/>
                  <a:gd name="T49" fmla="*/ 170 h 285"/>
                  <a:gd name="T50" fmla="*/ 205 w 284"/>
                  <a:gd name="T51" fmla="*/ 124 h 285"/>
                  <a:gd name="T52" fmla="*/ 184 w 284"/>
                  <a:gd name="T53" fmla="*/ 101 h 285"/>
                  <a:gd name="T54" fmla="*/ 142 w 284"/>
                  <a:gd name="T55" fmla="*/ 65 h 285"/>
                  <a:gd name="T56" fmla="*/ 8 w 284"/>
                  <a:gd name="T57" fmla="*/ 8 h 285"/>
                  <a:gd name="T58" fmla="*/ 12 w 284"/>
                  <a:gd name="T59" fmla="*/ 5 h 285"/>
                  <a:gd name="T60" fmla="*/ 23 w 284"/>
                  <a:gd name="T61" fmla="*/ 0 h 285"/>
                  <a:gd name="T62" fmla="*/ 44 w 284"/>
                  <a:gd name="T63" fmla="*/ 0 h 285"/>
                  <a:gd name="T64" fmla="*/ 79 w 284"/>
                  <a:gd name="T65" fmla="*/ 11 h 285"/>
                  <a:gd name="T66" fmla="*/ 120 w 284"/>
                  <a:gd name="T67" fmla="*/ 34 h 285"/>
                  <a:gd name="T68" fmla="*/ 142 w 284"/>
                  <a:gd name="T69" fmla="*/ 65 h 285"/>
                  <a:gd name="T70" fmla="*/ 124 w 284"/>
                  <a:gd name="T71" fmla="*/ 51 h 285"/>
                  <a:gd name="T72" fmla="*/ 89 w 284"/>
                  <a:gd name="T73" fmla="*/ 32 h 285"/>
                  <a:gd name="T74" fmla="*/ 60 w 284"/>
                  <a:gd name="T75" fmla="*/ 23 h 285"/>
                  <a:gd name="T76" fmla="*/ 43 w 284"/>
                  <a:gd name="T77" fmla="*/ 23 h 285"/>
                  <a:gd name="T78" fmla="*/ 33 w 284"/>
                  <a:gd name="T79" fmla="*/ 27 h 285"/>
                  <a:gd name="T80" fmla="*/ 29 w 284"/>
                  <a:gd name="T81" fmla="*/ 29 h 285"/>
                  <a:gd name="T82" fmla="*/ 24 w 284"/>
                  <a:gd name="T83" fmla="*/ 40 h 285"/>
                  <a:gd name="T84" fmla="*/ 23 w 284"/>
                  <a:gd name="T85" fmla="*/ 55 h 285"/>
                  <a:gd name="T86" fmla="*/ 25 w 284"/>
                  <a:gd name="T87" fmla="*/ 71 h 285"/>
                  <a:gd name="T88" fmla="*/ 44 w 284"/>
                  <a:gd name="T89" fmla="*/ 113 h 285"/>
                  <a:gd name="T90" fmla="*/ 78 w 284"/>
                  <a:gd name="T91" fmla="*/ 159 h 285"/>
                  <a:gd name="T92" fmla="*/ 100 w 284"/>
                  <a:gd name="T93" fmla="*/ 184 h 285"/>
                  <a:gd name="T94" fmla="*/ 142 w 284"/>
                  <a:gd name="T95" fmla="*/ 219 h 285"/>
                  <a:gd name="T96" fmla="*/ 142 w 284"/>
                  <a:gd name="T97" fmla="*/ 235 h 285"/>
                  <a:gd name="T98" fmla="*/ 93 w 284"/>
                  <a:gd name="T99" fmla="*/ 192 h 285"/>
                  <a:gd name="T100" fmla="*/ 66 w 284"/>
                  <a:gd name="T101" fmla="*/ 164 h 285"/>
                  <a:gd name="T102" fmla="*/ 25 w 284"/>
                  <a:gd name="T103" fmla="*/ 108 h 285"/>
                  <a:gd name="T104" fmla="*/ 6 w 284"/>
                  <a:gd name="T105" fmla="*/ 70 h 285"/>
                  <a:gd name="T106" fmla="*/ 1 w 284"/>
                  <a:gd name="T107" fmla="*/ 47 h 285"/>
                  <a:gd name="T108" fmla="*/ 0 w 284"/>
                  <a:gd name="T109" fmla="*/ 28 h 285"/>
                  <a:gd name="T110" fmla="*/ 4 w 284"/>
                  <a:gd name="T111" fmla="*/ 13 h 285"/>
                  <a:gd name="T112" fmla="*/ 8 w 284"/>
                  <a:gd name="T113" fmla="*/ 8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84" h="285">
                    <a:moveTo>
                      <a:pt x="142" y="50"/>
                    </a:moveTo>
                    <a:lnTo>
                      <a:pt x="142" y="50"/>
                    </a:lnTo>
                    <a:lnTo>
                      <a:pt x="166" y="70"/>
                    </a:lnTo>
                    <a:lnTo>
                      <a:pt x="190" y="93"/>
                    </a:lnTo>
                    <a:lnTo>
                      <a:pt x="190" y="93"/>
                    </a:lnTo>
                    <a:lnTo>
                      <a:pt x="218" y="120"/>
                    </a:lnTo>
                    <a:lnTo>
                      <a:pt x="239" y="149"/>
                    </a:lnTo>
                    <a:lnTo>
                      <a:pt x="258" y="176"/>
                    </a:lnTo>
                    <a:lnTo>
                      <a:pt x="272" y="201"/>
                    </a:lnTo>
                    <a:lnTo>
                      <a:pt x="277" y="214"/>
                    </a:lnTo>
                    <a:lnTo>
                      <a:pt x="280" y="226"/>
                    </a:lnTo>
                    <a:lnTo>
                      <a:pt x="283" y="237"/>
                    </a:lnTo>
                    <a:lnTo>
                      <a:pt x="284" y="246"/>
                    </a:lnTo>
                    <a:lnTo>
                      <a:pt x="284" y="256"/>
                    </a:lnTo>
                    <a:lnTo>
                      <a:pt x="283" y="264"/>
                    </a:lnTo>
                    <a:lnTo>
                      <a:pt x="280" y="271"/>
                    </a:lnTo>
                    <a:lnTo>
                      <a:pt x="276" y="276"/>
                    </a:lnTo>
                    <a:lnTo>
                      <a:pt x="276" y="276"/>
                    </a:lnTo>
                    <a:lnTo>
                      <a:pt x="272" y="280"/>
                    </a:lnTo>
                    <a:lnTo>
                      <a:pt x="266" y="283"/>
                    </a:lnTo>
                    <a:lnTo>
                      <a:pt x="261" y="284"/>
                    </a:lnTo>
                    <a:lnTo>
                      <a:pt x="254" y="285"/>
                    </a:lnTo>
                    <a:lnTo>
                      <a:pt x="239" y="284"/>
                    </a:lnTo>
                    <a:lnTo>
                      <a:pt x="223" y="280"/>
                    </a:lnTo>
                    <a:lnTo>
                      <a:pt x="204" y="273"/>
                    </a:lnTo>
                    <a:lnTo>
                      <a:pt x="184" y="262"/>
                    </a:lnTo>
                    <a:lnTo>
                      <a:pt x="163" y="250"/>
                    </a:lnTo>
                    <a:lnTo>
                      <a:pt x="142" y="235"/>
                    </a:lnTo>
                    <a:lnTo>
                      <a:pt x="142" y="219"/>
                    </a:lnTo>
                    <a:lnTo>
                      <a:pt x="142" y="219"/>
                    </a:lnTo>
                    <a:lnTo>
                      <a:pt x="159" y="233"/>
                    </a:lnTo>
                    <a:lnTo>
                      <a:pt x="177" y="243"/>
                    </a:lnTo>
                    <a:lnTo>
                      <a:pt x="195" y="252"/>
                    </a:lnTo>
                    <a:lnTo>
                      <a:pt x="209" y="257"/>
                    </a:lnTo>
                    <a:lnTo>
                      <a:pt x="223" y="261"/>
                    </a:lnTo>
                    <a:lnTo>
                      <a:pt x="235" y="261"/>
                    </a:lnTo>
                    <a:lnTo>
                      <a:pt x="241" y="261"/>
                    </a:lnTo>
                    <a:lnTo>
                      <a:pt x="246" y="260"/>
                    </a:lnTo>
                    <a:lnTo>
                      <a:pt x="250" y="257"/>
                    </a:lnTo>
                    <a:lnTo>
                      <a:pt x="254" y="254"/>
                    </a:lnTo>
                    <a:lnTo>
                      <a:pt x="254" y="254"/>
                    </a:lnTo>
                    <a:lnTo>
                      <a:pt x="254" y="254"/>
                    </a:lnTo>
                    <a:lnTo>
                      <a:pt x="258" y="249"/>
                    </a:lnTo>
                    <a:lnTo>
                      <a:pt x="260" y="243"/>
                    </a:lnTo>
                    <a:lnTo>
                      <a:pt x="261" y="237"/>
                    </a:lnTo>
                    <a:lnTo>
                      <a:pt x="261" y="230"/>
                    </a:lnTo>
                    <a:lnTo>
                      <a:pt x="260" y="220"/>
                    </a:lnTo>
                    <a:lnTo>
                      <a:pt x="258" y="212"/>
                    </a:lnTo>
                    <a:lnTo>
                      <a:pt x="250" y="192"/>
                    </a:lnTo>
                    <a:lnTo>
                      <a:pt x="239" y="170"/>
                    </a:lnTo>
                    <a:lnTo>
                      <a:pt x="223" y="147"/>
                    </a:lnTo>
                    <a:lnTo>
                      <a:pt x="205" y="124"/>
                    </a:lnTo>
                    <a:lnTo>
                      <a:pt x="184" y="101"/>
                    </a:lnTo>
                    <a:lnTo>
                      <a:pt x="184" y="101"/>
                    </a:lnTo>
                    <a:lnTo>
                      <a:pt x="162" y="81"/>
                    </a:lnTo>
                    <a:lnTo>
                      <a:pt x="142" y="65"/>
                    </a:lnTo>
                    <a:lnTo>
                      <a:pt x="142" y="50"/>
                    </a:lnTo>
                    <a:close/>
                    <a:moveTo>
                      <a:pt x="8" y="8"/>
                    </a:moveTo>
                    <a:lnTo>
                      <a:pt x="8" y="8"/>
                    </a:lnTo>
                    <a:lnTo>
                      <a:pt x="12" y="5"/>
                    </a:lnTo>
                    <a:lnTo>
                      <a:pt x="17" y="2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44" y="0"/>
                    </a:lnTo>
                    <a:lnTo>
                      <a:pt x="60" y="4"/>
                    </a:lnTo>
                    <a:lnTo>
                      <a:pt x="79" y="11"/>
                    </a:lnTo>
                    <a:lnTo>
                      <a:pt x="100" y="21"/>
                    </a:lnTo>
                    <a:lnTo>
                      <a:pt x="120" y="34"/>
                    </a:lnTo>
                    <a:lnTo>
                      <a:pt x="142" y="50"/>
                    </a:lnTo>
                    <a:lnTo>
                      <a:pt x="142" y="65"/>
                    </a:lnTo>
                    <a:lnTo>
                      <a:pt x="142" y="65"/>
                    </a:lnTo>
                    <a:lnTo>
                      <a:pt x="124" y="51"/>
                    </a:lnTo>
                    <a:lnTo>
                      <a:pt x="107" y="40"/>
                    </a:lnTo>
                    <a:lnTo>
                      <a:pt x="89" y="32"/>
                    </a:lnTo>
                    <a:lnTo>
                      <a:pt x="74" y="27"/>
                    </a:lnTo>
                    <a:lnTo>
                      <a:pt x="60" y="23"/>
                    </a:lnTo>
                    <a:lnTo>
                      <a:pt x="48" y="23"/>
                    </a:lnTo>
                    <a:lnTo>
                      <a:pt x="43" y="23"/>
                    </a:lnTo>
                    <a:lnTo>
                      <a:pt x="37" y="24"/>
                    </a:lnTo>
                    <a:lnTo>
                      <a:pt x="33" y="27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25" y="35"/>
                    </a:lnTo>
                    <a:lnTo>
                      <a:pt x="24" y="40"/>
                    </a:lnTo>
                    <a:lnTo>
                      <a:pt x="23" y="47"/>
                    </a:lnTo>
                    <a:lnTo>
                      <a:pt x="23" y="55"/>
                    </a:lnTo>
                    <a:lnTo>
                      <a:pt x="24" y="63"/>
                    </a:lnTo>
                    <a:lnTo>
                      <a:pt x="25" y="71"/>
                    </a:lnTo>
                    <a:lnTo>
                      <a:pt x="33" y="92"/>
                    </a:lnTo>
                    <a:lnTo>
                      <a:pt x="44" y="113"/>
                    </a:lnTo>
                    <a:lnTo>
                      <a:pt x="60" y="136"/>
                    </a:lnTo>
                    <a:lnTo>
                      <a:pt x="78" y="159"/>
                    </a:lnTo>
                    <a:lnTo>
                      <a:pt x="100" y="184"/>
                    </a:lnTo>
                    <a:lnTo>
                      <a:pt x="100" y="184"/>
                    </a:lnTo>
                    <a:lnTo>
                      <a:pt x="121" y="203"/>
                    </a:lnTo>
                    <a:lnTo>
                      <a:pt x="142" y="219"/>
                    </a:lnTo>
                    <a:lnTo>
                      <a:pt x="142" y="235"/>
                    </a:lnTo>
                    <a:lnTo>
                      <a:pt x="142" y="235"/>
                    </a:lnTo>
                    <a:lnTo>
                      <a:pt x="117" y="215"/>
                    </a:lnTo>
                    <a:lnTo>
                      <a:pt x="93" y="192"/>
                    </a:lnTo>
                    <a:lnTo>
                      <a:pt x="93" y="192"/>
                    </a:lnTo>
                    <a:lnTo>
                      <a:pt x="66" y="164"/>
                    </a:lnTo>
                    <a:lnTo>
                      <a:pt x="44" y="135"/>
                    </a:lnTo>
                    <a:lnTo>
                      <a:pt x="25" y="108"/>
                    </a:lnTo>
                    <a:lnTo>
                      <a:pt x="12" y="82"/>
                    </a:lnTo>
                    <a:lnTo>
                      <a:pt x="6" y="70"/>
                    </a:lnTo>
                    <a:lnTo>
                      <a:pt x="4" y="58"/>
                    </a:lnTo>
                    <a:lnTo>
                      <a:pt x="1" y="47"/>
                    </a:lnTo>
                    <a:lnTo>
                      <a:pt x="0" y="38"/>
                    </a:lnTo>
                    <a:lnTo>
                      <a:pt x="0" y="28"/>
                    </a:lnTo>
                    <a:lnTo>
                      <a:pt x="1" y="20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8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5" name="Freeform 124"/>
              <p:cNvSpPr>
                <a:spLocks noEditPoints="1"/>
              </p:cNvSpPr>
              <p:nvPr/>
            </p:nvSpPr>
            <p:spPr bwMode="auto">
              <a:xfrm>
                <a:off x="2187576" y="1789113"/>
                <a:ext cx="450850" cy="452438"/>
              </a:xfrm>
              <a:custGeom>
                <a:avLst/>
                <a:gdLst>
                  <a:gd name="T0" fmla="*/ 142 w 284"/>
                  <a:gd name="T1" fmla="*/ 50 h 285"/>
                  <a:gd name="T2" fmla="*/ 184 w 284"/>
                  <a:gd name="T3" fmla="*/ 21 h 285"/>
                  <a:gd name="T4" fmla="*/ 223 w 284"/>
                  <a:gd name="T5" fmla="*/ 4 h 285"/>
                  <a:gd name="T6" fmla="*/ 254 w 284"/>
                  <a:gd name="T7" fmla="*/ 0 h 285"/>
                  <a:gd name="T8" fmla="*/ 266 w 284"/>
                  <a:gd name="T9" fmla="*/ 2 h 285"/>
                  <a:gd name="T10" fmla="*/ 276 w 284"/>
                  <a:gd name="T11" fmla="*/ 8 h 285"/>
                  <a:gd name="T12" fmla="*/ 280 w 284"/>
                  <a:gd name="T13" fmla="*/ 13 h 285"/>
                  <a:gd name="T14" fmla="*/ 284 w 284"/>
                  <a:gd name="T15" fmla="*/ 28 h 285"/>
                  <a:gd name="T16" fmla="*/ 283 w 284"/>
                  <a:gd name="T17" fmla="*/ 47 h 285"/>
                  <a:gd name="T18" fmla="*/ 277 w 284"/>
                  <a:gd name="T19" fmla="*/ 70 h 285"/>
                  <a:gd name="T20" fmla="*/ 258 w 284"/>
                  <a:gd name="T21" fmla="*/ 108 h 285"/>
                  <a:gd name="T22" fmla="*/ 218 w 284"/>
                  <a:gd name="T23" fmla="*/ 164 h 285"/>
                  <a:gd name="T24" fmla="*/ 190 w 284"/>
                  <a:gd name="T25" fmla="*/ 192 h 285"/>
                  <a:gd name="T26" fmla="*/ 142 w 284"/>
                  <a:gd name="T27" fmla="*/ 235 h 285"/>
                  <a:gd name="T28" fmla="*/ 142 w 284"/>
                  <a:gd name="T29" fmla="*/ 219 h 285"/>
                  <a:gd name="T30" fmla="*/ 184 w 284"/>
                  <a:gd name="T31" fmla="*/ 184 h 285"/>
                  <a:gd name="T32" fmla="*/ 205 w 284"/>
                  <a:gd name="T33" fmla="*/ 159 h 285"/>
                  <a:gd name="T34" fmla="*/ 239 w 284"/>
                  <a:gd name="T35" fmla="*/ 113 h 285"/>
                  <a:gd name="T36" fmla="*/ 258 w 284"/>
                  <a:gd name="T37" fmla="*/ 71 h 285"/>
                  <a:gd name="T38" fmla="*/ 261 w 284"/>
                  <a:gd name="T39" fmla="*/ 55 h 285"/>
                  <a:gd name="T40" fmla="*/ 260 w 284"/>
                  <a:gd name="T41" fmla="*/ 40 h 285"/>
                  <a:gd name="T42" fmla="*/ 254 w 284"/>
                  <a:gd name="T43" fmla="*/ 29 h 285"/>
                  <a:gd name="T44" fmla="*/ 254 w 284"/>
                  <a:gd name="T45" fmla="*/ 29 h 285"/>
                  <a:gd name="T46" fmla="*/ 246 w 284"/>
                  <a:gd name="T47" fmla="*/ 24 h 285"/>
                  <a:gd name="T48" fmla="*/ 235 w 284"/>
                  <a:gd name="T49" fmla="*/ 23 h 285"/>
                  <a:gd name="T50" fmla="*/ 209 w 284"/>
                  <a:gd name="T51" fmla="*/ 27 h 285"/>
                  <a:gd name="T52" fmla="*/ 177 w 284"/>
                  <a:gd name="T53" fmla="*/ 40 h 285"/>
                  <a:gd name="T54" fmla="*/ 142 w 284"/>
                  <a:gd name="T55" fmla="*/ 65 h 285"/>
                  <a:gd name="T56" fmla="*/ 8 w 284"/>
                  <a:gd name="T57" fmla="*/ 276 h 285"/>
                  <a:gd name="T58" fmla="*/ 4 w 284"/>
                  <a:gd name="T59" fmla="*/ 271 h 285"/>
                  <a:gd name="T60" fmla="*/ 0 w 284"/>
                  <a:gd name="T61" fmla="*/ 256 h 285"/>
                  <a:gd name="T62" fmla="*/ 1 w 284"/>
                  <a:gd name="T63" fmla="*/ 237 h 285"/>
                  <a:gd name="T64" fmla="*/ 6 w 284"/>
                  <a:gd name="T65" fmla="*/ 214 h 285"/>
                  <a:gd name="T66" fmla="*/ 25 w 284"/>
                  <a:gd name="T67" fmla="*/ 176 h 285"/>
                  <a:gd name="T68" fmla="*/ 66 w 284"/>
                  <a:gd name="T69" fmla="*/ 120 h 285"/>
                  <a:gd name="T70" fmla="*/ 93 w 284"/>
                  <a:gd name="T71" fmla="*/ 93 h 285"/>
                  <a:gd name="T72" fmla="*/ 142 w 284"/>
                  <a:gd name="T73" fmla="*/ 50 h 285"/>
                  <a:gd name="T74" fmla="*/ 142 w 284"/>
                  <a:gd name="T75" fmla="*/ 65 h 285"/>
                  <a:gd name="T76" fmla="*/ 100 w 284"/>
                  <a:gd name="T77" fmla="*/ 101 h 285"/>
                  <a:gd name="T78" fmla="*/ 78 w 284"/>
                  <a:gd name="T79" fmla="*/ 124 h 285"/>
                  <a:gd name="T80" fmla="*/ 44 w 284"/>
                  <a:gd name="T81" fmla="*/ 170 h 285"/>
                  <a:gd name="T82" fmla="*/ 25 w 284"/>
                  <a:gd name="T83" fmla="*/ 212 h 285"/>
                  <a:gd name="T84" fmla="*/ 23 w 284"/>
                  <a:gd name="T85" fmla="*/ 230 h 285"/>
                  <a:gd name="T86" fmla="*/ 24 w 284"/>
                  <a:gd name="T87" fmla="*/ 243 h 285"/>
                  <a:gd name="T88" fmla="*/ 29 w 284"/>
                  <a:gd name="T89" fmla="*/ 254 h 285"/>
                  <a:gd name="T90" fmla="*/ 33 w 284"/>
                  <a:gd name="T91" fmla="*/ 257 h 285"/>
                  <a:gd name="T92" fmla="*/ 43 w 284"/>
                  <a:gd name="T93" fmla="*/ 261 h 285"/>
                  <a:gd name="T94" fmla="*/ 60 w 284"/>
                  <a:gd name="T95" fmla="*/ 261 h 285"/>
                  <a:gd name="T96" fmla="*/ 89 w 284"/>
                  <a:gd name="T97" fmla="*/ 252 h 285"/>
                  <a:gd name="T98" fmla="*/ 124 w 284"/>
                  <a:gd name="T99" fmla="*/ 233 h 285"/>
                  <a:gd name="T100" fmla="*/ 142 w 284"/>
                  <a:gd name="T101" fmla="*/ 235 h 285"/>
                  <a:gd name="T102" fmla="*/ 120 w 284"/>
                  <a:gd name="T103" fmla="*/ 250 h 285"/>
                  <a:gd name="T104" fmla="*/ 79 w 284"/>
                  <a:gd name="T105" fmla="*/ 273 h 285"/>
                  <a:gd name="T106" fmla="*/ 44 w 284"/>
                  <a:gd name="T107" fmla="*/ 284 h 285"/>
                  <a:gd name="T108" fmla="*/ 23 w 284"/>
                  <a:gd name="T109" fmla="*/ 284 h 285"/>
                  <a:gd name="T110" fmla="*/ 12 w 284"/>
                  <a:gd name="T111" fmla="*/ 280 h 285"/>
                  <a:gd name="T112" fmla="*/ 8 w 284"/>
                  <a:gd name="T113" fmla="*/ 276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84" h="285">
                    <a:moveTo>
                      <a:pt x="142" y="50"/>
                    </a:moveTo>
                    <a:lnTo>
                      <a:pt x="142" y="50"/>
                    </a:lnTo>
                    <a:lnTo>
                      <a:pt x="163" y="34"/>
                    </a:lnTo>
                    <a:lnTo>
                      <a:pt x="184" y="21"/>
                    </a:lnTo>
                    <a:lnTo>
                      <a:pt x="204" y="11"/>
                    </a:lnTo>
                    <a:lnTo>
                      <a:pt x="223" y="4"/>
                    </a:lnTo>
                    <a:lnTo>
                      <a:pt x="239" y="0"/>
                    </a:lnTo>
                    <a:lnTo>
                      <a:pt x="254" y="0"/>
                    </a:lnTo>
                    <a:lnTo>
                      <a:pt x="261" y="0"/>
                    </a:lnTo>
                    <a:lnTo>
                      <a:pt x="266" y="2"/>
                    </a:lnTo>
                    <a:lnTo>
                      <a:pt x="272" y="4"/>
                    </a:lnTo>
                    <a:lnTo>
                      <a:pt x="276" y="8"/>
                    </a:lnTo>
                    <a:lnTo>
                      <a:pt x="276" y="8"/>
                    </a:lnTo>
                    <a:lnTo>
                      <a:pt x="280" y="13"/>
                    </a:lnTo>
                    <a:lnTo>
                      <a:pt x="283" y="20"/>
                    </a:lnTo>
                    <a:lnTo>
                      <a:pt x="284" y="28"/>
                    </a:lnTo>
                    <a:lnTo>
                      <a:pt x="284" y="38"/>
                    </a:lnTo>
                    <a:lnTo>
                      <a:pt x="283" y="47"/>
                    </a:lnTo>
                    <a:lnTo>
                      <a:pt x="280" y="58"/>
                    </a:lnTo>
                    <a:lnTo>
                      <a:pt x="277" y="70"/>
                    </a:lnTo>
                    <a:lnTo>
                      <a:pt x="272" y="82"/>
                    </a:lnTo>
                    <a:lnTo>
                      <a:pt x="258" y="108"/>
                    </a:lnTo>
                    <a:lnTo>
                      <a:pt x="239" y="135"/>
                    </a:lnTo>
                    <a:lnTo>
                      <a:pt x="218" y="164"/>
                    </a:lnTo>
                    <a:lnTo>
                      <a:pt x="190" y="192"/>
                    </a:lnTo>
                    <a:lnTo>
                      <a:pt x="190" y="192"/>
                    </a:lnTo>
                    <a:lnTo>
                      <a:pt x="166" y="215"/>
                    </a:lnTo>
                    <a:lnTo>
                      <a:pt x="142" y="235"/>
                    </a:lnTo>
                    <a:lnTo>
                      <a:pt x="142" y="219"/>
                    </a:lnTo>
                    <a:lnTo>
                      <a:pt x="142" y="219"/>
                    </a:lnTo>
                    <a:lnTo>
                      <a:pt x="162" y="203"/>
                    </a:lnTo>
                    <a:lnTo>
                      <a:pt x="184" y="184"/>
                    </a:lnTo>
                    <a:lnTo>
                      <a:pt x="184" y="184"/>
                    </a:lnTo>
                    <a:lnTo>
                      <a:pt x="205" y="159"/>
                    </a:lnTo>
                    <a:lnTo>
                      <a:pt x="223" y="136"/>
                    </a:lnTo>
                    <a:lnTo>
                      <a:pt x="239" y="113"/>
                    </a:lnTo>
                    <a:lnTo>
                      <a:pt x="250" y="92"/>
                    </a:lnTo>
                    <a:lnTo>
                      <a:pt x="258" y="71"/>
                    </a:lnTo>
                    <a:lnTo>
                      <a:pt x="260" y="63"/>
                    </a:lnTo>
                    <a:lnTo>
                      <a:pt x="261" y="55"/>
                    </a:lnTo>
                    <a:lnTo>
                      <a:pt x="261" y="47"/>
                    </a:lnTo>
                    <a:lnTo>
                      <a:pt x="260" y="40"/>
                    </a:lnTo>
                    <a:lnTo>
                      <a:pt x="258" y="35"/>
                    </a:lnTo>
                    <a:lnTo>
                      <a:pt x="254" y="29"/>
                    </a:lnTo>
                    <a:lnTo>
                      <a:pt x="254" y="29"/>
                    </a:lnTo>
                    <a:lnTo>
                      <a:pt x="254" y="29"/>
                    </a:lnTo>
                    <a:lnTo>
                      <a:pt x="250" y="27"/>
                    </a:lnTo>
                    <a:lnTo>
                      <a:pt x="246" y="24"/>
                    </a:lnTo>
                    <a:lnTo>
                      <a:pt x="241" y="23"/>
                    </a:lnTo>
                    <a:lnTo>
                      <a:pt x="235" y="23"/>
                    </a:lnTo>
                    <a:lnTo>
                      <a:pt x="223" y="23"/>
                    </a:lnTo>
                    <a:lnTo>
                      <a:pt x="209" y="27"/>
                    </a:lnTo>
                    <a:lnTo>
                      <a:pt x="195" y="32"/>
                    </a:lnTo>
                    <a:lnTo>
                      <a:pt x="177" y="40"/>
                    </a:lnTo>
                    <a:lnTo>
                      <a:pt x="159" y="51"/>
                    </a:lnTo>
                    <a:lnTo>
                      <a:pt x="142" y="65"/>
                    </a:lnTo>
                    <a:lnTo>
                      <a:pt x="142" y="50"/>
                    </a:lnTo>
                    <a:close/>
                    <a:moveTo>
                      <a:pt x="8" y="276"/>
                    </a:moveTo>
                    <a:lnTo>
                      <a:pt x="8" y="276"/>
                    </a:lnTo>
                    <a:lnTo>
                      <a:pt x="4" y="271"/>
                    </a:lnTo>
                    <a:lnTo>
                      <a:pt x="1" y="264"/>
                    </a:lnTo>
                    <a:lnTo>
                      <a:pt x="0" y="256"/>
                    </a:lnTo>
                    <a:lnTo>
                      <a:pt x="0" y="246"/>
                    </a:lnTo>
                    <a:lnTo>
                      <a:pt x="1" y="237"/>
                    </a:lnTo>
                    <a:lnTo>
                      <a:pt x="4" y="226"/>
                    </a:lnTo>
                    <a:lnTo>
                      <a:pt x="6" y="214"/>
                    </a:lnTo>
                    <a:lnTo>
                      <a:pt x="12" y="201"/>
                    </a:lnTo>
                    <a:lnTo>
                      <a:pt x="25" y="176"/>
                    </a:lnTo>
                    <a:lnTo>
                      <a:pt x="44" y="149"/>
                    </a:lnTo>
                    <a:lnTo>
                      <a:pt x="66" y="120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117" y="70"/>
                    </a:lnTo>
                    <a:lnTo>
                      <a:pt x="142" y="50"/>
                    </a:lnTo>
                    <a:lnTo>
                      <a:pt x="142" y="65"/>
                    </a:lnTo>
                    <a:lnTo>
                      <a:pt x="142" y="65"/>
                    </a:lnTo>
                    <a:lnTo>
                      <a:pt x="121" y="81"/>
                    </a:lnTo>
                    <a:lnTo>
                      <a:pt x="100" y="101"/>
                    </a:lnTo>
                    <a:lnTo>
                      <a:pt x="100" y="101"/>
                    </a:lnTo>
                    <a:lnTo>
                      <a:pt x="78" y="124"/>
                    </a:lnTo>
                    <a:lnTo>
                      <a:pt x="60" y="147"/>
                    </a:lnTo>
                    <a:lnTo>
                      <a:pt x="44" y="170"/>
                    </a:lnTo>
                    <a:lnTo>
                      <a:pt x="33" y="192"/>
                    </a:lnTo>
                    <a:lnTo>
                      <a:pt x="25" y="212"/>
                    </a:lnTo>
                    <a:lnTo>
                      <a:pt x="24" y="220"/>
                    </a:lnTo>
                    <a:lnTo>
                      <a:pt x="23" y="230"/>
                    </a:lnTo>
                    <a:lnTo>
                      <a:pt x="23" y="237"/>
                    </a:lnTo>
                    <a:lnTo>
                      <a:pt x="24" y="243"/>
                    </a:lnTo>
                    <a:lnTo>
                      <a:pt x="25" y="249"/>
                    </a:lnTo>
                    <a:lnTo>
                      <a:pt x="29" y="254"/>
                    </a:lnTo>
                    <a:lnTo>
                      <a:pt x="29" y="254"/>
                    </a:lnTo>
                    <a:lnTo>
                      <a:pt x="33" y="257"/>
                    </a:lnTo>
                    <a:lnTo>
                      <a:pt x="37" y="260"/>
                    </a:lnTo>
                    <a:lnTo>
                      <a:pt x="43" y="261"/>
                    </a:lnTo>
                    <a:lnTo>
                      <a:pt x="48" y="261"/>
                    </a:lnTo>
                    <a:lnTo>
                      <a:pt x="60" y="261"/>
                    </a:lnTo>
                    <a:lnTo>
                      <a:pt x="74" y="257"/>
                    </a:lnTo>
                    <a:lnTo>
                      <a:pt x="89" y="252"/>
                    </a:lnTo>
                    <a:lnTo>
                      <a:pt x="107" y="243"/>
                    </a:lnTo>
                    <a:lnTo>
                      <a:pt x="124" y="233"/>
                    </a:lnTo>
                    <a:lnTo>
                      <a:pt x="142" y="219"/>
                    </a:lnTo>
                    <a:lnTo>
                      <a:pt x="142" y="235"/>
                    </a:lnTo>
                    <a:lnTo>
                      <a:pt x="142" y="235"/>
                    </a:lnTo>
                    <a:lnTo>
                      <a:pt x="120" y="250"/>
                    </a:lnTo>
                    <a:lnTo>
                      <a:pt x="100" y="262"/>
                    </a:lnTo>
                    <a:lnTo>
                      <a:pt x="79" y="273"/>
                    </a:lnTo>
                    <a:lnTo>
                      <a:pt x="60" y="280"/>
                    </a:lnTo>
                    <a:lnTo>
                      <a:pt x="44" y="284"/>
                    </a:lnTo>
                    <a:lnTo>
                      <a:pt x="29" y="285"/>
                    </a:lnTo>
                    <a:lnTo>
                      <a:pt x="23" y="284"/>
                    </a:lnTo>
                    <a:lnTo>
                      <a:pt x="17" y="283"/>
                    </a:lnTo>
                    <a:lnTo>
                      <a:pt x="12" y="280"/>
                    </a:lnTo>
                    <a:lnTo>
                      <a:pt x="8" y="276"/>
                    </a:lnTo>
                    <a:lnTo>
                      <a:pt x="8" y="2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Freeform 125"/>
              <p:cNvSpPr>
                <a:spLocks/>
              </p:cNvSpPr>
              <p:nvPr/>
            </p:nvSpPr>
            <p:spPr bwMode="auto">
              <a:xfrm>
                <a:off x="2365376" y="1966913"/>
                <a:ext cx="92075" cy="95250"/>
              </a:xfrm>
              <a:custGeom>
                <a:avLst/>
                <a:gdLst>
                  <a:gd name="T0" fmla="*/ 0 w 58"/>
                  <a:gd name="T1" fmla="*/ 30 h 60"/>
                  <a:gd name="T2" fmla="*/ 0 w 58"/>
                  <a:gd name="T3" fmla="*/ 30 h 60"/>
                  <a:gd name="T4" fmla="*/ 1 w 58"/>
                  <a:gd name="T5" fmla="*/ 24 h 60"/>
                  <a:gd name="T6" fmla="*/ 3 w 58"/>
                  <a:gd name="T7" fmla="*/ 19 h 60"/>
                  <a:gd name="T8" fmla="*/ 5 w 58"/>
                  <a:gd name="T9" fmla="*/ 14 h 60"/>
                  <a:gd name="T10" fmla="*/ 9 w 58"/>
                  <a:gd name="T11" fmla="*/ 10 h 60"/>
                  <a:gd name="T12" fmla="*/ 13 w 58"/>
                  <a:gd name="T13" fmla="*/ 6 h 60"/>
                  <a:gd name="T14" fmla="*/ 18 w 58"/>
                  <a:gd name="T15" fmla="*/ 3 h 60"/>
                  <a:gd name="T16" fmla="*/ 24 w 58"/>
                  <a:gd name="T17" fmla="*/ 1 h 60"/>
                  <a:gd name="T18" fmla="*/ 30 w 58"/>
                  <a:gd name="T19" fmla="*/ 0 h 60"/>
                  <a:gd name="T20" fmla="*/ 30 w 58"/>
                  <a:gd name="T21" fmla="*/ 0 h 60"/>
                  <a:gd name="T22" fmla="*/ 35 w 58"/>
                  <a:gd name="T23" fmla="*/ 1 h 60"/>
                  <a:gd name="T24" fmla="*/ 41 w 58"/>
                  <a:gd name="T25" fmla="*/ 3 h 60"/>
                  <a:gd name="T26" fmla="*/ 46 w 58"/>
                  <a:gd name="T27" fmla="*/ 6 h 60"/>
                  <a:gd name="T28" fmla="*/ 50 w 58"/>
                  <a:gd name="T29" fmla="*/ 10 h 60"/>
                  <a:gd name="T30" fmla="*/ 54 w 58"/>
                  <a:gd name="T31" fmla="*/ 14 h 60"/>
                  <a:gd name="T32" fmla="*/ 57 w 58"/>
                  <a:gd name="T33" fmla="*/ 19 h 60"/>
                  <a:gd name="T34" fmla="*/ 58 w 58"/>
                  <a:gd name="T35" fmla="*/ 24 h 60"/>
                  <a:gd name="T36" fmla="*/ 58 w 58"/>
                  <a:gd name="T37" fmla="*/ 30 h 60"/>
                  <a:gd name="T38" fmla="*/ 58 w 58"/>
                  <a:gd name="T39" fmla="*/ 30 h 60"/>
                  <a:gd name="T40" fmla="*/ 58 w 58"/>
                  <a:gd name="T41" fmla="*/ 35 h 60"/>
                  <a:gd name="T42" fmla="*/ 57 w 58"/>
                  <a:gd name="T43" fmla="*/ 41 h 60"/>
                  <a:gd name="T44" fmla="*/ 54 w 58"/>
                  <a:gd name="T45" fmla="*/ 46 h 60"/>
                  <a:gd name="T46" fmla="*/ 50 w 58"/>
                  <a:gd name="T47" fmla="*/ 50 h 60"/>
                  <a:gd name="T48" fmla="*/ 46 w 58"/>
                  <a:gd name="T49" fmla="*/ 54 h 60"/>
                  <a:gd name="T50" fmla="*/ 41 w 58"/>
                  <a:gd name="T51" fmla="*/ 57 h 60"/>
                  <a:gd name="T52" fmla="*/ 35 w 58"/>
                  <a:gd name="T53" fmla="*/ 58 h 60"/>
                  <a:gd name="T54" fmla="*/ 30 w 58"/>
                  <a:gd name="T55" fmla="*/ 60 h 60"/>
                  <a:gd name="T56" fmla="*/ 30 w 58"/>
                  <a:gd name="T57" fmla="*/ 60 h 60"/>
                  <a:gd name="T58" fmla="*/ 24 w 58"/>
                  <a:gd name="T59" fmla="*/ 58 h 60"/>
                  <a:gd name="T60" fmla="*/ 18 w 58"/>
                  <a:gd name="T61" fmla="*/ 57 h 60"/>
                  <a:gd name="T62" fmla="*/ 13 w 58"/>
                  <a:gd name="T63" fmla="*/ 54 h 60"/>
                  <a:gd name="T64" fmla="*/ 9 w 58"/>
                  <a:gd name="T65" fmla="*/ 50 h 60"/>
                  <a:gd name="T66" fmla="*/ 5 w 58"/>
                  <a:gd name="T67" fmla="*/ 46 h 60"/>
                  <a:gd name="T68" fmla="*/ 3 w 58"/>
                  <a:gd name="T69" fmla="*/ 41 h 60"/>
                  <a:gd name="T70" fmla="*/ 1 w 58"/>
                  <a:gd name="T71" fmla="*/ 35 h 60"/>
                  <a:gd name="T72" fmla="*/ 0 w 58"/>
                  <a:gd name="T73" fmla="*/ 30 h 60"/>
                  <a:gd name="T74" fmla="*/ 0 w 58"/>
                  <a:gd name="T75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8" h="60">
                    <a:moveTo>
                      <a:pt x="0" y="30"/>
                    </a:moveTo>
                    <a:lnTo>
                      <a:pt x="0" y="30"/>
                    </a:lnTo>
                    <a:lnTo>
                      <a:pt x="1" y="24"/>
                    </a:lnTo>
                    <a:lnTo>
                      <a:pt x="3" y="19"/>
                    </a:lnTo>
                    <a:lnTo>
                      <a:pt x="5" y="14"/>
                    </a:lnTo>
                    <a:lnTo>
                      <a:pt x="9" y="10"/>
                    </a:lnTo>
                    <a:lnTo>
                      <a:pt x="13" y="6"/>
                    </a:lnTo>
                    <a:lnTo>
                      <a:pt x="18" y="3"/>
                    </a:lnTo>
                    <a:lnTo>
                      <a:pt x="24" y="1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41" y="3"/>
                    </a:lnTo>
                    <a:lnTo>
                      <a:pt x="46" y="6"/>
                    </a:lnTo>
                    <a:lnTo>
                      <a:pt x="50" y="10"/>
                    </a:lnTo>
                    <a:lnTo>
                      <a:pt x="54" y="14"/>
                    </a:lnTo>
                    <a:lnTo>
                      <a:pt x="57" y="19"/>
                    </a:lnTo>
                    <a:lnTo>
                      <a:pt x="58" y="24"/>
                    </a:lnTo>
                    <a:lnTo>
                      <a:pt x="58" y="30"/>
                    </a:lnTo>
                    <a:lnTo>
                      <a:pt x="58" y="30"/>
                    </a:lnTo>
                    <a:lnTo>
                      <a:pt x="58" y="35"/>
                    </a:lnTo>
                    <a:lnTo>
                      <a:pt x="57" y="41"/>
                    </a:lnTo>
                    <a:lnTo>
                      <a:pt x="54" y="46"/>
                    </a:lnTo>
                    <a:lnTo>
                      <a:pt x="50" y="50"/>
                    </a:lnTo>
                    <a:lnTo>
                      <a:pt x="46" y="54"/>
                    </a:lnTo>
                    <a:lnTo>
                      <a:pt x="41" y="57"/>
                    </a:lnTo>
                    <a:lnTo>
                      <a:pt x="35" y="58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24" y="58"/>
                    </a:lnTo>
                    <a:lnTo>
                      <a:pt x="18" y="57"/>
                    </a:lnTo>
                    <a:lnTo>
                      <a:pt x="13" y="54"/>
                    </a:lnTo>
                    <a:lnTo>
                      <a:pt x="9" y="50"/>
                    </a:lnTo>
                    <a:lnTo>
                      <a:pt x="5" y="46"/>
                    </a:lnTo>
                    <a:lnTo>
                      <a:pt x="3" y="41"/>
                    </a:lnTo>
                    <a:lnTo>
                      <a:pt x="1" y="35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7" name="组合 203"/>
            <p:cNvGrpSpPr/>
            <p:nvPr/>
          </p:nvGrpSpPr>
          <p:grpSpPr>
            <a:xfrm>
              <a:off x="3451026" y="1224411"/>
              <a:ext cx="381000" cy="484187"/>
              <a:chOff x="1493838" y="1541463"/>
              <a:chExt cx="381000" cy="484187"/>
            </a:xfrm>
            <a:solidFill>
              <a:srgbClr val="434154"/>
            </a:solidFill>
          </p:grpSpPr>
          <p:sp>
            <p:nvSpPr>
              <p:cNvPr id="138" name="Freeform 126"/>
              <p:cNvSpPr>
                <a:spLocks noEditPoints="1"/>
              </p:cNvSpPr>
              <p:nvPr/>
            </p:nvSpPr>
            <p:spPr bwMode="auto">
              <a:xfrm>
                <a:off x="1493838" y="1546225"/>
                <a:ext cx="254000" cy="479425"/>
              </a:xfrm>
              <a:custGeom>
                <a:avLst/>
                <a:gdLst>
                  <a:gd name="T0" fmla="*/ 160 w 160"/>
                  <a:gd name="T1" fmla="*/ 0 h 302"/>
                  <a:gd name="T2" fmla="*/ 160 w 160"/>
                  <a:gd name="T3" fmla="*/ 302 h 302"/>
                  <a:gd name="T4" fmla="*/ 94 w 160"/>
                  <a:gd name="T5" fmla="*/ 302 h 302"/>
                  <a:gd name="T6" fmla="*/ 94 w 160"/>
                  <a:gd name="T7" fmla="*/ 261 h 302"/>
                  <a:gd name="T8" fmla="*/ 136 w 160"/>
                  <a:gd name="T9" fmla="*/ 261 h 302"/>
                  <a:gd name="T10" fmla="*/ 136 w 160"/>
                  <a:gd name="T11" fmla="*/ 116 h 302"/>
                  <a:gd name="T12" fmla="*/ 136 w 160"/>
                  <a:gd name="T13" fmla="*/ 116 h 302"/>
                  <a:gd name="T14" fmla="*/ 94 w 160"/>
                  <a:gd name="T15" fmla="*/ 189 h 302"/>
                  <a:gd name="T16" fmla="*/ 94 w 160"/>
                  <a:gd name="T17" fmla="*/ 124 h 302"/>
                  <a:gd name="T18" fmla="*/ 160 w 160"/>
                  <a:gd name="T19" fmla="*/ 0 h 302"/>
                  <a:gd name="T20" fmla="*/ 94 w 160"/>
                  <a:gd name="T21" fmla="*/ 302 h 302"/>
                  <a:gd name="T22" fmla="*/ 0 w 160"/>
                  <a:gd name="T23" fmla="*/ 302 h 302"/>
                  <a:gd name="T24" fmla="*/ 94 w 160"/>
                  <a:gd name="T25" fmla="*/ 124 h 302"/>
                  <a:gd name="T26" fmla="*/ 94 w 160"/>
                  <a:gd name="T27" fmla="*/ 189 h 302"/>
                  <a:gd name="T28" fmla="*/ 53 w 160"/>
                  <a:gd name="T29" fmla="*/ 261 h 302"/>
                  <a:gd name="T30" fmla="*/ 94 w 160"/>
                  <a:gd name="T31" fmla="*/ 261 h 302"/>
                  <a:gd name="T32" fmla="*/ 94 w 160"/>
                  <a:gd name="T33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0" h="302">
                    <a:moveTo>
                      <a:pt x="160" y="0"/>
                    </a:moveTo>
                    <a:lnTo>
                      <a:pt x="160" y="302"/>
                    </a:lnTo>
                    <a:lnTo>
                      <a:pt x="94" y="302"/>
                    </a:lnTo>
                    <a:lnTo>
                      <a:pt x="94" y="261"/>
                    </a:lnTo>
                    <a:lnTo>
                      <a:pt x="136" y="261"/>
                    </a:lnTo>
                    <a:lnTo>
                      <a:pt x="136" y="116"/>
                    </a:lnTo>
                    <a:lnTo>
                      <a:pt x="136" y="116"/>
                    </a:lnTo>
                    <a:lnTo>
                      <a:pt x="94" y="189"/>
                    </a:lnTo>
                    <a:lnTo>
                      <a:pt x="94" y="124"/>
                    </a:lnTo>
                    <a:lnTo>
                      <a:pt x="160" y="0"/>
                    </a:lnTo>
                    <a:close/>
                    <a:moveTo>
                      <a:pt x="94" y="302"/>
                    </a:moveTo>
                    <a:lnTo>
                      <a:pt x="0" y="302"/>
                    </a:lnTo>
                    <a:lnTo>
                      <a:pt x="94" y="124"/>
                    </a:lnTo>
                    <a:lnTo>
                      <a:pt x="94" y="189"/>
                    </a:lnTo>
                    <a:lnTo>
                      <a:pt x="53" y="261"/>
                    </a:lnTo>
                    <a:lnTo>
                      <a:pt x="94" y="261"/>
                    </a:lnTo>
                    <a:lnTo>
                      <a:pt x="94" y="3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9" name="Rectangle 127"/>
              <p:cNvSpPr>
                <a:spLocks noChangeArrowheads="1"/>
              </p:cNvSpPr>
              <p:nvPr/>
            </p:nvSpPr>
            <p:spPr bwMode="auto">
              <a:xfrm>
                <a:off x="1811338" y="1541463"/>
                <a:ext cx="63500" cy="4714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40" name="Freeform 128"/>
            <p:cNvSpPr>
              <a:spLocks noEditPoints="1"/>
            </p:cNvSpPr>
            <p:nvPr/>
          </p:nvSpPr>
          <p:spPr bwMode="auto">
            <a:xfrm>
              <a:off x="5367139" y="3591373"/>
              <a:ext cx="508000" cy="396875"/>
            </a:xfrm>
            <a:custGeom>
              <a:avLst/>
              <a:gdLst>
                <a:gd name="T0" fmla="*/ 298 w 320"/>
                <a:gd name="T1" fmla="*/ 57 h 250"/>
                <a:gd name="T2" fmla="*/ 320 w 320"/>
                <a:gd name="T3" fmla="*/ 138 h 250"/>
                <a:gd name="T4" fmla="*/ 303 w 320"/>
                <a:gd name="T5" fmla="*/ 212 h 250"/>
                <a:gd name="T6" fmla="*/ 271 w 320"/>
                <a:gd name="T7" fmla="*/ 245 h 250"/>
                <a:gd name="T8" fmla="*/ 263 w 320"/>
                <a:gd name="T9" fmla="*/ 233 h 250"/>
                <a:gd name="T10" fmla="*/ 279 w 320"/>
                <a:gd name="T11" fmla="*/ 214 h 250"/>
                <a:gd name="T12" fmla="*/ 276 w 320"/>
                <a:gd name="T13" fmla="*/ 191 h 250"/>
                <a:gd name="T14" fmla="*/ 261 w 320"/>
                <a:gd name="T15" fmla="*/ 165 h 250"/>
                <a:gd name="T16" fmla="*/ 287 w 320"/>
                <a:gd name="T17" fmla="*/ 165 h 250"/>
                <a:gd name="T18" fmla="*/ 299 w 320"/>
                <a:gd name="T19" fmla="*/ 153 h 250"/>
                <a:gd name="T20" fmla="*/ 299 w 320"/>
                <a:gd name="T21" fmla="*/ 126 h 250"/>
                <a:gd name="T22" fmla="*/ 283 w 320"/>
                <a:gd name="T23" fmla="*/ 112 h 250"/>
                <a:gd name="T24" fmla="*/ 261 w 320"/>
                <a:gd name="T25" fmla="*/ 100 h 250"/>
                <a:gd name="T26" fmla="*/ 278 w 320"/>
                <a:gd name="T27" fmla="*/ 96 h 250"/>
                <a:gd name="T28" fmla="*/ 287 w 320"/>
                <a:gd name="T29" fmla="*/ 74 h 250"/>
                <a:gd name="T30" fmla="*/ 280 w 320"/>
                <a:gd name="T31" fmla="*/ 58 h 250"/>
                <a:gd name="T32" fmla="*/ 238 w 320"/>
                <a:gd name="T33" fmla="*/ 8 h 250"/>
                <a:gd name="T34" fmla="*/ 261 w 320"/>
                <a:gd name="T35" fmla="*/ 50 h 250"/>
                <a:gd name="T36" fmla="*/ 242 w 320"/>
                <a:gd name="T37" fmla="*/ 59 h 250"/>
                <a:gd name="T38" fmla="*/ 238 w 320"/>
                <a:gd name="T39" fmla="*/ 34 h 250"/>
                <a:gd name="T40" fmla="*/ 261 w 320"/>
                <a:gd name="T41" fmla="*/ 247 h 250"/>
                <a:gd name="T42" fmla="*/ 244 w 320"/>
                <a:gd name="T43" fmla="*/ 235 h 250"/>
                <a:gd name="T44" fmla="*/ 261 w 320"/>
                <a:gd name="T45" fmla="*/ 247 h 250"/>
                <a:gd name="T46" fmla="*/ 261 w 320"/>
                <a:gd name="T47" fmla="*/ 113 h 250"/>
                <a:gd name="T48" fmla="*/ 245 w 320"/>
                <a:gd name="T49" fmla="*/ 135 h 250"/>
                <a:gd name="T50" fmla="*/ 252 w 320"/>
                <a:gd name="T51" fmla="*/ 155 h 250"/>
                <a:gd name="T52" fmla="*/ 256 w 320"/>
                <a:gd name="T53" fmla="*/ 174 h 250"/>
                <a:gd name="T54" fmla="*/ 238 w 320"/>
                <a:gd name="T55" fmla="*/ 82 h 250"/>
                <a:gd name="T56" fmla="*/ 255 w 320"/>
                <a:gd name="T57" fmla="*/ 100 h 250"/>
                <a:gd name="T58" fmla="*/ 238 w 320"/>
                <a:gd name="T59" fmla="*/ 8 h 250"/>
                <a:gd name="T60" fmla="*/ 234 w 320"/>
                <a:gd name="T61" fmla="*/ 20 h 250"/>
                <a:gd name="T62" fmla="*/ 219 w 320"/>
                <a:gd name="T63" fmla="*/ 2 h 250"/>
                <a:gd name="T64" fmla="*/ 219 w 320"/>
                <a:gd name="T65" fmla="*/ 215 h 250"/>
                <a:gd name="T66" fmla="*/ 229 w 320"/>
                <a:gd name="T67" fmla="*/ 227 h 250"/>
                <a:gd name="T68" fmla="*/ 238 w 320"/>
                <a:gd name="T69" fmla="*/ 39 h 250"/>
                <a:gd name="T70" fmla="*/ 238 w 320"/>
                <a:gd name="T71" fmla="*/ 174 h 250"/>
                <a:gd name="T72" fmla="*/ 226 w 320"/>
                <a:gd name="T73" fmla="*/ 184 h 250"/>
                <a:gd name="T74" fmla="*/ 225 w 320"/>
                <a:gd name="T75" fmla="*/ 51 h 250"/>
                <a:gd name="T76" fmla="*/ 238 w 320"/>
                <a:gd name="T77" fmla="*/ 39 h 250"/>
                <a:gd name="T78" fmla="*/ 134 w 320"/>
                <a:gd name="T79" fmla="*/ 8 h 250"/>
                <a:gd name="T80" fmla="*/ 219 w 320"/>
                <a:gd name="T81" fmla="*/ 2 h 250"/>
                <a:gd name="T82" fmla="*/ 211 w 320"/>
                <a:gd name="T83" fmla="*/ 16 h 250"/>
                <a:gd name="T84" fmla="*/ 203 w 320"/>
                <a:gd name="T85" fmla="*/ 42 h 250"/>
                <a:gd name="T86" fmla="*/ 219 w 320"/>
                <a:gd name="T87" fmla="*/ 53 h 250"/>
                <a:gd name="T88" fmla="*/ 218 w 320"/>
                <a:gd name="T89" fmla="*/ 210 h 250"/>
                <a:gd name="T90" fmla="*/ 194 w 320"/>
                <a:gd name="T91" fmla="*/ 230 h 250"/>
                <a:gd name="T92" fmla="*/ 125 w 320"/>
                <a:gd name="T93" fmla="*/ 192 h 250"/>
                <a:gd name="T94" fmla="*/ 68 w 320"/>
                <a:gd name="T95" fmla="*/ 164 h 250"/>
                <a:gd name="T96" fmla="*/ 84 w 320"/>
                <a:gd name="T97" fmla="*/ 159 h 250"/>
                <a:gd name="T98" fmla="*/ 104 w 320"/>
                <a:gd name="T99" fmla="*/ 131 h 250"/>
                <a:gd name="T100" fmla="*/ 95 w 320"/>
                <a:gd name="T101" fmla="*/ 100 h 250"/>
                <a:gd name="T102" fmla="*/ 0 w 320"/>
                <a:gd name="T103" fmla="*/ 136 h 250"/>
                <a:gd name="T104" fmla="*/ 5 w 320"/>
                <a:gd name="T105" fmla="*/ 96 h 250"/>
                <a:gd name="T106" fmla="*/ 45 w 320"/>
                <a:gd name="T107" fmla="*/ 44 h 250"/>
                <a:gd name="T108" fmla="*/ 68 w 320"/>
                <a:gd name="T109" fmla="*/ 88 h 250"/>
                <a:gd name="T110" fmla="*/ 38 w 320"/>
                <a:gd name="T111" fmla="*/ 101 h 250"/>
                <a:gd name="T112" fmla="*/ 31 w 320"/>
                <a:gd name="T113" fmla="*/ 135 h 250"/>
                <a:gd name="T114" fmla="*/ 57 w 320"/>
                <a:gd name="T115" fmla="*/ 162 h 250"/>
                <a:gd name="T116" fmla="*/ 42 w 320"/>
                <a:gd name="T117" fmla="*/ 189 h 250"/>
                <a:gd name="T118" fmla="*/ 3 w 320"/>
                <a:gd name="T119" fmla="*/ 1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0" h="250">
                  <a:moveTo>
                    <a:pt x="261" y="19"/>
                  </a:moveTo>
                  <a:lnTo>
                    <a:pt x="261" y="19"/>
                  </a:lnTo>
                  <a:lnTo>
                    <a:pt x="276" y="30"/>
                  </a:lnTo>
                  <a:lnTo>
                    <a:pt x="288" y="42"/>
                  </a:lnTo>
                  <a:lnTo>
                    <a:pt x="298" y="57"/>
                  </a:lnTo>
                  <a:lnTo>
                    <a:pt x="306" y="71"/>
                  </a:lnTo>
                  <a:lnTo>
                    <a:pt x="312" y="88"/>
                  </a:lnTo>
                  <a:lnTo>
                    <a:pt x="316" y="104"/>
                  </a:lnTo>
                  <a:lnTo>
                    <a:pt x="318" y="120"/>
                  </a:lnTo>
                  <a:lnTo>
                    <a:pt x="320" y="138"/>
                  </a:lnTo>
                  <a:lnTo>
                    <a:pt x="320" y="154"/>
                  </a:lnTo>
                  <a:lnTo>
                    <a:pt x="317" y="170"/>
                  </a:lnTo>
                  <a:lnTo>
                    <a:pt x="314" y="185"/>
                  </a:lnTo>
                  <a:lnTo>
                    <a:pt x="310" y="200"/>
                  </a:lnTo>
                  <a:lnTo>
                    <a:pt x="303" y="212"/>
                  </a:lnTo>
                  <a:lnTo>
                    <a:pt x="297" y="223"/>
                  </a:lnTo>
                  <a:lnTo>
                    <a:pt x="290" y="233"/>
                  </a:lnTo>
                  <a:lnTo>
                    <a:pt x="282" y="239"/>
                  </a:lnTo>
                  <a:lnTo>
                    <a:pt x="282" y="239"/>
                  </a:lnTo>
                  <a:lnTo>
                    <a:pt x="271" y="245"/>
                  </a:lnTo>
                  <a:lnTo>
                    <a:pt x="261" y="247"/>
                  </a:lnTo>
                  <a:lnTo>
                    <a:pt x="261" y="233"/>
                  </a:lnTo>
                  <a:lnTo>
                    <a:pt x="261" y="233"/>
                  </a:lnTo>
                  <a:lnTo>
                    <a:pt x="263" y="233"/>
                  </a:lnTo>
                  <a:lnTo>
                    <a:pt x="263" y="233"/>
                  </a:lnTo>
                  <a:lnTo>
                    <a:pt x="263" y="233"/>
                  </a:lnTo>
                  <a:lnTo>
                    <a:pt x="268" y="229"/>
                  </a:lnTo>
                  <a:lnTo>
                    <a:pt x="272" y="224"/>
                  </a:lnTo>
                  <a:lnTo>
                    <a:pt x="276" y="219"/>
                  </a:lnTo>
                  <a:lnTo>
                    <a:pt x="279" y="214"/>
                  </a:lnTo>
                  <a:lnTo>
                    <a:pt x="280" y="208"/>
                  </a:lnTo>
                  <a:lnTo>
                    <a:pt x="280" y="203"/>
                  </a:lnTo>
                  <a:lnTo>
                    <a:pt x="279" y="196"/>
                  </a:lnTo>
                  <a:lnTo>
                    <a:pt x="276" y="191"/>
                  </a:lnTo>
                  <a:lnTo>
                    <a:pt x="276" y="191"/>
                  </a:lnTo>
                  <a:lnTo>
                    <a:pt x="274" y="185"/>
                  </a:lnTo>
                  <a:lnTo>
                    <a:pt x="271" y="181"/>
                  </a:lnTo>
                  <a:lnTo>
                    <a:pt x="267" y="178"/>
                  </a:lnTo>
                  <a:lnTo>
                    <a:pt x="261" y="176"/>
                  </a:lnTo>
                  <a:lnTo>
                    <a:pt x="261" y="165"/>
                  </a:lnTo>
                  <a:lnTo>
                    <a:pt x="261" y="165"/>
                  </a:lnTo>
                  <a:lnTo>
                    <a:pt x="268" y="168"/>
                  </a:lnTo>
                  <a:lnTo>
                    <a:pt x="275" y="168"/>
                  </a:lnTo>
                  <a:lnTo>
                    <a:pt x="280" y="168"/>
                  </a:lnTo>
                  <a:lnTo>
                    <a:pt x="287" y="165"/>
                  </a:lnTo>
                  <a:lnTo>
                    <a:pt x="287" y="165"/>
                  </a:lnTo>
                  <a:lnTo>
                    <a:pt x="287" y="165"/>
                  </a:lnTo>
                  <a:lnTo>
                    <a:pt x="293" y="162"/>
                  </a:lnTo>
                  <a:lnTo>
                    <a:pt x="297" y="158"/>
                  </a:lnTo>
                  <a:lnTo>
                    <a:pt x="299" y="153"/>
                  </a:lnTo>
                  <a:lnTo>
                    <a:pt x="302" y="149"/>
                  </a:lnTo>
                  <a:lnTo>
                    <a:pt x="303" y="143"/>
                  </a:lnTo>
                  <a:lnTo>
                    <a:pt x="303" y="136"/>
                  </a:lnTo>
                  <a:lnTo>
                    <a:pt x="302" y="131"/>
                  </a:lnTo>
                  <a:lnTo>
                    <a:pt x="299" y="126"/>
                  </a:lnTo>
                  <a:lnTo>
                    <a:pt x="299" y="126"/>
                  </a:lnTo>
                  <a:lnTo>
                    <a:pt x="297" y="122"/>
                  </a:lnTo>
                  <a:lnTo>
                    <a:pt x="293" y="118"/>
                  </a:lnTo>
                  <a:lnTo>
                    <a:pt x="288" y="113"/>
                  </a:lnTo>
                  <a:lnTo>
                    <a:pt x="283" y="112"/>
                  </a:lnTo>
                  <a:lnTo>
                    <a:pt x="279" y="111"/>
                  </a:lnTo>
                  <a:lnTo>
                    <a:pt x="272" y="109"/>
                  </a:lnTo>
                  <a:lnTo>
                    <a:pt x="267" y="111"/>
                  </a:lnTo>
                  <a:lnTo>
                    <a:pt x="261" y="112"/>
                  </a:lnTo>
                  <a:lnTo>
                    <a:pt x="261" y="100"/>
                  </a:lnTo>
                  <a:lnTo>
                    <a:pt x="261" y="100"/>
                  </a:lnTo>
                  <a:lnTo>
                    <a:pt x="268" y="100"/>
                  </a:lnTo>
                  <a:lnTo>
                    <a:pt x="274" y="99"/>
                  </a:lnTo>
                  <a:lnTo>
                    <a:pt x="274" y="99"/>
                  </a:lnTo>
                  <a:lnTo>
                    <a:pt x="278" y="96"/>
                  </a:lnTo>
                  <a:lnTo>
                    <a:pt x="282" y="92"/>
                  </a:lnTo>
                  <a:lnTo>
                    <a:pt x="284" y="88"/>
                  </a:lnTo>
                  <a:lnTo>
                    <a:pt x="286" y="84"/>
                  </a:lnTo>
                  <a:lnTo>
                    <a:pt x="287" y="78"/>
                  </a:lnTo>
                  <a:lnTo>
                    <a:pt x="287" y="74"/>
                  </a:lnTo>
                  <a:lnTo>
                    <a:pt x="286" y="69"/>
                  </a:lnTo>
                  <a:lnTo>
                    <a:pt x="284" y="63"/>
                  </a:lnTo>
                  <a:lnTo>
                    <a:pt x="284" y="63"/>
                  </a:lnTo>
                  <a:lnTo>
                    <a:pt x="284" y="63"/>
                  </a:lnTo>
                  <a:lnTo>
                    <a:pt x="280" y="58"/>
                  </a:lnTo>
                  <a:lnTo>
                    <a:pt x="275" y="54"/>
                  </a:lnTo>
                  <a:lnTo>
                    <a:pt x="270" y="51"/>
                  </a:lnTo>
                  <a:lnTo>
                    <a:pt x="261" y="50"/>
                  </a:lnTo>
                  <a:lnTo>
                    <a:pt x="261" y="19"/>
                  </a:lnTo>
                  <a:close/>
                  <a:moveTo>
                    <a:pt x="238" y="8"/>
                  </a:moveTo>
                  <a:lnTo>
                    <a:pt x="238" y="8"/>
                  </a:lnTo>
                  <a:lnTo>
                    <a:pt x="251" y="12"/>
                  </a:lnTo>
                  <a:lnTo>
                    <a:pt x="261" y="19"/>
                  </a:lnTo>
                  <a:lnTo>
                    <a:pt x="261" y="50"/>
                  </a:lnTo>
                  <a:lnTo>
                    <a:pt x="261" y="50"/>
                  </a:lnTo>
                  <a:lnTo>
                    <a:pt x="256" y="50"/>
                  </a:lnTo>
                  <a:lnTo>
                    <a:pt x="251" y="53"/>
                  </a:lnTo>
                  <a:lnTo>
                    <a:pt x="251" y="53"/>
                  </a:lnTo>
                  <a:lnTo>
                    <a:pt x="247" y="55"/>
                  </a:lnTo>
                  <a:lnTo>
                    <a:pt x="242" y="59"/>
                  </a:lnTo>
                  <a:lnTo>
                    <a:pt x="240" y="63"/>
                  </a:lnTo>
                  <a:lnTo>
                    <a:pt x="238" y="67"/>
                  </a:lnTo>
                  <a:lnTo>
                    <a:pt x="238" y="39"/>
                  </a:lnTo>
                  <a:lnTo>
                    <a:pt x="238" y="39"/>
                  </a:lnTo>
                  <a:lnTo>
                    <a:pt x="238" y="34"/>
                  </a:lnTo>
                  <a:lnTo>
                    <a:pt x="238" y="27"/>
                  </a:lnTo>
                  <a:lnTo>
                    <a:pt x="238" y="8"/>
                  </a:lnTo>
                  <a:lnTo>
                    <a:pt x="238" y="8"/>
                  </a:lnTo>
                  <a:close/>
                  <a:moveTo>
                    <a:pt x="261" y="247"/>
                  </a:moveTo>
                  <a:lnTo>
                    <a:pt x="261" y="247"/>
                  </a:lnTo>
                  <a:lnTo>
                    <a:pt x="249" y="250"/>
                  </a:lnTo>
                  <a:lnTo>
                    <a:pt x="238" y="250"/>
                  </a:lnTo>
                  <a:lnTo>
                    <a:pt x="238" y="233"/>
                  </a:lnTo>
                  <a:lnTo>
                    <a:pt x="238" y="233"/>
                  </a:lnTo>
                  <a:lnTo>
                    <a:pt x="244" y="235"/>
                  </a:lnTo>
                  <a:lnTo>
                    <a:pt x="249" y="235"/>
                  </a:lnTo>
                  <a:lnTo>
                    <a:pt x="256" y="235"/>
                  </a:lnTo>
                  <a:lnTo>
                    <a:pt x="261" y="233"/>
                  </a:lnTo>
                  <a:lnTo>
                    <a:pt x="261" y="247"/>
                  </a:lnTo>
                  <a:lnTo>
                    <a:pt x="261" y="247"/>
                  </a:lnTo>
                  <a:close/>
                  <a:moveTo>
                    <a:pt x="261" y="100"/>
                  </a:moveTo>
                  <a:lnTo>
                    <a:pt x="261" y="112"/>
                  </a:lnTo>
                  <a:lnTo>
                    <a:pt x="261" y="112"/>
                  </a:lnTo>
                  <a:lnTo>
                    <a:pt x="261" y="113"/>
                  </a:lnTo>
                  <a:lnTo>
                    <a:pt x="261" y="113"/>
                  </a:lnTo>
                  <a:lnTo>
                    <a:pt x="256" y="116"/>
                  </a:lnTo>
                  <a:lnTo>
                    <a:pt x="252" y="120"/>
                  </a:lnTo>
                  <a:lnTo>
                    <a:pt x="249" y="124"/>
                  </a:lnTo>
                  <a:lnTo>
                    <a:pt x="247" y="130"/>
                  </a:lnTo>
                  <a:lnTo>
                    <a:pt x="245" y="135"/>
                  </a:lnTo>
                  <a:lnTo>
                    <a:pt x="245" y="141"/>
                  </a:lnTo>
                  <a:lnTo>
                    <a:pt x="247" y="146"/>
                  </a:lnTo>
                  <a:lnTo>
                    <a:pt x="249" y="151"/>
                  </a:lnTo>
                  <a:lnTo>
                    <a:pt x="249" y="151"/>
                  </a:lnTo>
                  <a:lnTo>
                    <a:pt x="252" y="155"/>
                  </a:lnTo>
                  <a:lnTo>
                    <a:pt x="255" y="159"/>
                  </a:lnTo>
                  <a:lnTo>
                    <a:pt x="261" y="165"/>
                  </a:lnTo>
                  <a:lnTo>
                    <a:pt x="261" y="176"/>
                  </a:lnTo>
                  <a:lnTo>
                    <a:pt x="261" y="176"/>
                  </a:lnTo>
                  <a:lnTo>
                    <a:pt x="256" y="174"/>
                  </a:lnTo>
                  <a:lnTo>
                    <a:pt x="251" y="173"/>
                  </a:lnTo>
                  <a:lnTo>
                    <a:pt x="244" y="173"/>
                  </a:lnTo>
                  <a:lnTo>
                    <a:pt x="238" y="174"/>
                  </a:lnTo>
                  <a:lnTo>
                    <a:pt x="238" y="82"/>
                  </a:lnTo>
                  <a:lnTo>
                    <a:pt x="238" y="82"/>
                  </a:lnTo>
                  <a:lnTo>
                    <a:pt x="240" y="86"/>
                  </a:lnTo>
                  <a:lnTo>
                    <a:pt x="240" y="86"/>
                  </a:lnTo>
                  <a:lnTo>
                    <a:pt x="244" y="92"/>
                  </a:lnTo>
                  <a:lnTo>
                    <a:pt x="249" y="97"/>
                  </a:lnTo>
                  <a:lnTo>
                    <a:pt x="255" y="100"/>
                  </a:lnTo>
                  <a:lnTo>
                    <a:pt x="261" y="100"/>
                  </a:lnTo>
                  <a:lnTo>
                    <a:pt x="261" y="100"/>
                  </a:lnTo>
                  <a:close/>
                  <a:moveTo>
                    <a:pt x="219" y="2"/>
                  </a:moveTo>
                  <a:lnTo>
                    <a:pt x="219" y="2"/>
                  </a:lnTo>
                  <a:lnTo>
                    <a:pt x="238" y="8"/>
                  </a:lnTo>
                  <a:lnTo>
                    <a:pt x="238" y="27"/>
                  </a:lnTo>
                  <a:lnTo>
                    <a:pt x="238" y="27"/>
                  </a:lnTo>
                  <a:lnTo>
                    <a:pt x="237" y="24"/>
                  </a:lnTo>
                  <a:lnTo>
                    <a:pt x="237" y="24"/>
                  </a:lnTo>
                  <a:lnTo>
                    <a:pt x="234" y="20"/>
                  </a:lnTo>
                  <a:lnTo>
                    <a:pt x="230" y="17"/>
                  </a:lnTo>
                  <a:lnTo>
                    <a:pt x="225" y="15"/>
                  </a:lnTo>
                  <a:lnTo>
                    <a:pt x="219" y="15"/>
                  </a:lnTo>
                  <a:lnTo>
                    <a:pt x="219" y="2"/>
                  </a:lnTo>
                  <a:lnTo>
                    <a:pt x="219" y="2"/>
                  </a:lnTo>
                  <a:close/>
                  <a:moveTo>
                    <a:pt x="238" y="250"/>
                  </a:moveTo>
                  <a:lnTo>
                    <a:pt x="238" y="250"/>
                  </a:lnTo>
                  <a:lnTo>
                    <a:pt x="229" y="247"/>
                  </a:lnTo>
                  <a:lnTo>
                    <a:pt x="219" y="245"/>
                  </a:lnTo>
                  <a:lnTo>
                    <a:pt x="219" y="215"/>
                  </a:lnTo>
                  <a:lnTo>
                    <a:pt x="219" y="215"/>
                  </a:lnTo>
                  <a:lnTo>
                    <a:pt x="221" y="218"/>
                  </a:lnTo>
                  <a:lnTo>
                    <a:pt x="221" y="218"/>
                  </a:lnTo>
                  <a:lnTo>
                    <a:pt x="225" y="223"/>
                  </a:lnTo>
                  <a:lnTo>
                    <a:pt x="229" y="227"/>
                  </a:lnTo>
                  <a:lnTo>
                    <a:pt x="233" y="231"/>
                  </a:lnTo>
                  <a:lnTo>
                    <a:pt x="238" y="233"/>
                  </a:lnTo>
                  <a:lnTo>
                    <a:pt x="238" y="250"/>
                  </a:lnTo>
                  <a:lnTo>
                    <a:pt x="238" y="250"/>
                  </a:lnTo>
                  <a:close/>
                  <a:moveTo>
                    <a:pt x="238" y="39"/>
                  </a:moveTo>
                  <a:lnTo>
                    <a:pt x="238" y="67"/>
                  </a:lnTo>
                  <a:lnTo>
                    <a:pt x="238" y="67"/>
                  </a:lnTo>
                  <a:lnTo>
                    <a:pt x="237" y="74"/>
                  </a:lnTo>
                  <a:lnTo>
                    <a:pt x="238" y="82"/>
                  </a:lnTo>
                  <a:lnTo>
                    <a:pt x="238" y="174"/>
                  </a:lnTo>
                  <a:lnTo>
                    <a:pt x="238" y="174"/>
                  </a:lnTo>
                  <a:lnTo>
                    <a:pt x="236" y="176"/>
                  </a:lnTo>
                  <a:lnTo>
                    <a:pt x="236" y="176"/>
                  </a:lnTo>
                  <a:lnTo>
                    <a:pt x="230" y="180"/>
                  </a:lnTo>
                  <a:lnTo>
                    <a:pt x="226" y="184"/>
                  </a:lnTo>
                  <a:lnTo>
                    <a:pt x="222" y="188"/>
                  </a:lnTo>
                  <a:lnTo>
                    <a:pt x="219" y="193"/>
                  </a:lnTo>
                  <a:lnTo>
                    <a:pt x="219" y="53"/>
                  </a:lnTo>
                  <a:lnTo>
                    <a:pt x="219" y="53"/>
                  </a:lnTo>
                  <a:lnTo>
                    <a:pt x="225" y="51"/>
                  </a:lnTo>
                  <a:lnTo>
                    <a:pt x="229" y="50"/>
                  </a:lnTo>
                  <a:lnTo>
                    <a:pt x="229" y="50"/>
                  </a:lnTo>
                  <a:lnTo>
                    <a:pt x="234" y="46"/>
                  </a:lnTo>
                  <a:lnTo>
                    <a:pt x="238" y="39"/>
                  </a:lnTo>
                  <a:lnTo>
                    <a:pt x="238" y="39"/>
                  </a:lnTo>
                  <a:close/>
                  <a:moveTo>
                    <a:pt x="68" y="31"/>
                  </a:moveTo>
                  <a:lnTo>
                    <a:pt x="68" y="31"/>
                  </a:lnTo>
                  <a:lnTo>
                    <a:pt x="91" y="21"/>
                  </a:lnTo>
                  <a:lnTo>
                    <a:pt x="112" y="13"/>
                  </a:lnTo>
                  <a:lnTo>
                    <a:pt x="134" y="8"/>
                  </a:lnTo>
                  <a:lnTo>
                    <a:pt x="153" y="4"/>
                  </a:lnTo>
                  <a:lnTo>
                    <a:pt x="172" y="1"/>
                  </a:lnTo>
                  <a:lnTo>
                    <a:pt x="190" y="0"/>
                  </a:lnTo>
                  <a:lnTo>
                    <a:pt x="205" y="1"/>
                  </a:lnTo>
                  <a:lnTo>
                    <a:pt x="219" y="2"/>
                  </a:lnTo>
                  <a:lnTo>
                    <a:pt x="219" y="15"/>
                  </a:lnTo>
                  <a:lnTo>
                    <a:pt x="219" y="15"/>
                  </a:lnTo>
                  <a:lnTo>
                    <a:pt x="215" y="15"/>
                  </a:lnTo>
                  <a:lnTo>
                    <a:pt x="211" y="16"/>
                  </a:lnTo>
                  <a:lnTo>
                    <a:pt x="211" y="16"/>
                  </a:lnTo>
                  <a:lnTo>
                    <a:pt x="211" y="16"/>
                  </a:lnTo>
                  <a:lnTo>
                    <a:pt x="206" y="20"/>
                  </a:lnTo>
                  <a:lnTo>
                    <a:pt x="202" y="27"/>
                  </a:lnTo>
                  <a:lnTo>
                    <a:pt x="200" y="34"/>
                  </a:lnTo>
                  <a:lnTo>
                    <a:pt x="203" y="42"/>
                  </a:lnTo>
                  <a:lnTo>
                    <a:pt x="203" y="42"/>
                  </a:lnTo>
                  <a:lnTo>
                    <a:pt x="206" y="46"/>
                  </a:lnTo>
                  <a:lnTo>
                    <a:pt x="210" y="50"/>
                  </a:lnTo>
                  <a:lnTo>
                    <a:pt x="215" y="51"/>
                  </a:lnTo>
                  <a:lnTo>
                    <a:pt x="219" y="53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18" y="199"/>
                  </a:lnTo>
                  <a:lnTo>
                    <a:pt x="218" y="204"/>
                  </a:lnTo>
                  <a:lnTo>
                    <a:pt x="218" y="210"/>
                  </a:lnTo>
                  <a:lnTo>
                    <a:pt x="219" y="215"/>
                  </a:lnTo>
                  <a:lnTo>
                    <a:pt x="219" y="245"/>
                  </a:lnTo>
                  <a:lnTo>
                    <a:pt x="219" y="245"/>
                  </a:lnTo>
                  <a:lnTo>
                    <a:pt x="207" y="238"/>
                  </a:lnTo>
                  <a:lnTo>
                    <a:pt x="194" y="230"/>
                  </a:lnTo>
                  <a:lnTo>
                    <a:pt x="169" y="212"/>
                  </a:lnTo>
                  <a:lnTo>
                    <a:pt x="157" y="203"/>
                  </a:lnTo>
                  <a:lnTo>
                    <a:pt x="145" y="196"/>
                  </a:lnTo>
                  <a:lnTo>
                    <a:pt x="131" y="192"/>
                  </a:lnTo>
                  <a:lnTo>
                    <a:pt x="125" y="192"/>
                  </a:lnTo>
                  <a:lnTo>
                    <a:pt x="118" y="192"/>
                  </a:lnTo>
                  <a:lnTo>
                    <a:pt x="118" y="192"/>
                  </a:lnTo>
                  <a:lnTo>
                    <a:pt x="92" y="193"/>
                  </a:lnTo>
                  <a:lnTo>
                    <a:pt x="68" y="193"/>
                  </a:lnTo>
                  <a:lnTo>
                    <a:pt x="68" y="164"/>
                  </a:lnTo>
                  <a:lnTo>
                    <a:pt x="68" y="164"/>
                  </a:lnTo>
                  <a:lnTo>
                    <a:pt x="76" y="162"/>
                  </a:lnTo>
                  <a:lnTo>
                    <a:pt x="84" y="159"/>
                  </a:lnTo>
                  <a:lnTo>
                    <a:pt x="84" y="159"/>
                  </a:lnTo>
                  <a:lnTo>
                    <a:pt x="84" y="159"/>
                  </a:lnTo>
                  <a:lnTo>
                    <a:pt x="91" y="155"/>
                  </a:lnTo>
                  <a:lnTo>
                    <a:pt x="96" y="150"/>
                  </a:lnTo>
                  <a:lnTo>
                    <a:pt x="100" y="145"/>
                  </a:lnTo>
                  <a:lnTo>
                    <a:pt x="103" y="138"/>
                  </a:lnTo>
                  <a:lnTo>
                    <a:pt x="104" y="131"/>
                  </a:lnTo>
                  <a:lnTo>
                    <a:pt x="104" y="123"/>
                  </a:lnTo>
                  <a:lnTo>
                    <a:pt x="103" y="116"/>
                  </a:lnTo>
                  <a:lnTo>
                    <a:pt x="100" y="109"/>
                  </a:lnTo>
                  <a:lnTo>
                    <a:pt x="100" y="109"/>
                  </a:lnTo>
                  <a:lnTo>
                    <a:pt x="95" y="100"/>
                  </a:lnTo>
                  <a:lnTo>
                    <a:pt x="87" y="93"/>
                  </a:lnTo>
                  <a:lnTo>
                    <a:pt x="77" y="89"/>
                  </a:lnTo>
                  <a:lnTo>
                    <a:pt x="68" y="88"/>
                  </a:lnTo>
                  <a:lnTo>
                    <a:pt x="68" y="31"/>
                  </a:lnTo>
                  <a:close/>
                  <a:moveTo>
                    <a:pt x="0" y="136"/>
                  </a:moveTo>
                  <a:lnTo>
                    <a:pt x="0" y="136"/>
                  </a:lnTo>
                  <a:lnTo>
                    <a:pt x="0" y="124"/>
                  </a:lnTo>
                  <a:lnTo>
                    <a:pt x="0" y="115"/>
                  </a:lnTo>
                  <a:lnTo>
                    <a:pt x="3" y="104"/>
                  </a:lnTo>
                  <a:lnTo>
                    <a:pt x="5" y="96"/>
                  </a:lnTo>
                  <a:lnTo>
                    <a:pt x="10" y="86"/>
                  </a:lnTo>
                  <a:lnTo>
                    <a:pt x="14" y="78"/>
                  </a:lnTo>
                  <a:lnTo>
                    <a:pt x="24" y="65"/>
                  </a:lnTo>
                  <a:lnTo>
                    <a:pt x="35" y="53"/>
                  </a:lnTo>
                  <a:lnTo>
                    <a:pt x="45" y="44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68" y="31"/>
                  </a:lnTo>
                  <a:lnTo>
                    <a:pt x="68" y="88"/>
                  </a:lnTo>
                  <a:lnTo>
                    <a:pt x="68" y="88"/>
                  </a:lnTo>
                  <a:lnTo>
                    <a:pt x="58" y="89"/>
                  </a:lnTo>
                  <a:lnTo>
                    <a:pt x="50" y="92"/>
                  </a:lnTo>
                  <a:lnTo>
                    <a:pt x="50" y="92"/>
                  </a:lnTo>
                  <a:lnTo>
                    <a:pt x="43" y="96"/>
                  </a:lnTo>
                  <a:lnTo>
                    <a:pt x="38" y="101"/>
                  </a:lnTo>
                  <a:lnTo>
                    <a:pt x="34" y="108"/>
                  </a:lnTo>
                  <a:lnTo>
                    <a:pt x="31" y="113"/>
                  </a:lnTo>
                  <a:lnTo>
                    <a:pt x="30" y="122"/>
                  </a:lnTo>
                  <a:lnTo>
                    <a:pt x="30" y="128"/>
                  </a:lnTo>
                  <a:lnTo>
                    <a:pt x="31" y="135"/>
                  </a:lnTo>
                  <a:lnTo>
                    <a:pt x="34" y="143"/>
                  </a:lnTo>
                  <a:lnTo>
                    <a:pt x="34" y="143"/>
                  </a:lnTo>
                  <a:lnTo>
                    <a:pt x="39" y="151"/>
                  </a:lnTo>
                  <a:lnTo>
                    <a:pt x="47" y="158"/>
                  </a:lnTo>
                  <a:lnTo>
                    <a:pt x="57" y="162"/>
                  </a:lnTo>
                  <a:lnTo>
                    <a:pt x="68" y="164"/>
                  </a:lnTo>
                  <a:lnTo>
                    <a:pt x="68" y="193"/>
                  </a:lnTo>
                  <a:lnTo>
                    <a:pt x="68" y="193"/>
                  </a:lnTo>
                  <a:lnTo>
                    <a:pt x="54" y="192"/>
                  </a:lnTo>
                  <a:lnTo>
                    <a:pt x="42" y="189"/>
                  </a:lnTo>
                  <a:lnTo>
                    <a:pt x="31" y="185"/>
                  </a:lnTo>
                  <a:lnTo>
                    <a:pt x="22" y="178"/>
                  </a:lnTo>
                  <a:lnTo>
                    <a:pt x="14" y="172"/>
                  </a:lnTo>
                  <a:lnTo>
                    <a:pt x="8" y="162"/>
                  </a:lnTo>
                  <a:lnTo>
                    <a:pt x="3" y="150"/>
                  </a:lnTo>
                  <a:lnTo>
                    <a:pt x="0" y="136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41" name="组合 206"/>
            <p:cNvGrpSpPr/>
            <p:nvPr/>
          </p:nvGrpSpPr>
          <p:grpSpPr>
            <a:xfrm>
              <a:off x="3851076" y="3988248"/>
              <a:ext cx="495300" cy="644526"/>
              <a:chOff x="1893888" y="4305300"/>
              <a:chExt cx="495300" cy="644526"/>
            </a:xfrm>
            <a:solidFill>
              <a:srgbClr val="434154"/>
            </a:solidFill>
          </p:grpSpPr>
          <p:sp>
            <p:nvSpPr>
              <p:cNvPr id="142" name="Freeform 129"/>
              <p:cNvSpPr>
                <a:spLocks/>
              </p:cNvSpPr>
              <p:nvPr/>
            </p:nvSpPr>
            <p:spPr bwMode="auto">
              <a:xfrm>
                <a:off x="1893888" y="4305300"/>
                <a:ext cx="495300" cy="496888"/>
              </a:xfrm>
              <a:custGeom>
                <a:avLst/>
                <a:gdLst>
                  <a:gd name="T0" fmla="*/ 83 w 312"/>
                  <a:gd name="T1" fmla="*/ 16 h 313"/>
                  <a:gd name="T2" fmla="*/ 57 w 312"/>
                  <a:gd name="T3" fmla="*/ 41 h 313"/>
                  <a:gd name="T4" fmla="*/ 37 w 312"/>
                  <a:gd name="T5" fmla="*/ 71 h 313"/>
                  <a:gd name="T6" fmla="*/ 25 w 312"/>
                  <a:gd name="T7" fmla="*/ 103 h 313"/>
                  <a:gd name="T8" fmla="*/ 21 w 312"/>
                  <a:gd name="T9" fmla="*/ 140 h 313"/>
                  <a:gd name="T10" fmla="*/ 21 w 312"/>
                  <a:gd name="T11" fmla="*/ 156 h 313"/>
                  <a:gd name="T12" fmla="*/ 27 w 312"/>
                  <a:gd name="T13" fmla="*/ 186 h 313"/>
                  <a:gd name="T14" fmla="*/ 40 w 312"/>
                  <a:gd name="T15" fmla="*/ 213 h 313"/>
                  <a:gd name="T16" fmla="*/ 56 w 312"/>
                  <a:gd name="T17" fmla="*/ 237 h 313"/>
                  <a:gd name="T18" fmla="*/ 76 w 312"/>
                  <a:gd name="T19" fmla="*/ 259 h 313"/>
                  <a:gd name="T20" fmla="*/ 101 w 312"/>
                  <a:gd name="T21" fmla="*/ 275 h 313"/>
                  <a:gd name="T22" fmla="*/ 128 w 312"/>
                  <a:gd name="T23" fmla="*/ 287 h 313"/>
                  <a:gd name="T24" fmla="*/ 157 w 312"/>
                  <a:gd name="T25" fmla="*/ 293 h 313"/>
                  <a:gd name="T26" fmla="*/ 174 w 312"/>
                  <a:gd name="T27" fmla="*/ 294 h 313"/>
                  <a:gd name="T28" fmla="*/ 210 w 312"/>
                  <a:gd name="T29" fmla="*/ 289 h 313"/>
                  <a:gd name="T30" fmla="*/ 243 w 312"/>
                  <a:gd name="T31" fmla="*/ 276 h 313"/>
                  <a:gd name="T32" fmla="*/ 273 w 312"/>
                  <a:gd name="T33" fmla="*/ 257 h 313"/>
                  <a:gd name="T34" fmla="*/ 296 w 312"/>
                  <a:gd name="T35" fmla="*/ 233 h 313"/>
                  <a:gd name="T36" fmla="*/ 312 w 312"/>
                  <a:gd name="T37" fmla="*/ 245 h 313"/>
                  <a:gd name="T38" fmla="*/ 285 w 312"/>
                  <a:gd name="T39" fmla="*/ 274 h 313"/>
                  <a:gd name="T40" fmla="*/ 252 w 312"/>
                  <a:gd name="T41" fmla="*/ 295 h 313"/>
                  <a:gd name="T42" fmla="*/ 214 w 312"/>
                  <a:gd name="T43" fmla="*/ 309 h 313"/>
                  <a:gd name="T44" fmla="*/ 174 w 312"/>
                  <a:gd name="T45" fmla="*/ 313 h 313"/>
                  <a:gd name="T46" fmla="*/ 156 w 312"/>
                  <a:gd name="T47" fmla="*/ 313 h 313"/>
                  <a:gd name="T48" fmla="*/ 122 w 312"/>
                  <a:gd name="T49" fmla="*/ 306 h 313"/>
                  <a:gd name="T50" fmla="*/ 91 w 312"/>
                  <a:gd name="T51" fmla="*/ 293 h 313"/>
                  <a:gd name="T52" fmla="*/ 64 w 312"/>
                  <a:gd name="T53" fmla="*/ 274 h 313"/>
                  <a:gd name="T54" fmla="*/ 40 w 312"/>
                  <a:gd name="T55" fmla="*/ 251 h 313"/>
                  <a:gd name="T56" fmla="*/ 21 w 312"/>
                  <a:gd name="T57" fmla="*/ 222 h 313"/>
                  <a:gd name="T58" fmla="*/ 8 w 312"/>
                  <a:gd name="T59" fmla="*/ 191 h 313"/>
                  <a:gd name="T60" fmla="*/ 2 w 312"/>
                  <a:gd name="T61" fmla="*/ 159 h 313"/>
                  <a:gd name="T62" fmla="*/ 0 w 312"/>
                  <a:gd name="T63" fmla="*/ 140 h 313"/>
                  <a:gd name="T64" fmla="*/ 6 w 312"/>
                  <a:gd name="T65" fmla="*/ 99 h 313"/>
                  <a:gd name="T66" fmla="*/ 19 w 312"/>
                  <a:gd name="T67" fmla="*/ 61 h 313"/>
                  <a:gd name="T68" fmla="*/ 42 w 312"/>
                  <a:gd name="T69" fmla="*/ 27 h 313"/>
                  <a:gd name="T70" fmla="*/ 71 w 312"/>
                  <a:gd name="T71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2" h="313">
                    <a:moveTo>
                      <a:pt x="83" y="16"/>
                    </a:moveTo>
                    <a:lnTo>
                      <a:pt x="83" y="16"/>
                    </a:lnTo>
                    <a:lnTo>
                      <a:pt x="69" y="29"/>
                    </a:lnTo>
                    <a:lnTo>
                      <a:pt x="57" y="41"/>
                    </a:lnTo>
                    <a:lnTo>
                      <a:pt x="46" y="54"/>
                    </a:lnTo>
                    <a:lnTo>
                      <a:pt x="37" y="71"/>
                    </a:lnTo>
                    <a:lnTo>
                      <a:pt x="30" y="87"/>
                    </a:lnTo>
                    <a:lnTo>
                      <a:pt x="25" y="103"/>
                    </a:lnTo>
                    <a:lnTo>
                      <a:pt x="22" y="122"/>
                    </a:lnTo>
                    <a:lnTo>
                      <a:pt x="21" y="140"/>
                    </a:lnTo>
                    <a:lnTo>
                      <a:pt x="21" y="140"/>
                    </a:lnTo>
                    <a:lnTo>
                      <a:pt x="21" y="156"/>
                    </a:lnTo>
                    <a:lnTo>
                      <a:pt x="23" y="171"/>
                    </a:lnTo>
                    <a:lnTo>
                      <a:pt x="27" y="186"/>
                    </a:lnTo>
                    <a:lnTo>
                      <a:pt x="33" y="199"/>
                    </a:lnTo>
                    <a:lnTo>
                      <a:pt x="40" y="213"/>
                    </a:lnTo>
                    <a:lnTo>
                      <a:pt x="46" y="226"/>
                    </a:lnTo>
                    <a:lnTo>
                      <a:pt x="56" y="237"/>
                    </a:lnTo>
                    <a:lnTo>
                      <a:pt x="65" y="248"/>
                    </a:lnTo>
                    <a:lnTo>
                      <a:pt x="76" y="259"/>
                    </a:lnTo>
                    <a:lnTo>
                      <a:pt x="88" y="267"/>
                    </a:lnTo>
                    <a:lnTo>
                      <a:pt x="101" y="275"/>
                    </a:lnTo>
                    <a:lnTo>
                      <a:pt x="114" y="282"/>
                    </a:lnTo>
                    <a:lnTo>
                      <a:pt x="128" y="287"/>
                    </a:lnTo>
                    <a:lnTo>
                      <a:pt x="143" y="290"/>
                    </a:lnTo>
                    <a:lnTo>
                      <a:pt x="157" y="293"/>
                    </a:lnTo>
                    <a:lnTo>
                      <a:pt x="174" y="294"/>
                    </a:lnTo>
                    <a:lnTo>
                      <a:pt x="174" y="294"/>
                    </a:lnTo>
                    <a:lnTo>
                      <a:pt x="193" y="293"/>
                    </a:lnTo>
                    <a:lnTo>
                      <a:pt x="210" y="289"/>
                    </a:lnTo>
                    <a:lnTo>
                      <a:pt x="227" y="285"/>
                    </a:lnTo>
                    <a:lnTo>
                      <a:pt x="243" y="276"/>
                    </a:lnTo>
                    <a:lnTo>
                      <a:pt x="258" y="268"/>
                    </a:lnTo>
                    <a:lnTo>
                      <a:pt x="273" y="257"/>
                    </a:lnTo>
                    <a:lnTo>
                      <a:pt x="285" y="247"/>
                    </a:lnTo>
                    <a:lnTo>
                      <a:pt x="296" y="233"/>
                    </a:lnTo>
                    <a:lnTo>
                      <a:pt x="312" y="245"/>
                    </a:lnTo>
                    <a:lnTo>
                      <a:pt x="312" y="245"/>
                    </a:lnTo>
                    <a:lnTo>
                      <a:pt x="298" y="260"/>
                    </a:lnTo>
                    <a:lnTo>
                      <a:pt x="285" y="274"/>
                    </a:lnTo>
                    <a:lnTo>
                      <a:pt x="268" y="285"/>
                    </a:lnTo>
                    <a:lnTo>
                      <a:pt x="252" y="295"/>
                    </a:lnTo>
                    <a:lnTo>
                      <a:pt x="233" y="303"/>
                    </a:lnTo>
                    <a:lnTo>
                      <a:pt x="214" y="309"/>
                    </a:lnTo>
                    <a:lnTo>
                      <a:pt x="194" y="312"/>
                    </a:lnTo>
                    <a:lnTo>
                      <a:pt x="174" y="313"/>
                    </a:lnTo>
                    <a:lnTo>
                      <a:pt x="174" y="313"/>
                    </a:lnTo>
                    <a:lnTo>
                      <a:pt x="156" y="313"/>
                    </a:lnTo>
                    <a:lnTo>
                      <a:pt x="138" y="310"/>
                    </a:lnTo>
                    <a:lnTo>
                      <a:pt x="122" y="306"/>
                    </a:lnTo>
                    <a:lnTo>
                      <a:pt x="106" y="299"/>
                    </a:lnTo>
                    <a:lnTo>
                      <a:pt x="91" y="293"/>
                    </a:lnTo>
                    <a:lnTo>
                      <a:pt x="76" y="285"/>
                    </a:lnTo>
                    <a:lnTo>
                      <a:pt x="64" y="274"/>
                    </a:lnTo>
                    <a:lnTo>
                      <a:pt x="52" y="263"/>
                    </a:lnTo>
                    <a:lnTo>
                      <a:pt x="40" y="251"/>
                    </a:lnTo>
                    <a:lnTo>
                      <a:pt x="30" y="237"/>
                    </a:lnTo>
                    <a:lnTo>
                      <a:pt x="21" y="222"/>
                    </a:lnTo>
                    <a:lnTo>
                      <a:pt x="14" y="207"/>
                    </a:lnTo>
                    <a:lnTo>
                      <a:pt x="8" y="191"/>
                    </a:lnTo>
                    <a:lnTo>
                      <a:pt x="4" y="175"/>
                    </a:lnTo>
                    <a:lnTo>
                      <a:pt x="2" y="159"/>
                    </a:lnTo>
                    <a:lnTo>
                      <a:pt x="0" y="140"/>
                    </a:lnTo>
                    <a:lnTo>
                      <a:pt x="0" y="140"/>
                    </a:lnTo>
                    <a:lnTo>
                      <a:pt x="2" y="119"/>
                    </a:lnTo>
                    <a:lnTo>
                      <a:pt x="6" y="99"/>
                    </a:lnTo>
                    <a:lnTo>
                      <a:pt x="11" y="79"/>
                    </a:lnTo>
                    <a:lnTo>
                      <a:pt x="19" y="61"/>
                    </a:lnTo>
                    <a:lnTo>
                      <a:pt x="30" y="44"/>
                    </a:lnTo>
                    <a:lnTo>
                      <a:pt x="42" y="27"/>
                    </a:lnTo>
                    <a:lnTo>
                      <a:pt x="56" y="14"/>
                    </a:lnTo>
                    <a:lnTo>
                      <a:pt x="71" y="0"/>
                    </a:lnTo>
                    <a:lnTo>
                      <a:pt x="83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3" name="Freeform 130"/>
              <p:cNvSpPr>
                <a:spLocks noEditPoints="1"/>
              </p:cNvSpPr>
              <p:nvPr/>
            </p:nvSpPr>
            <p:spPr bwMode="auto">
              <a:xfrm>
                <a:off x="1947863" y="4314825"/>
                <a:ext cx="436563" cy="434975"/>
              </a:xfrm>
              <a:custGeom>
                <a:avLst/>
                <a:gdLst>
                  <a:gd name="T0" fmla="*/ 152 w 275"/>
                  <a:gd name="T1" fmla="*/ 1 h 274"/>
                  <a:gd name="T2" fmla="*/ 191 w 275"/>
                  <a:gd name="T3" fmla="*/ 10 h 274"/>
                  <a:gd name="T4" fmla="*/ 225 w 275"/>
                  <a:gd name="T5" fmla="*/ 32 h 274"/>
                  <a:gd name="T6" fmla="*/ 252 w 275"/>
                  <a:gd name="T7" fmla="*/ 61 h 274"/>
                  <a:gd name="T8" fmla="*/ 268 w 275"/>
                  <a:gd name="T9" fmla="*/ 97 h 274"/>
                  <a:gd name="T10" fmla="*/ 275 w 275"/>
                  <a:gd name="T11" fmla="*/ 138 h 274"/>
                  <a:gd name="T12" fmla="*/ 272 w 275"/>
                  <a:gd name="T13" fmla="*/ 165 h 274"/>
                  <a:gd name="T14" fmla="*/ 259 w 275"/>
                  <a:gd name="T15" fmla="*/ 203 h 274"/>
                  <a:gd name="T16" fmla="*/ 234 w 275"/>
                  <a:gd name="T17" fmla="*/ 235 h 274"/>
                  <a:gd name="T18" fmla="*/ 203 w 275"/>
                  <a:gd name="T19" fmla="*/ 258 h 274"/>
                  <a:gd name="T20" fmla="*/ 165 w 275"/>
                  <a:gd name="T21" fmla="*/ 272 h 274"/>
                  <a:gd name="T22" fmla="*/ 137 w 275"/>
                  <a:gd name="T23" fmla="*/ 274 h 274"/>
                  <a:gd name="T24" fmla="*/ 137 w 275"/>
                  <a:gd name="T25" fmla="*/ 269 h 274"/>
                  <a:gd name="T26" fmla="*/ 164 w 275"/>
                  <a:gd name="T27" fmla="*/ 266 h 274"/>
                  <a:gd name="T28" fmla="*/ 201 w 275"/>
                  <a:gd name="T29" fmla="*/ 253 h 274"/>
                  <a:gd name="T30" fmla="*/ 230 w 275"/>
                  <a:gd name="T31" fmla="*/ 230 h 274"/>
                  <a:gd name="T32" fmla="*/ 253 w 275"/>
                  <a:gd name="T33" fmla="*/ 200 h 274"/>
                  <a:gd name="T34" fmla="*/ 266 w 275"/>
                  <a:gd name="T35" fmla="*/ 163 h 274"/>
                  <a:gd name="T36" fmla="*/ 268 w 275"/>
                  <a:gd name="T37" fmla="*/ 138 h 274"/>
                  <a:gd name="T38" fmla="*/ 263 w 275"/>
                  <a:gd name="T39" fmla="*/ 98 h 274"/>
                  <a:gd name="T40" fmla="*/ 247 w 275"/>
                  <a:gd name="T41" fmla="*/ 65 h 274"/>
                  <a:gd name="T42" fmla="*/ 221 w 275"/>
                  <a:gd name="T43" fmla="*/ 36 h 274"/>
                  <a:gd name="T44" fmla="*/ 188 w 275"/>
                  <a:gd name="T45" fmla="*/ 17 h 274"/>
                  <a:gd name="T46" fmla="*/ 151 w 275"/>
                  <a:gd name="T47" fmla="*/ 8 h 274"/>
                  <a:gd name="T48" fmla="*/ 137 w 275"/>
                  <a:gd name="T49" fmla="*/ 0 h 274"/>
                  <a:gd name="T50" fmla="*/ 137 w 275"/>
                  <a:gd name="T51" fmla="*/ 274 h 274"/>
                  <a:gd name="T52" fmla="*/ 96 w 275"/>
                  <a:gd name="T53" fmla="*/ 269 h 274"/>
                  <a:gd name="T54" fmla="*/ 61 w 275"/>
                  <a:gd name="T55" fmla="*/ 251 h 274"/>
                  <a:gd name="T56" fmla="*/ 31 w 275"/>
                  <a:gd name="T57" fmla="*/ 224 h 274"/>
                  <a:gd name="T58" fmla="*/ 11 w 275"/>
                  <a:gd name="T59" fmla="*/ 191 h 274"/>
                  <a:gd name="T60" fmla="*/ 2 w 275"/>
                  <a:gd name="T61" fmla="*/ 151 h 274"/>
                  <a:gd name="T62" fmla="*/ 2 w 275"/>
                  <a:gd name="T63" fmla="*/ 123 h 274"/>
                  <a:gd name="T64" fmla="*/ 11 w 275"/>
                  <a:gd name="T65" fmla="*/ 84 h 274"/>
                  <a:gd name="T66" fmla="*/ 31 w 275"/>
                  <a:gd name="T67" fmla="*/ 50 h 274"/>
                  <a:gd name="T68" fmla="*/ 61 w 275"/>
                  <a:gd name="T69" fmla="*/ 24 h 274"/>
                  <a:gd name="T70" fmla="*/ 96 w 275"/>
                  <a:gd name="T71" fmla="*/ 6 h 274"/>
                  <a:gd name="T72" fmla="*/ 137 w 275"/>
                  <a:gd name="T73" fmla="*/ 0 h 274"/>
                  <a:gd name="T74" fmla="*/ 125 w 275"/>
                  <a:gd name="T75" fmla="*/ 8 h 274"/>
                  <a:gd name="T76" fmla="*/ 87 w 275"/>
                  <a:gd name="T77" fmla="*/ 17 h 274"/>
                  <a:gd name="T78" fmla="*/ 54 w 275"/>
                  <a:gd name="T79" fmla="*/ 36 h 274"/>
                  <a:gd name="T80" fmla="*/ 29 w 275"/>
                  <a:gd name="T81" fmla="*/ 65 h 274"/>
                  <a:gd name="T82" fmla="*/ 12 w 275"/>
                  <a:gd name="T83" fmla="*/ 98 h 274"/>
                  <a:gd name="T84" fmla="*/ 7 w 275"/>
                  <a:gd name="T85" fmla="*/ 138 h 274"/>
                  <a:gd name="T86" fmla="*/ 10 w 275"/>
                  <a:gd name="T87" fmla="*/ 163 h 274"/>
                  <a:gd name="T88" fmla="*/ 22 w 275"/>
                  <a:gd name="T89" fmla="*/ 200 h 274"/>
                  <a:gd name="T90" fmla="*/ 45 w 275"/>
                  <a:gd name="T91" fmla="*/ 230 h 274"/>
                  <a:gd name="T92" fmla="*/ 75 w 275"/>
                  <a:gd name="T93" fmla="*/ 253 h 274"/>
                  <a:gd name="T94" fmla="*/ 111 w 275"/>
                  <a:gd name="T95" fmla="*/ 266 h 274"/>
                  <a:gd name="T96" fmla="*/ 137 w 275"/>
                  <a:gd name="T97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5" h="274">
                    <a:moveTo>
                      <a:pt x="137" y="0"/>
                    </a:moveTo>
                    <a:lnTo>
                      <a:pt x="137" y="0"/>
                    </a:lnTo>
                    <a:lnTo>
                      <a:pt x="152" y="1"/>
                    </a:lnTo>
                    <a:lnTo>
                      <a:pt x="165" y="2"/>
                    </a:lnTo>
                    <a:lnTo>
                      <a:pt x="179" y="6"/>
                    </a:lnTo>
                    <a:lnTo>
                      <a:pt x="191" y="10"/>
                    </a:lnTo>
                    <a:lnTo>
                      <a:pt x="203" y="17"/>
                    </a:lnTo>
                    <a:lnTo>
                      <a:pt x="214" y="24"/>
                    </a:lnTo>
                    <a:lnTo>
                      <a:pt x="225" y="32"/>
                    </a:lnTo>
                    <a:lnTo>
                      <a:pt x="234" y="40"/>
                    </a:lnTo>
                    <a:lnTo>
                      <a:pt x="244" y="50"/>
                    </a:lnTo>
                    <a:lnTo>
                      <a:pt x="252" y="61"/>
                    </a:lnTo>
                    <a:lnTo>
                      <a:pt x="259" y="71"/>
                    </a:lnTo>
                    <a:lnTo>
                      <a:pt x="264" y="84"/>
                    </a:lnTo>
                    <a:lnTo>
                      <a:pt x="268" y="97"/>
                    </a:lnTo>
                    <a:lnTo>
                      <a:pt x="272" y="109"/>
                    </a:lnTo>
                    <a:lnTo>
                      <a:pt x="274" y="123"/>
                    </a:lnTo>
                    <a:lnTo>
                      <a:pt x="275" y="138"/>
                    </a:lnTo>
                    <a:lnTo>
                      <a:pt x="275" y="138"/>
                    </a:lnTo>
                    <a:lnTo>
                      <a:pt x="274" y="151"/>
                    </a:lnTo>
                    <a:lnTo>
                      <a:pt x="272" y="165"/>
                    </a:lnTo>
                    <a:lnTo>
                      <a:pt x="268" y="178"/>
                    </a:lnTo>
                    <a:lnTo>
                      <a:pt x="264" y="191"/>
                    </a:lnTo>
                    <a:lnTo>
                      <a:pt x="259" y="203"/>
                    </a:lnTo>
                    <a:lnTo>
                      <a:pt x="252" y="215"/>
                    </a:lnTo>
                    <a:lnTo>
                      <a:pt x="244" y="224"/>
                    </a:lnTo>
                    <a:lnTo>
                      <a:pt x="234" y="235"/>
                    </a:lnTo>
                    <a:lnTo>
                      <a:pt x="225" y="243"/>
                    </a:lnTo>
                    <a:lnTo>
                      <a:pt x="214" y="251"/>
                    </a:lnTo>
                    <a:lnTo>
                      <a:pt x="203" y="258"/>
                    </a:lnTo>
                    <a:lnTo>
                      <a:pt x="191" y="264"/>
                    </a:lnTo>
                    <a:lnTo>
                      <a:pt x="179" y="269"/>
                    </a:lnTo>
                    <a:lnTo>
                      <a:pt x="165" y="272"/>
                    </a:lnTo>
                    <a:lnTo>
                      <a:pt x="152" y="274"/>
                    </a:lnTo>
                    <a:lnTo>
                      <a:pt x="137" y="274"/>
                    </a:lnTo>
                    <a:lnTo>
                      <a:pt x="137" y="274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51" y="268"/>
                    </a:lnTo>
                    <a:lnTo>
                      <a:pt x="164" y="266"/>
                    </a:lnTo>
                    <a:lnTo>
                      <a:pt x="176" y="262"/>
                    </a:lnTo>
                    <a:lnTo>
                      <a:pt x="188" y="258"/>
                    </a:lnTo>
                    <a:lnTo>
                      <a:pt x="201" y="253"/>
                    </a:lnTo>
                    <a:lnTo>
                      <a:pt x="211" y="246"/>
                    </a:lnTo>
                    <a:lnTo>
                      <a:pt x="221" y="238"/>
                    </a:lnTo>
                    <a:lnTo>
                      <a:pt x="230" y="230"/>
                    </a:lnTo>
                    <a:lnTo>
                      <a:pt x="239" y="220"/>
                    </a:lnTo>
                    <a:lnTo>
                      <a:pt x="247" y="211"/>
                    </a:lnTo>
                    <a:lnTo>
                      <a:pt x="253" y="200"/>
                    </a:lnTo>
                    <a:lnTo>
                      <a:pt x="259" y="188"/>
                    </a:lnTo>
                    <a:lnTo>
                      <a:pt x="263" y="177"/>
                    </a:lnTo>
                    <a:lnTo>
                      <a:pt x="266" y="163"/>
                    </a:lnTo>
                    <a:lnTo>
                      <a:pt x="268" y="151"/>
                    </a:lnTo>
                    <a:lnTo>
                      <a:pt x="268" y="138"/>
                    </a:lnTo>
                    <a:lnTo>
                      <a:pt x="268" y="138"/>
                    </a:lnTo>
                    <a:lnTo>
                      <a:pt x="268" y="124"/>
                    </a:lnTo>
                    <a:lnTo>
                      <a:pt x="266" y="111"/>
                    </a:lnTo>
                    <a:lnTo>
                      <a:pt x="263" y="98"/>
                    </a:lnTo>
                    <a:lnTo>
                      <a:pt x="259" y="86"/>
                    </a:lnTo>
                    <a:lnTo>
                      <a:pt x="253" y="75"/>
                    </a:lnTo>
                    <a:lnTo>
                      <a:pt x="247" y="65"/>
                    </a:lnTo>
                    <a:lnTo>
                      <a:pt x="239" y="54"/>
                    </a:lnTo>
                    <a:lnTo>
                      <a:pt x="230" y="44"/>
                    </a:lnTo>
                    <a:lnTo>
                      <a:pt x="221" y="36"/>
                    </a:lnTo>
                    <a:lnTo>
                      <a:pt x="211" y="29"/>
                    </a:lnTo>
                    <a:lnTo>
                      <a:pt x="201" y="23"/>
                    </a:lnTo>
                    <a:lnTo>
                      <a:pt x="188" y="17"/>
                    </a:lnTo>
                    <a:lnTo>
                      <a:pt x="176" y="12"/>
                    </a:lnTo>
                    <a:lnTo>
                      <a:pt x="164" y="9"/>
                    </a:lnTo>
                    <a:lnTo>
                      <a:pt x="151" y="8"/>
                    </a:lnTo>
                    <a:lnTo>
                      <a:pt x="137" y="6"/>
                    </a:lnTo>
                    <a:lnTo>
                      <a:pt x="137" y="6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137" y="274"/>
                    </a:moveTo>
                    <a:lnTo>
                      <a:pt x="137" y="274"/>
                    </a:lnTo>
                    <a:lnTo>
                      <a:pt x="123" y="274"/>
                    </a:lnTo>
                    <a:lnTo>
                      <a:pt x="110" y="272"/>
                    </a:lnTo>
                    <a:lnTo>
                      <a:pt x="96" y="269"/>
                    </a:lnTo>
                    <a:lnTo>
                      <a:pt x="84" y="264"/>
                    </a:lnTo>
                    <a:lnTo>
                      <a:pt x="72" y="258"/>
                    </a:lnTo>
                    <a:lnTo>
                      <a:pt x="61" y="251"/>
                    </a:lnTo>
                    <a:lnTo>
                      <a:pt x="50" y="243"/>
                    </a:lnTo>
                    <a:lnTo>
                      <a:pt x="41" y="235"/>
                    </a:lnTo>
                    <a:lnTo>
                      <a:pt x="31" y="224"/>
                    </a:lnTo>
                    <a:lnTo>
                      <a:pt x="23" y="215"/>
                    </a:lnTo>
                    <a:lnTo>
                      <a:pt x="16" y="203"/>
                    </a:lnTo>
                    <a:lnTo>
                      <a:pt x="11" y="191"/>
                    </a:lnTo>
                    <a:lnTo>
                      <a:pt x="7" y="178"/>
                    </a:lnTo>
                    <a:lnTo>
                      <a:pt x="3" y="165"/>
                    </a:lnTo>
                    <a:lnTo>
                      <a:pt x="2" y="151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2" y="123"/>
                    </a:lnTo>
                    <a:lnTo>
                      <a:pt x="3" y="109"/>
                    </a:lnTo>
                    <a:lnTo>
                      <a:pt x="7" y="97"/>
                    </a:lnTo>
                    <a:lnTo>
                      <a:pt x="11" y="84"/>
                    </a:lnTo>
                    <a:lnTo>
                      <a:pt x="16" y="71"/>
                    </a:lnTo>
                    <a:lnTo>
                      <a:pt x="23" y="61"/>
                    </a:lnTo>
                    <a:lnTo>
                      <a:pt x="31" y="50"/>
                    </a:lnTo>
                    <a:lnTo>
                      <a:pt x="41" y="40"/>
                    </a:lnTo>
                    <a:lnTo>
                      <a:pt x="50" y="32"/>
                    </a:lnTo>
                    <a:lnTo>
                      <a:pt x="61" y="24"/>
                    </a:lnTo>
                    <a:lnTo>
                      <a:pt x="72" y="17"/>
                    </a:lnTo>
                    <a:lnTo>
                      <a:pt x="84" y="10"/>
                    </a:lnTo>
                    <a:lnTo>
                      <a:pt x="96" y="6"/>
                    </a:lnTo>
                    <a:lnTo>
                      <a:pt x="110" y="2"/>
                    </a:lnTo>
                    <a:lnTo>
                      <a:pt x="123" y="1"/>
                    </a:lnTo>
                    <a:lnTo>
                      <a:pt x="137" y="0"/>
                    </a:lnTo>
                    <a:lnTo>
                      <a:pt x="137" y="6"/>
                    </a:lnTo>
                    <a:lnTo>
                      <a:pt x="137" y="6"/>
                    </a:lnTo>
                    <a:lnTo>
                      <a:pt x="125" y="8"/>
                    </a:lnTo>
                    <a:lnTo>
                      <a:pt x="111" y="9"/>
                    </a:lnTo>
                    <a:lnTo>
                      <a:pt x="99" y="12"/>
                    </a:lnTo>
                    <a:lnTo>
                      <a:pt x="87" y="17"/>
                    </a:lnTo>
                    <a:lnTo>
                      <a:pt x="75" y="23"/>
                    </a:lnTo>
                    <a:lnTo>
                      <a:pt x="64" y="29"/>
                    </a:lnTo>
                    <a:lnTo>
                      <a:pt x="54" y="36"/>
                    </a:lnTo>
                    <a:lnTo>
                      <a:pt x="45" y="44"/>
                    </a:lnTo>
                    <a:lnTo>
                      <a:pt x="37" y="54"/>
                    </a:lnTo>
                    <a:lnTo>
                      <a:pt x="29" y="65"/>
                    </a:lnTo>
                    <a:lnTo>
                      <a:pt x="22" y="75"/>
                    </a:lnTo>
                    <a:lnTo>
                      <a:pt x="16" y="86"/>
                    </a:lnTo>
                    <a:lnTo>
                      <a:pt x="12" y="98"/>
                    </a:lnTo>
                    <a:lnTo>
                      <a:pt x="10" y="111"/>
                    </a:lnTo>
                    <a:lnTo>
                      <a:pt x="7" y="124"/>
                    </a:lnTo>
                    <a:lnTo>
                      <a:pt x="7" y="138"/>
                    </a:lnTo>
                    <a:lnTo>
                      <a:pt x="7" y="138"/>
                    </a:lnTo>
                    <a:lnTo>
                      <a:pt x="7" y="151"/>
                    </a:lnTo>
                    <a:lnTo>
                      <a:pt x="10" y="163"/>
                    </a:lnTo>
                    <a:lnTo>
                      <a:pt x="12" y="177"/>
                    </a:lnTo>
                    <a:lnTo>
                      <a:pt x="16" y="188"/>
                    </a:lnTo>
                    <a:lnTo>
                      <a:pt x="22" y="200"/>
                    </a:lnTo>
                    <a:lnTo>
                      <a:pt x="29" y="211"/>
                    </a:lnTo>
                    <a:lnTo>
                      <a:pt x="37" y="220"/>
                    </a:lnTo>
                    <a:lnTo>
                      <a:pt x="45" y="230"/>
                    </a:lnTo>
                    <a:lnTo>
                      <a:pt x="54" y="238"/>
                    </a:lnTo>
                    <a:lnTo>
                      <a:pt x="64" y="246"/>
                    </a:lnTo>
                    <a:lnTo>
                      <a:pt x="75" y="253"/>
                    </a:lnTo>
                    <a:lnTo>
                      <a:pt x="87" y="258"/>
                    </a:lnTo>
                    <a:lnTo>
                      <a:pt x="99" y="262"/>
                    </a:lnTo>
                    <a:lnTo>
                      <a:pt x="111" y="266"/>
                    </a:lnTo>
                    <a:lnTo>
                      <a:pt x="125" y="268"/>
                    </a:lnTo>
                    <a:lnTo>
                      <a:pt x="137" y="269"/>
                    </a:lnTo>
                    <a:lnTo>
                      <a:pt x="137" y="2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4" name="Freeform 131"/>
              <p:cNvSpPr>
                <a:spLocks/>
              </p:cNvSpPr>
              <p:nvPr/>
            </p:nvSpPr>
            <p:spPr bwMode="auto">
              <a:xfrm>
                <a:off x="1941513" y="4322763"/>
                <a:ext cx="434975" cy="423863"/>
              </a:xfrm>
              <a:custGeom>
                <a:avLst/>
                <a:gdLst>
                  <a:gd name="T0" fmla="*/ 199 w 274"/>
                  <a:gd name="T1" fmla="*/ 18 h 267"/>
                  <a:gd name="T2" fmla="*/ 203 w 274"/>
                  <a:gd name="T3" fmla="*/ 37 h 267"/>
                  <a:gd name="T4" fmla="*/ 214 w 274"/>
                  <a:gd name="T5" fmla="*/ 35 h 267"/>
                  <a:gd name="T6" fmla="*/ 221 w 274"/>
                  <a:gd name="T7" fmla="*/ 43 h 267"/>
                  <a:gd name="T8" fmla="*/ 238 w 274"/>
                  <a:gd name="T9" fmla="*/ 56 h 267"/>
                  <a:gd name="T10" fmla="*/ 257 w 274"/>
                  <a:gd name="T11" fmla="*/ 80 h 267"/>
                  <a:gd name="T12" fmla="*/ 251 w 274"/>
                  <a:gd name="T13" fmla="*/ 91 h 267"/>
                  <a:gd name="T14" fmla="*/ 256 w 274"/>
                  <a:gd name="T15" fmla="*/ 93 h 267"/>
                  <a:gd name="T16" fmla="*/ 262 w 274"/>
                  <a:gd name="T17" fmla="*/ 85 h 267"/>
                  <a:gd name="T18" fmla="*/ 264 w 274"/>
                  <a:gd name="T19" fmla="*/ 93 h 267"/>
                  <a:gd name="T20" fmla="*/ 259 w 274"/>
                  <a:gd name="T21" fmla="*/ 110 h 267"/>
                  <a:gd name="T22" fmla="*/ 247 w 274"/>
                  <a:gd name="T23" fmla="*/ 112 h 267"/>
                  <a:gd name="T24" fmla="*/ 232 w 274"/>
                  <a:gd name="T25" fmla="*/ 127 h 267"/>
                  <a:gd name="T26" fmla="*/ 220 w 274"/>
                  <a:gd name="T27" fmla="*/ 141 h 267"/>
                  <a:gd name="T28" fmla="*/ 202 w 274"/>
                  <a:gd name="T29" fmla="*/ 154 h 267"/>
                  <a:gd name="T30" fmla="*/ 209 w 274"/>
                  <a:gd name="T31" fmla="*/ 183 h 267"/>
                  <a:gd name="T32" fmla="*/ 218 w 274"/>
                  <a:gd name="T33" fmla="*/ 214 h 267"/>
                  <a:gd name="T34" fmla="*/ 210 w 274"/>
                  <a:gd name="T35" fmla="*/ 237 h 267"/>
                  <a:gd name="T36" fmla="*/ 226 w 274"/>
                  <a:gd name="T37" fmla="*/ 228 h 267"/>
                  <a:gd name="T38" fmla="*/ 247 w 274"/>
                  <a:gd name="T39" fmla="*/ 192 h 267"/>
                  <a:gd name="T40" fmla="*/ 264 w 274"/>
                  <a:gd name="T41" fmla="*/ 141 h 267"/>
                  <a:gd name="T42" fmla="*/ 274 w 274"/>
                  <a:gd name="T43" fmla="*/ 115 h 267"/>
                  <a:gd name="T44" fmla="*/ 155 w 274"/>
                  <a:gd name="T45" fmla="*/ 267 h 267"/>
                  <a:gd name="T46" fmla="*/ 178 w 274"/>
                  <a:gd name="T47" fmla="*/ 246 h 267"/>
                  <a:gd name="T48" fmla="*/ 153 w 274"/>
                  <a:gd name="T49" fmla="*/ 245 h 267"/>
                  <a:gd name="T50" fmla="*/ 145 w 274"/>
                  <a:gd name="T51" fmla="*/ 252 h 267"/>
                  <a:gd name="T52" fmla="*/ 125 w 274"/>
                  <a:gd name="T53" fmla="*/ 248 h 267"/>
                  <a:gd name="T54" fmla="*/ 99 w 274"/>
                  <a:gd name="T55" fmla="*/ 249 h 267"/>
                  <a:gd name="T56" fmla="*/ 121 w 274"/>
                  <a:gd name="T57" fmla="*/ 267 h 267"/>
                  <a:gd name="T58" fmla="*/ 0 w 274"/>
                  <a:gd name="T59" fmla="*/ 129 h 267"/>
                  <a:gd name="T60" fmla="*/ 62 w 274"/>
                  <a:gd name="T61" fmla="*/ 26 h 267"/>
                  <a:gd name="T62" fmla="*/ 19 w 274"/>
                  <a:gd name="T63" fmla="*/ 87 h 267"/>
                  <a:gd name="T64" fmla="*/ 31 w 274"/>
                  <a:gd name="T65" fmla="*/ 84 h 267"/>
                  <a:gd name="T66" fmla="*/ 50 w 274"/>
                  <a:gd name="T67" fmla="*/ 91 h 267"/>
                  <a:gd name="T68" fmla="*/ 60 w 274"/>
                  <a:gd name="T69" fmla="*/ 88 h 267"/>
                  <a:gd name="T70" fmla="*/ 46 w 274"/>
                  <a:gd name="T71" fmla="*/ 106 h 267"/>
                  <a:gd name="T72" fmla="*/ 35 w 274"/>
                  <a:gd name="T73" fmla="*/ 122 h 267"/>
                  <a:gd name="T74" fmla="*/ 45 w 274"/>
                  <a:gd name="T75" fmla="*/ 157 h 267"/>
                  <a:gd name="T76" fmla="*/ 54 w 274"/>
                  <a:gd name="T77" fmla="*/ 180 h 267"/>
                  <a:gd name="T78" fmla="*/ 87 w 274"/>
                  <a:gd name="T79" fmla="*/ 210 h 267"/>
                  <a:gd name="T80" fmla="*/ 95 w 274"/>
                  <a:gd name="T81" fmla="*/ 188 h 267"/>
                  <a:gd name="T82" fmla="*/ 98 w 274"/>
                  <a:gd name="T83" fmla="*/ 169 h 267"/>
                  <a:gd name="T84" fmla="*/ 104 w 274"/>
                  <a:gd name="T85" fmla="*/ 137 h 267"/>
                  <a:gd name="T86" fmla="*/ 117 w 274"/>
                  <a:gd name="T87" fmla="*/ 122 h 267"/>
                  <a:gd name="T88" fmla="*/ 152 w 274"/>
                  <a:gd name="T89" fmla="*/ 125 h 267"/>
                  <a:gd name="T90" fmla="*/ 165 w 274"/>
                  <a:gd name="T91" fmla="*/ 106 h 267"/>
                  <a:gd name="T92" fmla="*/ 161 w 274"/>
                  <a:gd name="T93" fmla="*/ 81 h 267"/>
                  <a:gd name="T94" fmla="*/ 134 w 274"/>
                  <a:gd name="T95" fmla="*/ 58 h 267"/>
                  <a:gd name="T96" fmla="*/ 111 w 274"/>
                  <a:gd name="T97" fmla="*/ 57 h 267"/>
                  <a:gd name="T98" fmla="*/ 92 w 274"/>
                  <a:gd name="T99" fmla="*/ 68 h 267"/>
                  <a:gd name="T100" fmla="*/ 69 w 274"/>
                  <a:gd name="T101" fmla="*/ 64 h 267"/>
                  <a:gd name="T102" fmla="*/ 73 w 274"/>
                  <a:gd name="T103" fmla="*/ 56 h 267"/>
                  <a:gd name="T104" fmla="*/ 80 w 274"/>
                  <a:gd name="T105" fmla="*/ 45 h 267"/>
                  <a:gd name="T106" fmla="*/ 81 w 274"/>
                  <a:gd name="T107" fmla="*/ 38 h 267"/>
                  <a:gd name="T108" fmla="*/ 96 w 274"/>
                  <a:gd name="T109" fmla="*/ 49 h 267"/>
                  <a:gd name="T110" fmla="*/ 119 w 274"/>
                  <a:gd name="T111" fmla="*/ 47 h 267"/>
                  <a:gd name="T112" fmla="*/ 137 w 274"/>
                  <a:gd name="T113" fmla="*/ 45 h 267"/>
                  <a:gd name="T114" fmla="*/ 141 w 274"/>
                  <a:gd name="T115" fmla="*/ 28 h 267"/>
                  <a:gd name="T116" fmla="*/ 161 w 274"/>
                  <a:gd name="T117" fmla="*/ 22 h 267"/>
                  <a:gd name="T118" fmla="*/ 132 w 274"/>
                  <a:gd name="T119" fmla="*/ 8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4" h="267">
                    <a:moveTo>
                      <a:pt x="161" y="1"/>
                    </a:moveTo>
                    <a:lnTo>
                      <a:pt x="161" y="1"/>
                    </a:lnTo>
                    <a:lnTo>
                      <a:pt x="169" y="3"/>
                    </a:lnTo>
                    <a:lnTo>
                      <a:pt x="178" y="5"/>
                    </a:lnTo>
                    <a:lnTo>
                      <a:pt x="188" y="8"/>
                    </a:lnTo>
                    <a:lnTo>
                      <a:pt x="201" y="14"/>
                    </a:lnTo>
                    <a:lnTo>
                      <a:pt x="214" y="22"/>
                    </a:lnTo>
                    <a:lnTo>
                      <a:pt x="226" y="31"/>
                    </a:lnTo>
                    <a:lnTo>
                      <a:pt x="238" y="43"/>
                    </a:lnTo>
                    <a:lnTo>
                      <a:pt x="238" y="43"/>
                    </a:lnTo>
                    <a:lnTo>
                      <a:pt x="234" y="39"/>
                    </a:lnTo>
                    <a:lnTo>
                      <a:pt x="225" y="31"/>
                    </a:lnTo>
                    <a:lnTo>
                      <a:pt x="213" y="22"/>
                    </a:lnTo>
                    <a:lnTo>
                      <a:pt x="206" y="19"/>
                    </a:lnTo>
                    <a:lnTo>
                      <a:pt x="199" y="18"/>
                    </a:lnTo>
                    <a:lnTo>
                      <a:pt x="197" y="19"/>
                    </a:lnTo>
                    <a:lnTo>
                      <a:pt x="197" y="19"/>
                    </a:lnTo>
                    <a:lnTo>
                      <a:pt x="198" y="22"/>
                    </a:lnTo>
                    <a:lnTo>
                      <a:pt x="198" y="22"/>
                    </a:lnTo>
                    <a:lnTo>
                      <a:pt x="199" y="24"/>
                    </a:lnTo>
                    <a:lnTo>
                      <a:pt x="199" y="24"/>
                    </a:lnTo>
                    <a:lnTo>
                      <a:pt x="199" y="27"/>
                    </a:lnTo>
                    <a:lnTo>
                      <a:pt x="201" y="30"/>
                    </a:lnTo>
                    <a:lnTo>
                      <a:pt x="201" y="30"/>
                    </a:lnTo>
                    <a:lnTo>
                      <a:pt x="202" y="30"/>
                    </a:lnTo>
                    <a:lnTo>
                      <a:pt x="202" y="30"/>
                    </a:lnTo>
                    <a:lnTo>
                      <a:pt x="203" y="33"/>
                    </a:lnTo>
                    <a:lnTo>
                      <a:pt x="203" y="33"/>
                    </a:lnTo>
                    <a:lnTo>
                      <a:pt x="203" y="34"/>
                    </a:lnTo>
                    <a:lnTo>
                      <a:pt x="203" y="37"/>
                    </a:lnTo>
                    <a:lnTo>
                      <a:pt x="203" y="39"/>
                    </a:lnTo>
                    <a:lnTo>
                      <a:pt x="206" y="39"/>
                    </a:lnTo>
                    <a:lnTo>
                      <a:pt x="206" y="39"/>
                    </a:lnTo>
                    <a:lnTo>
                      <a:pt x="209" y="39"/>
                    </a:lnTo>
                    <a:lnTo>
                      <a:pt x="209" y="39"/>
                    </a:lnTo>
                    <a:lnTo>
                      <a:pt x="210" y="38"/>
                    </a:lnTo>
                    <a:lnTo>
                      <a:pt x="210" y="38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9" y="34"/>
                    </a:lnTo>
                    <a:lnTo>
                      <a:pt x="210" y="33"/>
                    </a:lnTo>
                    <a:lnTo>
                      <a:pt x="210" y="33"/>
                    </a:lnTo>
                    <a:lnTo>
                      <a:pt x="214" y="35"/>
                    </a:lnTo>
                    <a:lnTo>
                      <a:pt x="215" y="37"/>
                    </a:lnTo>
                    <a:lnTo>
                      <a:pt x="215" y="37"/>
                    </a:lnTo>
                    <a:lnTo>
                      <a:pt x="217" y="39"/>
                    </a:lnTo>
                    <a:lnTo>
                      <a:pt x="217" y="39"/>
                    </a:lnTo>
                    <a:lnTo>
                      <a:pt x="215" y="41"/>
                    </a:lnTo>
                    <a:lnTo>
                      <a:pt x="215" y="41"/>
                    </a:lnTo>
                    <a:lnTo>
                      <a:pt x="214" y="42"/>
                    </a:lnTo>
                    <a:lnTo>
                      <a:pt x="214" y="42"/>
                    </a:lnTo>
                    <a:lnTo>
                      <a:pt x="215" y="45"/>
                    </a:lnTo>
                    <a:lnTo>
                      <a:pt x="215" y="45"/>
                    </a:lnTo>
                    <a:lnTo>
                      <a:pt x="215" y="45"/>
                    </a:lnTo>
                    <a:lnTo>
                      <a:pt x="217" y="45"/>
                    </a:lnTo>
                    <a:lnTo>
                      <a:pt x="217" y="45"/>
                    </a:lnTo>
                    <a:lnTo>
                      <a:pt x="221" y="43"/>
                    </a:lnTo>
                    <a:lnTo>
                      <a:pt x="221" y="43"/>
                    </a:lnTo>
                    <a:lnTo>
                      <a:pt x="224" y="43"/>
                    </a:lnTo>
                    <a:lnTo>
                      <a:pt x="224" y="43"/>
                    </a:lnTo>
                    <a:lnTo>
                      <a:pt x="225" y="45"/>
                    </a:lnTo>
                    <a:lnTo>
                      <a:pt x="225" y="45"/>
                    </a:lnTo>
                    <a:lnTo>
                      <a:pt x="229" y="47"/>
                    </a:lnTo>
                    <a:lnTo>
                      <a:pt x="229" y="47"/>
                    </a:lnTo>
                    <a:lnTo>
                      <a:pt x="230" y="47"/>
                    </a:lnTo>
                    <a:lnTo>
                      <a:pt x="230" y="47"/>
                    </a:lnTo>
                    <a:lnTo>
                      <a:pt x="232" y="51"/>
                    </a:lnTo>
                    <a:lnTo>
                      <a:pt x="232" y="51"/>
                    </a:lnTo>
                    <a:lnTo>
                      <a:pt x="234" y="53"/>
                    </a:lnTo>
                    <a:lnTo>
                      <a:pt x="234" y="53"/>
                    </a:lnTo>
                    <a:lnTo>
                      <a:pt x="237" y="54"/>
                    </a:lnTo>
                    <a:lnTo>
                      <a:pt x="238" y="56"/>
                    </a:lnTo>
                    <a:lnTo>
                      <a:pt x="238" y="56"/>
                    </a:lnTo>
                    <a:lnTo>
                      <a:pt x="240" y="58"/>
                    </a:lnTo>
                    <a:lnTo>
                      <a:pt x="240" y="58"/>
                    </a:lnTo>
                    <a:lnTo>
                      <a:pt x="245" y="62"/>
                    </a:lnTo>
                    <a:lnTo>
                      <a:pt x="245" y="62"/>
                    </a:lnTo>
                    <a:lnTo>
                      <a:pt x="248" y="65"/>
                    </a:lnTo>
                    <a:lnTo>
                      <a:pt x="248" y="65"/>
                    </a:lnTo>
                    <a:lnTo>
                      <a:pt x="248" y="69"/>
                    </a:lnTo>
                    <a:lnTo>
                      <a:pt x="248" y="69"/>
                    </a:lnTo>
                    <a:lnTo>
                      <a:pt x="249" y="73"/>
                    </a:lnTo>
                    <a:lnTo>
                      <a:pt x="249" y="73"/>
                    </a:lnTo>
                    <a:lnTo>
                      <a:pt x="251" y="76"/>
                    </a:lnTo>
                    <a:lnTo>
                      <a:pt x="251" y="76"/>
                    </a:lnTo>
                    <a:lnTo>
                      <a:pt x="253" y="77"/>
                    </a:lnTo>
                    <a:lnTo>
                      <a:pt x="253" y="77"/>
                    </a:lnTo>
                    <a:lnTo>
                      <a:pt x="257" y="80"/>
                    </a:lnTo>
                    <a:lnTo>
                      <a:pt x="257" y="80"/>
                    </a:lnTo>
                    <a:lnTo>
                      <a:pt x="259" y="81"/>
                    </a:lnTo>
                    <a:lnTo>
                      <a:pt x="259" y="83"/>
                    </a:lnTo>
                    <a:lnTo>
                      <a:pt x="259" y="83"/>
                    </a:lnTo>
                    <a:lnTo>
                      <a:pt x="257" y="84"/>
                    </a:lnTo>
                    <a:lnTo>
                      <a:pt x="257" y="84"/>
                    </a:lnTo>
                    <a:lnTo>
                      <a:pt x="255" y="84"/>
                    </a:lnTo>
                    <a:lnTo>
                      <a:pt x="255" y="84"/>
                    </a:lnTo>
                    <a:lnTo>
                      <a:pt x="255" y="87"/>
                    </a:lnTo>
                    <a:lnTo>
                      <a:pt x="255" y="87"/>
                    </a:lnTo>
                    <a:lnTo>
                      <a:pt x="255" y="88"/>
                    </a:lnTo>
                    <a:lnTo>
                      <a:pt x="255" y="89"/>
                    </a:lnTo>
                    <a:lnTo>
                      <a:pt x="255" y="89"/>
                    </a:lnTo>
                    <a:lnTo>
                      <a:pt x="252" y="91"/>
                    </a:lnTo>
                    <a:lnTo>
                      <a:pt x="251" y="91"/>
                    </a:lnTo>
                    <a:lnTo>
                      <a:pt x="248" y="92"/>
                    </a:lnTo>
                    <a:lnTo>
                      <a:pt x="247" y="93"/>
                    </a:lnTo>
                    <a:lnTo>
                      <a:pt x="247" y="93"/>
                    </a:lnTo>
                    <a:lnTo>
                      <a:pt x="247" y="95"/>
                    </a:lnTo>
                    <a:lnTo>
                      <a:pt x="247" y="95"/>
                    </a:lnTo>
                    <a:lnTo>
                      <a:pt x="249" y="96"/>
                    </a:lnTo>
                    <a:lnTo>
                      <a:pt x="249" y="96"/>
                    </a:lnTo>
                    <a:lnTo>
                      <a:pt x="249" y="95"/>
                    </a:lnTo>
                    <a:lnTo>
                      <a:pt x="249" y="95"/>
                    </a:lnTo>
                    <a:lnTo>
                      <a:pt x="249" y="93"/>
                    </a:lnTo>
                    <a:lnTo>
                      <a:pt x="251" y="93"/>
                    </a:lnTo>
                    <a:lnTo>
                      <a:pt x="251" y="93"/>
                    </a:lnTo>
                    <a:lnTo>
                      <a:pt x="253" y="93"/>
                    </a:lnTo>
                    <a:lnTo>
                      <a:pt x="253" y="93"/>
                    </a:lnTo>
                    <a:lnTo>
                      <a:pt x="256" y="93"/>
                    </a:lnTo>
                    <a:lnTo>
                      <a:pt x="256" y="93"/>
                    </a:lnTo>
                    <a:lnTo>
                      <a:pt x="256" y="92"/>
                    </a:lnTo>
                    <a:lnTo>
                      <a:pt x="256" y="92"/>
                    </a:lnTo>
                    <a:lnTo>
                      <a:pt x="256" y="92"/>
                    </a:lnTo>
                    <a:lnTo>
                      <a:pt x="256" y="89"/>
                    </a:lnTo>
                    <a:lnTo>
                      <a:pt x="256" y="89"/>
                    </a:lnTo>
                    <a:lnTo>
                      <a:pt x="257" y="87"/>
                    </a:lnTo>
                    <a:lnTo>
                      <a:pt x="257" y="87"/>
                    </a:lnTo>
                    <a:lnTo>
                      <a:pt x="257" y="88"/>
                    </a:lnTo>
                    <a:lnTo>
                      <a:pt x="259" y="87"/>
                    </a:lnTo>
                    <a:lnTo>
                      <a:pt x="259" y="87"/>
                    </a:lnTo>
                    <a:lnTo>
                      <a:pt x="260" y="85"/>
                    </a:lnTo>
                    <a:lnTo>
                      <a:pt x="260" y="85"/>
                    </a:lnTo>
                    <a:lnTo>
                      <a:pt x="262" y="85"/>
                    </a:lnTo>
                    <a:lnTo>
                      <a:pt x="262" y="85"/>
                    </a:lnTo>
                    <a:lnTo>
                      <a:pt x="262" y="85"/>
                    </a:lnTo>
                    <a:lnTo>
                      <a:pt x="262" y="83"/>
                    </a:lnTo>
                    <a:lnTo>
                      <a:pt x="262" y="83"/>
                    </a:lnTo>
                    <a:lnTo>
                      <a:pt x="260" y="80"/>
                    </a:lnTo>
                    <a:lnTo>
                      <a:pt x="260" y="80"/>
                    </a:lnTo>
                    <a:lnTo>
                      <a:pt x="260" y="75"/>
                    </a:lnTo>
                    <a:lnTo>
                      <a:pt x="260" y="75"/>
                    </a:lnTo>
                    <a:lnTo>
                      <a:pt x="263" y="80"/>
                    </a:lnTo>
                    <a:lnTo>
                      <a:pt x="266" y="89"/>
                    </a:lnTo>
                    <a:lnTo>
                      <a:pt x="266" y="89"/>
                    </a:lnTo>
                    <a:lnTo>
                      <a:pt x="264" y="89"/>
                    </a:lnTo>
                    <a:lnTo>
                      <a:pt x="264" y="91"/>
                    </a:lnTo>
                    <a:lnTo>
                      <a:pt x="264" y="91"/>
                    </a:lnTo>
                    <a:lnTo>
                      <a:pt x="264" y="93"/>
                    </a:lnTo>
                    <a:lnTo>
                      <a:pt x="264" y="93"/>
                    </a:lnTo>
                    <a:lnTo>
                      <a:pt x="264" y="98"/>
                    </a:lnTo>
                    <a:lnTo>
                      <a:pt x="264" y="98"/>
                    </a:lnTo>
                    <a:lnTo>
                      <a:pt x="264" y="103"/>
                    </a:lnTo>
                    <a:lnTo>
                      <a:pt x="264" y="103"/>
                    </a:lnTo>
                    <a:lnTo>
                      <a:pt x="264" y="107"/>
                    </a:lnTo>
                    <a:lnTo>
                      <a:pt x="264" y="107"/>
                    </a:lnTo>
                    <a:lnTo>
                      <a:pt x="264" y="112"/>
                    </a:lnTo>
                    <a:lnTo>
                      <a:pt x="264" y="112"/>
                    </a:lnTo>
                    <a:lnTo>
                      <a:pt x="263" y="114"/>
                    </a:lnTo>
                    <a:lnTo>
                      <a:pt x="263" y="114"/>
                    </a:lnTo>
                    <a:lnTo>
                      <a:pt x="263" y="115"/>
                    </a:lnTo>
                    <a:lnTo>
                      <a:pt x="262" y="114"/>
                    </a:lnTo>
                    <a:lnTo>
                      <a:pt x="262" y="114"/>
                    </a:lnTo>
                    <a:lnTo>
                      <a:pt x="260" y="110"/>
                    </a:lnTo>
                    <a:lnTo>
                      <a:pt x="259" y="110"/>
                    </a:lnTo>
                    <a:lnTo>
                      <a:pt x="259" y="110"/>
                    </a:lnTo>
                    <a:lnTo>
                      <a:pt x="259" y="108"/>
                    </a:lnTo>
                    <a:lnTo>
                      <a:pt x="256" y="108"/>
                    </a:lnTo>
                    <a:lnTo>
                      <a:pt x="256" y="108"/>
                    </a:lnTo>
                    <a:lnTo>
                      <a:pt x="255" y="108"/>
                    </a:lnTo>
                    <a:lnTo>
                      <a:pt x="253" y="108"/>
                    </a:lnTo>
                    <a:lnTo>
                      <a:pt x="253" y="108"/>
                    </a:lnTo>
                    <a:lnTo>
                      <a:pt x="253" y="111"/>
                    </a:lnTo>
                    <a:lnTo>
                      <a:pt x="253" y="112"/>
                    </a:lnTo>
                    <a:lnTo>
                      <a:pt x="253" y="112"/>
                    </a:lnTo>
                    <a:lnTo>
                      <a:pt x="248" y="111"/>
                    </a:lnTo>
                    <a:lnTo>
                      <a:pt x="248" y="111"/>
                    </a:lnTo>
                    <a:lnTo>
                      <a:pt x="247" y="111"/>
                    </a:lnTo>
                    <a:lnTo>
                      <a:pt x="247" y="112"/>
                    </a:lnTo>
                    <a:lnTo>
                      <a:pt x="247" y="112"/>
                    </a:lnTo>
                    <a:lnTo>
                      <a:pt x="245" y="115"/>
                    </a:lnTo>
                    <a:lnTo>
                      <a:pt x="244" y="116"/>
                    </a:lnTo>
                    <a:lnTo>
                      <a:pt x="244" y="116"/>
                    </a:lnTo>
                    <a:lnTo>
                      <a:pt x="244" y="118"/>
                    </a:lnTo>
                    <a:lnTo>
                      <a:pt x="243" y="121"/>
                    </a:lnTo>
                    <a:lnTo>
                      <a:pt x="243" y="121"/>
                    </a:lnTo>
                    <a:lnTo>
                      <a:pt x="241" y="122"/>
                    </a:lnTo>
                    <a:lnTo>
                      <a:pt x="238" y="122"/>
                    </a:lnTo>
                    <a:lnTo>
                      <a:pt x="238" y="122"/>
                    </a:lnTo>
                    <a:lnTo>
                      <a:pt x="234" y="123"/>
                    </a:lnTo>
                    <a:lnTo>
                      <a:pt x="234" y="123"/>
                    </a:lnTo>
                    <a:lnTo>
                      <a:pt x="234" y="125"/>
                    </a:lnTo>
                    <a:lnTo>
                      <a:pt x="233" y="126"/>
                    </a:lnTo>
                    <a:lnTo>
                      <a:pt x="233" y="126"/>
                    </a:lnTo>
                    <a:lnTo>
                      <a:pt x="232" y="127"/>
                    </a:lnTo>
                    <a:lnTo>
                      <a:pt x="230" y="129"/>
                    </a:lnTo>
                    <a:lnTo>
                      <a:pt x="230" y="129"/>
                    </a:lnTo>
                    <a:lnTo>
                      <a:pt x="230" y="133"/>
                    </a:lnTo>
                    <a:lnTo>
                      <a:pt x="230" y="133"/>
                    </a:lnTo>
                    <a:lnTo>
                      <a:pt x="230" y="134"/>
                    </a:lnTo>
                    <a:lnTo>
                      <a:pt x="230" y="135"/>
                    </a:lnTo>
                    <a:lnTo>
                      <a:pt x="230" y="135"/>
                    </a:lnTo>
                    <a:lnTo>
                      <a:pt x="226" y="137"/>
                    </a:lnTo>
                    <a:lnTo>
                      <a:pt x="226" y="137"/>
                    </a:lnTo>
                    <a:lnTo>
                      <a:pt x="226" y="137"/>
                    </a:lnTo>
                    <a:lnTo>
                      <a:pt x="226" y="138"/>
                    </a:lnTo>
                    <a:lnTo>
                      <a:pt x="225" y="139"/>
                    </a:lnTo>
                    <a:lnTo>
                      <a:pt x="225" y="139"/>
                    </a:lnTo>
                    <a:lnTo>
                      <a:pt x="220" y="141"/>
                    </a:lnTo>
                    <a:lnTo>
                      <a:pt x="220" y="141"/>
                    </a:lnTo>
                    <a:lnTo>
                      <a:pt x="220" y="142"/>
                    </a:lnTo>
                    <a:lnTo>
                      <a:pt x="220" y="144"/>
                    </a:lnTo>
                    <a:lnTo>
                      <a:pt x="218" y="144"/>
                    </a:lnTo>
                    <a:lnTo>
                      <a:pt x="218" y="144"/>
                    </a:lnTo>
                    <a:lnTo>
                      <a:pt x="215" y="144"/>
                    </a:lnTo>
                    <a:lnTo>
                      <a:pt x="213" y="144"/>
                    </a:lnTo>
                    <a:lnTo>
                      <a:pt x="213" y="144"/>
                    </a:lnTo>
                    <a:lnTo>
                      <a:pt x="211" y="145"/>
                    </a:lnTo>
                    <a:lnTo>
                      <a:pt x="209" y="148"/>
                    </a:lnTo>
                    <a:lnTo>
                      <a:pt x="209" y="148"/>
                    </a:lnTo>
                    <a:lnTo>
                      <a:pt x="203" y="152"/>
                    </a:lnTo>
                    <a:lnTo>
                      <a:pt x="203" y="152"/>
                    </a:lnTo>
                    <a:lnTo>
                      <a:pt x="202" y="152"/>
                    </a:lnTo>
                    <a:lnTo>
                      <a:pt x="202" y="154"/>
                    </a:lnTo>
                    <a:lnTo>
                      <a:pt x="202" y="154"/>
                    </a:lnTo>
                    <a:lnTo>
                      <a:pt x="202" y="157"/>
                    </a:lnTo>
                    <a:lnTo>
                      <a:pt x="203" y="158"/>
                    </a:lnTo>
                    <a:lnTo>
                      <a:pt x="203" y="158"/>
                    </a:lnTo>
                    <a:lnTo>
                      <a:pt x="207" y="164"/>
                    </a:lnTo>
                    <a:lnTo>
                      <a:pt x="207" y="164"/>
                    </a:lnTo>
                    <a:lnTo>
                      <a:pt x="209" y="167"/>
                    </a:lnTo>
                    <a:lnTo>
                      <a:pt x="207" y="169"/>
                    </a:lnTo>
                    <a:lnTo>
                      <a:pt x="207" y="169"/>
                    </a:lnTo>
                    <a:lnTo>
                      <a:pt x="206" y="173"/>
                    </a:lnTo>
                    <a:lnTo>
                      <a:pt x="206" y="173"/>
                    </a:lnTo>
                    <a:lnTo>
                      <a:pt x="206" y="176"/>
                    </a:lnTo>
                    <a:lnTo>
                      <a:pt x="206" y="179"/>
                    </a:lnTo>
                    <a:lnTo>
                      <a:pt x="206" y="179"/>
                    </a:lnTo>
                    <a:lnTo>
                      <a:pt x="209" y="183"/>
                    </a:lnTo>
                    <a:lnTo>
                      <a:pt x="209" y="183"/>
                    </a:lnTo>
                    <a:lnTo>
                      <a:pt x="207" y="184"/>
                    </a:lnTo>
                    <a:lnTo>
                      <a:pt x="207" y="186"/>
                    </a:lnTo>
                    <a:lnTo>
                      <a:pt x="207" y="187"/>
                    </a:lnTo>
                    <a:lnTo>
                      <a:pt x="207" y="187"/>
                    </a:lnTo>
                    <a:lnTo>
                      <a:pt x="213" y="191"/>
                    </a:lnTo>
                    <a:lnTo>
                      <a:pt x="213" y="191"/>
                    </a:lnTo>
                    <a:lnTo>
                      <a:pt x="217" y="194"/>
                    </a:lnTo>
                    <a:lnTo>
                      <a:pt x="217" y="194"/>
                    </a:lnTo>
                    <a:lnTo>
                      <a:pt x="217" y="199"/>
                    </a:lnTo>
                    <a:lnTo>
                      <a:pt x="217" y="199"/>
                    </a:lnTo>
                    <a:lnTo>
                      <a:pt x="220" y="204"/>
                    </a:lnTo>
                    <a:lnTo>
                      <a:pt x="221" y="209"/>
                    </a:lnTo>
                    <a:lnTo>
                      <a:pt x="220" y="211"/>
                    </a:lnTo>
                    <a:lnTo>
                      <a:pt x="220" y="211"/>
                    </a:lnTo>
                    <a:lnTo>
                      <a:pt x="218" y="214"/>
                    </a:lnTo>
                    <a:lnTo>
                      <a:pt x="218" y="215"/>
                    </a:lnTo>
                    <a:lnTo>
                      <a:pt x="218" y="215"/>
                    </a:lnTo>
                    <a:lnTo>
                      <a:pt x="220" y="218"/>
                    </a:lnTo>
                    <a:lnTo>
                      <a:pt x="220" y="218"/>
                    </a:lnTo>
                    <a:lnTo>
                      <a:pt x="222" y="219"/>
                    </a:lnTo>
                    <a:lnTo>
                      <a:pt x="222" y="219"/>
                    </a:lnTo>
                    <a:lnTo>
                      <a:pt x="222" y="221"/>
                    </a:lnTo>
                    <a:lnTo>
                      <a:pt x="222" y="221"/>
                    </a:lnTo>
                    <a:lnTo>
                      <a:pt x="218" y="226"/>
                    </a:lnTo>
                    <a:lnTo>
                      <a:pt x="218" y="226"/>
                    </a:lnTo>
                    <a:lnTo>
                      <a:pt x="217" y="230"/>
                    </a:lnTo>
                    <a:lnTo>
                      <a:pt x="217" y="230"/>
                    </a:lnTo>
                    <a:lnTo>
                      <a:pt x="213" y="236"/>
                    </a:lnTo>
                    <a:lnTo>
                      <a:pt x="213" y="236"/>
                    </a:lnTo>
                    <a:lnTo>
                      <a:pt x="210" y="237"/>
                    </a:lnTo>
                    <a:lnTo>
                      <a:pt x="210" y="238"/>
                    </a:lnTo>
                    <a:lnTo>
                      <a:pt x="210" y="238"/>
                    </a:lnTo>
                    <a:lnTo>
                      <a:pt x="209" y="241"/>
                    </a:lnTo>
                    <a:lnTo>
                      <a:pt x="209" y="242"/>
                    </a:lnTo>
                    <a:lnTo>
                      <a:pt x="210" y="241"/>
                    </a:lnTo>
                    <a:lnTo>
                      <a:pt x="210" y="241"/>
                    </a:lnTo>
                    <a:lnTo>
                      <a:pt x="215" y="237"/>
                    </a:lnTo>
                    <a:lnTo>
                      <a:pt x="215" y="237"/>
                    </a:lnTo>
                    <a:lnTo>
                      <a:pt x="221" y="234"/>
                    </a:lnTo>
                    <a:lnTo>
                      <a:pt x="224" y="232"/>
                    </a:lnTo>
                    <a:lnTo>
                      <a:pt x="224" y="232"/>
                    </a:lnTo>
                    <a:lnTo>
                      <a:pt x="225" y="232"/>
                    </a:lnTo>
                    <a:lnTo>
                      <a:pt x="225" y="233"/>
                    </a:lnTo>
                    <a:lnTo>
                      <a:pt x="226" y="228"/>
                    </a:lnTo>
                    <a:lnTo>
                      <a:pt x="226" y="228"/>
                    </a:lnTo>
                    <a:lnTo>
                      <a:pt x="230" y="219"/>
                    </a:lnTo>
                    <a:lnTo>
                      <a:pt x="233" y="217"/>
                    </a:lnTo>
                    <a:lnTo>
                      <a:pt x="233" y="217"/>
                    </a:lnTo>
                    <a:lnTo>
                      <a:pt x="236" y="211"/>
                    </a:lnTo>
                    <a:lnTo>
                      <a:pt x="236" y="211"/>
                    </a:lnTo>
                    <a:lnTo>
                      <a:pt x="238" y="206"/>
                    </a:lnTo>
                    <a:lnTo>
                      <a:pt x="238" y="206"/>
                    </a:lnTo>
                    <a:lnTo>
                      <a:pt x="240" y="204"/>
                    </a:lnTo>
                    <a:lnTo>
                      <a:pt x="241" y="204"/>
                    </a:lnTo>
                    <a:lnTo>
                      <a:pt x="243" y="204"/>
                    </a:lnTo>
                    <a:lnTo>
                      <a:pt x="243" y="200"/>
                    </a:lnTo>
                    <a:lnTo>
                      <a:pt x="243" y="200"/>
                    </a:lnTo>
                    <a:lnTo>
                      <a:pt x="244" y="196"/>
                    </a:lnTo>
                    <a:lnTo>
                      <a:pt x="247" y="192"/>
                    </a:lnTo>
                    <a:lnTo>
                      <a:pt x="247" y="192"/>
                    </a:lnTo>
                    <a:lnTo>
                      <a:pt x="247" y="188"/>
                    </a:lnTo>
                    <a:lnTo>
                      <a:pt x="247" y="186"/>
                    </a:lnTo>
                    <a:lnTo>
                      <a:pt x="247" y="184"/>
                    </a:lnTo>
                    <a:lnTo>
                      <a:pt x="248" y="181"/>
                    </a:lnTo>
                    <a:lnTo>
                      <a:pt x="248" y="181"/>
                    </a:lnTo>
                    <a:lnTo>
                      <a:pt x="252" y="179"/>
                    </a:lnTo>
                    <a:lnTo>
                      <a:pt x="253" y="177"/>
                    </a:lnTo>
                    <a:lnTo>
                      <a:pt x="253" y="177"/>
                    </a:lnTo>
                    <a:lnTo>
                      <a:pt x="256" y="172"/>
                    </a:lnTo>
                    <a:lnTo>
                      <a:pt x="256" y="172"/>
                    </a:lnTo>
                    <a:lnTo>
                      <a:pt x="262" y="164"/>
                    </a:lnTo>
                    <a:lnTo>
                      <a:pt x="263" y="160"/>
                    </a:lnTo>
                    <a:lnTo>
                      <a:pt x="264" y="153"/>
                    </a:lnTo>
                    <a:lnTo>
                      <a:pt x="264" y="153"/>
                    </a:lnTo>
                    <a:lnTo>
                      <a:pt x="264" y="141"/>
                    </a:lnTo>
                    <a:lnTo>
                      <a:pt x="264" y="141"/>
                    </a:lnTo>
                    <a:lnTo>
                      <a:pt x="266" y="138"/>
                    </a:lnTo>
                    <a:lnTo>
                      <a:pt x="267" y="135"/>
                    </a:lnTo>
                    <a:lnTo>
                      <a:pt x="267" y="131"/>
                    </a:lnTo>
                    <a:lnTo>
                      <a:pt x="267" y="131"/>
                    </a:lnTo>
                    <a:lnTo>
                      <a:pt x="266" y="127"/>
                    </a:lnTo>
                    <a:lnTo>
                      <a:pt x="266" y="126"/>
                    </a:lnTo>
                    <a:lnTo>
                      <a:pt x="266" y="126"/>
                    </a:lnTo>
                    <a:lnTo>
                      <a:pt x="267" y="123"/>
                    </a:lnTo>
                    <a:lnTo>
                      <a:pt x="268" y="122"/>
                    </a:lnTo>
                    <a:lnTo>
                      <a:pt x="268" y="122"/>
                    </a:lnTo>
                    <a:lnTo>
                      <a:pt x="271" y="118"/>
                    </a:lnTo>
                    <a:lnTo>
                      <a:pt x="271" y="118"/>
                    </a:lnTo>
                    <a:lnTo>
                      <a:pt x="272" y="114"/>
                    </a:lnTo>
                    <a:lnTo>
                      <a:pt x="274" y="115"/>
                    </a:lnTo>
                    <a:lnTo>
                      <a:pt x="274" y="115"/>
                    </a:lnTo>
                    <a:lnTo>
                      <a:pt x="274" y="121"/>
                    </a:lnTo>
                    <a:lnTo>
                      <a:pt x="274" y="135"/>
                    </a:lnTo>
                    <a:lnTo>
                      <a:pt x="270" y="157"/>
                    </a:lnTo>
                    <a:lnTo>
                      <a:pt x="267" y="171"/>
                    </a:lnTo>
                    <a:lnTo>
                      <a:pt x="263" y="183"/>
                    </a:lnTo>
                    <a:lnTo>
                      <a:pt x="257" y="196"/>
                    </a:lnTo>
                    <a:lnTo>
                      <a:pt x="249" y="210"/>
                    </a:lnTo>
                    <a:lnTo>
                      <a:pt x="240" y="223"/>
                    </a:lnTo>
                    <a:lnTo>
                      <a:pt x="229" y="234"/>
                    </a:lnTo>
                    <a:lnTo>
                      <a:pt x="214" y="245"/>
                    </a:lnTo>
                    <a:lnTo>
                      <a:pt x="198" y="255"/>
                    </a:lnTo>
                    <a:lnTo>
                      <a:pt x="178" y="261"/>
                    </a:lnTo>
                    <a:lnTo>
                      <a:pt x="155" y="267"/>
                    </a:lnTo>
                    <a:lnTo>
                      <a:pt x="155" y="267"/>
                    </a:lnTo>
                    <a:lnTo>
                      <a:pt x="169" y="263"/>
                    </a:lnTo>
                    <a:lnTo>
                      <a:pt x="182" y="259"/>
                    </a:lnTo>
                    <a:lnTo>
                      <a:pt x="186" y="256"/>
                    </a:lnTo>
                    <a:lnTo>
                      <a:pt x="187" y="255"/>
                    </a:lnTo>
                    <a:lnTo>
                      <a:pt x="187" y="255"/>
                    </a:lnTo>
                    <a:lnTo>
                      <a:pt x="187" y="252"/>
                    </a:lnTo>
                    <a:lnTo>
                      <a:pt x="187" y="249"/>
                    </a:lnTo>
                    <a:lnTo>
                      <a:pt x="187" y="249"/>
                    </a:lnTo>
                    <a:lnTo>
                      <a:pt x="187" y="249"/>
                    </a:lnTo>
                    <a:lnTo>
                      <a:pt x="184" y="249"/>
                    </a:lnTo>
                    <a:lnTo>
                      <a:pt x="182" y="248"/>
                    </a:lnTo>
                    <a:lnTo>
                      <a:pt x="182" y="248"/>
                    </a:lnTo>
                    <a:lnTo>
                      <a:pt x="178" y="245"/>
                    </a:lnTo>
                    <a:lnTo>
                      <a:pt x="178" y="246"/>
                    </a:lnTo>
                    <a:lnTo>
                      <a:pt x="178" y="246"/>
                    </a:lnTo>
                    <a:lnTo>
                      <a:pt x="173" y="246"/>
                    </a:lnTo>
                    <a:lnTo>
                      <a:pt x="173" y="246"/>
                    </a:lnTo>
                    <a:lnTo>
                      <a:pt x="168" y="246"/>
                    </a:lnTo>
                    <a:lnTo>
                      <a:pt x="165" y="245"/>
                    </a:lnTo>
                    <a:lnTo>
                      <a:pt x="165" y="245"/>
                    </a:lnTo>
                    <a:lnTo>
                      <a:pt x="161" y="242"/>
                    </a:lnTo>
                    <a:lnTo>
                      <a:pt x="160" y="241"/>
                    </a:lnTo>
                    <a:lnTo>
                      <a:pt x="159" y="242"/>
                    </a:lnTo>
                    <a:lnTo>
                      <a:pt x="159" y="242"/>
                    </a:lnTo>
                    <a:lnTo>
                      <a:pt x="159" y="244"/>
                    </a:lnTo>
                    <a:lnTo>
                      <a:pt x="159" y="244"/>
                    </a:lnTo>
                    <a:lnTo>
                      <a:pt x="157" y="245"/>
                    </a:lnTo>
                    <a:lnTo>
                      <a:pt x="157" y="245"/>
                    </a:lnTo>
                    <a:lnTo>
                      <a:pt x="156" y="245"/>
                    </a:lnTo>
                    <a:lnTo>
                      <a:pt x="153" y="245"/>
                    </a:lnTo>
                    <a:lnTo>
                      <a:pt x="149" y="245"/>
                    </a:lnTo>
                    <a:lnTo>
                      <a:pt x="149" y="245"/>
                    </a:lnTo>
                    <a:lnTo>
                      <a:pt x="145" y="245"/>
                    </a:lnTo>
                    <a:lnTo>
                      <a:pt x="140" y="244"/>
                    </a:lnTo>
                    <a:lnTo>
                      <a:pt x="140" y="244"/>
                    </a:lnTo>
                    <a:lnTo>
                      <a:pt x="138" y="242"/>
                    </a:lnTo>
                    <a:lnTo>
                      <a:pt x="137" y="242"/>
                    </a:lnTo>
                    <a:lnTo>
                      <a:pt x="137" y="242"/>
                    </a:lnTo>
                    <a:lnTo>
                      <a:pt x="136" y="244"/>
                    </a:lnTo>
                    <a:lnTo>
                      <a:pt x="134" y="245"/>
                    </a:lnTo>
                    <a:lnTo>
                      <a:pt x="140" y="248"/>
                    </a:lnTo>
                    <a:lnTo>
                      <a:pt x="144" y="251"/>
                    </a:lnTo>
                    <a:lnTo>
                      <a:pt x="144" y="251"/>
                    </a:lnTo>
                    <a:lnTo>
                      <a:pt x="145" y="252"/>
                    </a:lnTo>
                    <a:lnTo>
                      <a:pt x="145" y="252"/>
                    </a:lnTo>
                    <a:lnTo>
                      <a:pt x="145" y="253"/>
                    </a:lnTo>
                    <a:lnTo>
                      <a:pt x="145" y="253"/>
                    </a:lnTo>
                    <a:lnTo>
                      <a:pt x="142" y="253"/>
                    </a:lnTo>
                    <a:lnTo>
                      <a:pt x="140" y="253"/>
                    </a:lnTo>
                    <a:lnTo>
                      <a:pt x="140" y="253"/>
                    </a:lnTo>
                    <a:lnTo>
                      <a:pt x="134" y="256"/>
                    </a:lnTo>
                    <a:lnTo>
                      <a:pt x="133" y="256"/>
                    </a:lnTo>
                    <a:lnTo>
                      <a:pt x="130" y="256"/>
                    </a:lnTo>
                    <a:lnTo>
                      <a:pt x="130" y="256"/>
                    </a:lnTo>
                    <a:lnTo>
                      <a:pt x="127" y="251"/>
                    </a:lnTo>
                    <a:lnTo>
                      <a:pt x="127" y="251"/>
                    </a:lnTo>
                    <a:lnTo>
                      <a:pt x="127" y="249"/>
                    </a:lnTo>
                    <a:lnTo>
                      <a:pt x="126" y="248"/>
                    </a:lnTo>
                    <a:lnTo>
                      <a:pt x="125" y="248"/>
                    </a:lnTo>
                    <a:lnTo>
                      <a:pt x="125" y="248"/>
                    </a:lnTo>
                    <a:lnTo>
                      <a:pt x="121" y="248"/>
                    </a:lnTo>
                    <a:lnTo>
                      <a:pt x="123" y="252"/>
                    </a:lnTo>
                    <a:lnTo>
                      <a:pt x="123" y="252"/>
                    </a:lnTo>
                    <a:lnTo>
                      <a:pt x="118" y="252"/>
                    </a:lnTo>
                    <a:lnTo>
                      <a:pt x="118" y="252"/>
                    </a:lnTo>
                    <a:lnTo>
                      <a:pt x="115" y="253"/>
                    </a:lnTo>
                    <a:lnTo>
                      <a:pt x="115" y="253"/>
                    </a:lnTo>
                    <a:lnTo>
                      <a:pt x="114" y="252"/>
                    </a:lnTo>
                    <a:lnTo>
                      <a:pt x="114" y="252"/>
                    </a:lnTo>
                    <a:lnTo>
                      <a:pt x="111" y="251"/>
                    </a:lnTo>
                    <a:lnTo>
                      <a:pt x="108" y="251"/>
                    </a:lnTo>
                    <a:lnTo>
                      <a:pt x="108" y="251"/>
                    </a:lnTo>
                    <a:lnTo>
                      <a:pt x="102" y="249"/>
                    </a:lnTo>
                    <a:lnTo>
                      <a:pt x="102" y="249"/>
                    </a:lnTo>
                    <a:lnTo>
                      <a:pt x="99" y="249"/>
                    </a:lnTo>
                    <a:lnTo>
                      <a:pt x="99" y="249"/>
                    </a:lnTo>
                    <a:lnTo>
                      <a:pt x="95" y="252"/>
                    </a:lnTo>
                    <a:lnTo>
                      <a:pt x="92" y="252"/>
                    </a:lnTo>
                    <a:lnTo>
                      <a:pt x="92" y="252"/>
                    </a:lnTo>
                    <a:lnTo>
                      <a:pt x="88" y="252"/>
                    </a:lnTo>
                    <a:lnTo>
                      <a:pt x="85" y="252"/>
                    </a:lnTo>
                    <a:lnTo>
                      <a:pt x="85" y="252"/>
                    </a:lnTo>
                    <a:lnTo>
                      <a:pt x="88" y="255"/>
                    </a:lnTo>
                    <a:lnTo>
                      <a:pt x="98" y="259"/>
                    </a:lnTo>
                    <a:lnTo>
                      <a:pt x="104" y="261"/>
                    </a:lnTo>
                    <a:lnTo>
                      <a:pt x="113" y="264"/>
                    </a:lnTo>
                    <a:lnTo>
                      <a:pt x="122" y="265"/>
                    </a:lnTo>
                    <a:lnTo>
                      <a:pt x="133" y="267"/>
                    </a:lnTo>
                    <a:lnTo>
                      <a:pt x="133" y="267"/>
                    </a:lnTo>
                    <a:lnTo>
                      <a:pt x="121" y="267"/>
                    </a:lnTo>
                    <a:lnTo>
                      <a:pt x="108" y="264"/>
                    </a:lnTo>
                    <a:lnTo>
                      <a:pt x="92" y="260"/>
                    </a:lnTo>
                    <a:lnTo>
                      <a:pt x="73" y="252"/>
                    </a:lnTo>
                    <a:lnTo>
                      <a:pt x="64" y="246"/>
                    </a:lnTo>
                    <a:lnTo>
                      <a:pt x="54" y="240"/>
                    </a:lnTo>
                    <a:lnTo>
                      <a:pt x="45" y="232"/>
                    </a:lnTo>
                    <a:lnTo>
                      <a:pt x="35" y="222"/>
                    </a:lnTo>
                    <a:lnTo>
                      <a:pt x="27" y="211"/>
                    </a:lnTo>
                    <a:lnTo>
                      <a:pt x="19" y="199"/>
                    </a:lnTo>
                    <a:lnTo>
                      <a:pt x="19" y="199"/>
                    </a:lnTo>
                    <a:lnTo>
                      <a:pt x="12" y="186"/>
                    </a:lnTo>
                    <a:lnTo>
                      <a:pt x="7" y="172"/>
                    </a:lnTo>
                    <a:lnTo>
                      <a:pt x="3" y="157"/>
                    </a:lnTo>
                    <a:lnTo>
                      <a:pt x="2" y="142"/>
                    </a:lnTo>
                    <a:lnTo>
                      <a:pt x="0" y="129"/>
                    </a:lnTo>
                    <a:lnTo>
                      <a:pt x="2" y="114"/>
                    </a:lnTo>
                    <a:lnTo>
                      <a:pt x="4" y="100"/>
                    </a:lnTo>
                    <a:lnTo>
                      <a:pt x="10" y="87"/>
                    </a:lnTo>
                    <a:lnTo>
                      <a:pt x="15" y="73"/>
                    </a:lnTo>
                    <a:lnTo>
                      <a:pt x="23" y="61"/>
                    </a:lnTo>
                    <a:lnTo>
                      <a:pt x="31" y="49"/>
                    </a:lnTo>
                    <a:lnTo>
                      <a:pt x="42" y="38"/>
                    </a:lnTo>
                    <a:lnTo>
                      <a:pt x="54" y="28"/>
                    </a:lnTo>
                    <a:lnTo>
                      <a:pt x="68" y="19"/>
                    </a:lnTo>
                    <a:lnTo>
                      <a:pt x="84" y="11"/>
                    </a:lnTo>
                    <a:lnTo>
                      <a:pt x="100" y="4"/>
                    </a:lnTo>
                    <a:lnTo>
                      <a:pt x="100" y="4"/>
                    </a:lnTo>
                    <a:lnTo>
                      <a:pt x="90" y="10"/>
                    </a:lnTo>
                    <a:lnTo>
                      <a:pt x="77" y="16"/>
                    </a:lnTo>
                    <a:lnTo>
                      <a:pt x="62" y="26"/>
                    </a:lnTo>
                    <a:lnTo>
                      <a:pt x="48" y="38"/>
                    </a:lnTo>
                    <a:lnTo>
                      <a:pt x="41" y="46"/>
                    </a:lnTo>
                    <a:lnTo>
                      <a:pt x="33" y="54"/>
                    </a:lnTo>
                    <a:lnTo>
                      <a:pt x="27" y="64"/>
                    </a:lnTo>
                    <a:lnTo>
                      <a:pt x="20" y="75"/>
                    </a:lnTo>
                    <a:lnTo>
                      <a:pt x="15" y="85"/>
                    </a:lnTo>
                    <a:lnTo>
                      <a:pt x="11" y="98"/>
                    </a:lnTo>
                    <a:lnTo>
                      <a:pt x="12" y="99"/>
                    </a:lnTo>
                    <a:lnTo>
                      <a:pt x="12" y="99"/>
                    </a:lnTo>
                    <a:lnTo>
                      <a:pt x="14" y="98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8" y="89"/>
                    </a:lnTo>
                    <a:lnTo>
                      <a:pt x="18" y="89"/>
                    </a:lnTo>
                    <a:lnTo>
                      <a:pt x="19" y="87"/>
                    </a:lnTo>
                    <a:lnTo>
                      <a:pt x="19" y="87"/>
                    </a:lnTo>
                    <a:lnTo>
                      <a:pt x="23" y="84"/>
                    </a:lnTo>
                    <a:lnTo>
                      <a:pt x="23" y="84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9" y="76"/>
                    </a:lnTo>
                    <a:lnTo>
                      <a:pt x="31" y="76"/>
                    </a:lnTo>
                    <a:lnTo>
                      <a:pt x="31" y="76"/>
                    </a:lnTo>
                    <a:lnTo>
                      <a:pt x="33" y="75"/>
                    </a:lnTo>
                    <a:lnTo>
                      <a:pt x="33" y="75"/>
                    </a:lnTo>
                    <a:lnTo>
                      <a:pt x="33" y="75"/>
                    </a:lnTo>
                    <a:lnTo>
                      <a:pt x="31" y="77"/>
                    </a:lnTo>
                    <a:lnTo>
                      <a:pt x="31" y="80"/>
                    </a:lnTo>
                    <a:lnTo>
                      <a:pt x="31" y="84"/>
                    </a:lnTo>
                    <a:lnTo>
                      <a:pt x="31" y="84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0" y="95"/>
                    </a:lnTo>
                    <a:lnTo>
                      <a:pt x="30" y="95"/>
                    </a:lnTo>
                    <a:lnTo>
                      <a:pt x="31" y="98"/>
                    </a:lnTo>
                    <a:lnTo>
                      <a:pt x="33" y="99"/>
                    </a:lnTo>
                    <a:lnTo>
                      <a:pt x="33" y="99"/>
                    </a:lnTo>
                    <a:lnTo>
                      <a:pt x="41" y="102"/>
                    </a:lnTo>
                    <a:lnTo>
                      <a:pt x="41" y="102"/>
                    </a:lnTo>
                    <a:lnTo>
                      <a:pt x="45" y="96"/>
                    </a:lnTo>
                    <a:lnTo>
                      <a:pt x="45" y="96"/>
                    </a:lnTo>
                    <a:lnTo>
                      <a:pt x="48" y="95"/>
                    </a:lnTo>
                    <a:lnTo>
                      <a:pt x="50" y="93"/>
                    </a:lnTo>
                    <a:lnTo>
                      <a:pt x="50" y="93"/>
                    </a:lnTo>
                    <a:lnTo>
                      <a:pt x="50" y="91"/>
                    </a:lnTo>
                    <a:lnTo>
                      <a:pt x="50" y="89"/>
                    </a:lnTo>
                    <a:lnTo>
                      <a:pt x="52" y="88"/>
                    </a:lnTo>
                    <a:lnTo>
                      <a:pt x="52" y="88"/>
                    </a:lnTo>
                    <a:lnTo>
                      <a:pt x="53" y="85"/>
                    </a:lnTo>
                    <a:lnTo>
                      <a:pt x="54" y="84"/>
                    </a:lnTo>
                    <a:lnTo>
                      <a:pt x="54" y="84"/>
                    </a:lnTo>
                    <a:lnTo>
                      <a:pt x="56" y="81"/>
                    </a:lnTo>
                    <a:lnTo>
                      <a:pt x="56" y="81"/>
                    </a:lnTo>
                    <a:lnTo>
                      <a:pt x="58" y="81"/>
                    </a:lnTo>
                    <a:lnTo>
                      <a:pt x="60" y="81"/>
                    </a:lnTo>
                    <a:lnTo>
                      <a:pt x="60" y="83"/>
                    </a:lnTo>
                    <a:lnTo>
                      <a:pt x="60" y="83"/>
                    </a:lnTo>
                    <a:lnTo>
                      <a:pt x="60" y="85"/>
                    </a:lnTo>
                    <a:lnTo>
                      <a:pt x="60" y="87"/>
                    </a:lnTo>
                    <a:lnTo>
                      <a:pt x="60" y="88"/>
                    </a:lnTo>
                    <a:lnTo>
                      <a:pt x="58" y="89"/>
                    </a:lnTo>
                    <a:lnTo>
                      <a:pt x="58" y="89"/>
                    </a:lnTo>
                    <a:lnTo>
                      <a:pt x="57" y="89"/>
                    </a:lnTo>
                    <a:lnTo>
                      <a:pt x="56" y="91"/>
                    </a:lnTo>
                    <a:lnTo>
                      <a:pt x="56" y="91"/>
                    </a:lnTo>
                    <a:lnTo>
                      <a:pt x="53" y="96"/>
                    </a:lnTo>
                    <a:lnTo>
                      <a:pt x="53" y="96"/>
                    </a:lnTo>
                    <a:lnTo>
                      <a:pt x="52" y="99"/>
                    </a:lnTo>
                    <a:lnTo>
                      <a:pt x="50" y="102"/>
                    </a:lnTo>
                    <a:lnTo>
                      <a:pt x="50" y="102"/>
                    </a:lnTo>
                    <a:lnTo>
                      <a:pt x="48" y="102"/>
                    </a:lnTo>
                    <a:lnTo>
                      <a:pt x="46" y="103"/>
                    </a:lnTo>
                    <a:lnTo>
                      <a:pt x="46" y="103"/>
                    </a:lnTo>
                    <a:lnTo>
                      <a:pt x="46" y="103"/>
                    </a:lnTo>
                    <a:lnTo>
                      <a:pt x="46" y="106"/>
                    </a:lnTo>
                    <a:lnTo>
                      <a:pt x="46" y="107"/>
                    </a:lnTo>
                    <a:lnTo>
                      <a:pt x="46" y="107"/>
                    </a:lnTo>
                    <a:lnTo>
                      <a:pt x="46" y="107"/>
                    </a:lnTo>
                    <a:lnTo>
                      <a:pt x="43" y="108"/>
                    </a:lnTo>
                    <a:lnTo>
                      <a:pt x="42" y="108"/>
                    </a:lnTo>
                    <a:lnTo>
                      <a:pt x="42" y="108"/>
                    </a:lnTo>
                    <a:lnTo>
                      <a:pt x="39" y="108"/>
                    </a:lnTo>
                    <a:lnTo>
                      <a:pt x="39" y="108"/>
                    </a:lnTo>
                    <a:lnTo>
                      <a:pt x="34" y="107"/>
                    </a:lnTo>
                    <a:lnTo>
                      <a:pt x="34" y="107"/>
                    </a:lnTo>
                    <a:lnTo>
                      <a:pt x="33" y="108"/>
                    </a:lnTo>
                    <a:lnTo>
                      <a:pt x="31" y="111"/>
                    </a:lnTo>
                    <a:lnTo>
                      <a:pt x="31" y="111"/>
                    </a:lnTo>
                    <a:lnTo>
                      <a:pt x="33" y="116"/>
                    </a:lnTo>
                    <a:lnTo>
                      <a:pt x="35" y="122"/>
                    </a:lnTo>
                    <a:lnTo>
                      <a:pt x="35" y="122"/>
                    </a:lnTo>
                    <a:lnTo>
                      <a:pt x="35" y="127"/>
                    </a:lnTo>
                    <a:lnTo>
                      <a:pt x="35" y="130"/>
                    </a:lnTo>
                    <a:lnTo>
                      <a:pt x="37" y="131"/>
                    </a:lnTo>
                    <a:lnTo>
                      <a:pt x="37" y="131"/>
                    </a:lnTo>
                    <a:lnTo>
                      <a:pt x="39" y="134"/>
                    </a:lnTo>
                    <a:lnTo>
                      <a:pt x="41" y="137"/>
                    </a:lnTo>
                    <a:lnTo>
                      <a:pt x="41" y="137"/>
                    </a:lnTo>
                    <a:lnTo>
                      <a:pt x="42" y="139"/>
                    </a:lnTo>
                    <a:lnTo>
                      <a:pt x="42" y="144"/>
                    </a:lnTo>
                    <a:lnTo>
                      <a:pt x="45" y="146"/>
                    </a:lnTo>
                    <a:lnTo>
                      <a:pt x="45" y="146"/>
                    </a:lnTo>
                    <a:lnTo>
                      <a:pt x="45" y="153"/>
                    </a:lnTo>
                    <a:lnTo>
                      <a:pt x="45" y="153"/>
                    </a:lnTo>
                    <a:lnTo>
                      <a:pt x="45" y="157"/>
                    </a:lnTo>
                    <a:lnTo>
                      <a:pt x="45" y="161"/>
                    </a:lnTo>
                    <a:lnTo>
                      <a:pt x="45" y="161"/>
                    </a:lnTo>
                    <a:lnTo>
                      <a:pt x="48" y="165"/>
                    </a:lnTo>
                    <a:lnTo>
                      <a:pt x="49" y="167"/>
                    </a:lnTo>
                    <a:lnTo>
                      <a:pt x="49" y="167"/>
                    </a:lnTo>
                    <a:lnTo>
                      <a:pt x="46" y="169"/>
                    </a:lnTo>
                    <a:lnTo>
                      <a:pt x="46" y="171"/>
                    </a:lnTo>
                    <a:lnTo>
                      <a:pt x="46" y="172"/>
                    </a:lnTo>
                    <a:lnTo>
                      <a:pt x="46" y="172"/>
                    </a:lnTo>
                    <a:lnTo>
                      <a:pt x="50" y="175"/>
                    </a:lnTo>
                    <a:lnTo>
                      <a:pt x="52" y="177"/>
                    </a:lnTo>
                    <a:lnTo>
                      <a:pt x="52" y="177"/>
                    </a:lnTo>
                    <a:lnTo>
                      <a:pt x="53" y="179"/>
                    </a:lnTo>
                    <a:lnTo>
                      <a:pt x="54" y="180"/>
                    </a:lnTo>
                    <a:lnTo>
                      <a:pt x="54" y="180"/>
                    </a:lnTo>
                    <a:lnTo>
                      <a:pt x="57" y="180"/>
                    </a:lnTo>
                    <a:lnTo>
                      <a:pt x="58" y="181"/>
                    </a:lnTo>
                    <a:lnTo>
                      <a:pt x="58" y="181"/>
                    </a:lnTo>
                    <a:lnTo>
                      <a:pt x="58" y="187"/>
                    </a:lnTo>
                    <a:lnTo>
                      <a:pt x="64" y="194"/>
                    </a:lnTo>
                    <a:lnTo>
                      <a:pt x="69" y="199"/>
                    </a:lnTo>
                    <a:lnTo>
                      <a:pt x="69" y="199"/>
                    </a:lnTo>
                    <a:lnTo>
                      <a:pt x="69" y="200"/>
                    </a:lnTo>
                    <a:lnTo>
                      <a:pt x="69" y="202"/>
                    </a:lnTo>
                    <a:lnTo>
                      <a:pt x="71" y="202"/>
                    </a:lnTo>
                    <a:lnTo>
                      <a:pt x="71" y="202"/>
                    </a:lnTo>
                    <a:lnTo>
                      <a:pt x="80" y="206"/>
                    </a:lnTo>
                    <a:lnTo>
                      <a:pt x="80" y="206"/>
                    </a:lnTo>
                    <a:lnTo>
                      <a:pt x="83" y="209"/>
                    </a:lnTo>
                    <a:lnTo>
                      <a:pt x="87" y="210"/>
                    </a:lnTo>
                    <a:lnTo>
                      <a:pt x="87" y="210"/>
                    </a:lnTo>
                    <a:lnTo>
                      <a:pt x="88" y="210"/>
                    </a:lnTo>
                    <a:lnTo>
                      <a:pt x="88" y="211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1" y="206"/>
                    </a:lnTo>
                    <a:lnTo>
                      <a:pt x="92" y="203"/>
                    </a:lnTo>
                    <a:lnTo>
                      <a:pt x="92" y="203"/>
                    </a:lnTo>
                    <a:lnTo>
                      <a:pt x="94" y="199"/>
                    </a:lnTo>
                    <a:lnTo>
                      <a:pt x="94" y="198"/>
                    </a:lnTo>
                    <a:lnTo>
                      <a:pt x="94" y="198"/>
                    </a:lnTo>
                    <a:lnTo>
                      <a:pt x="94" y="194"/>
                    </a:lnTo>
                    <a:lnTo>
                      <a:pt x="94" y="194"/>
                    </a:lnTo>
                    <a:lnTo>
                      <a:pt x="94" y="191"/>
                    </a:lnTo>
                    <a:lnTo>
                      <a:pt x="95" y="188"/>
                    </a:lnTo>
                    <a:lnTo>
                      <a:pt x="95" y="188"/>
                    </a:lnTo>
                    <a:lnTo>
                      <a:pt x="96" y="186"/>
                    </a:lnTo>
                    <a:lnTo>
                      <a:pt x="99" y="183"/>
                    </a:lnTo>
                    <a:lnTo>
                      <a:pt x="99" y="183"/>
                    </a:lnTo>
                    <a:lnTo>
                      <a:pt x="100" y="183"/>
                    </a:lnTo>
                    <a:lnTo>
                      <a:pt x="102" y="181"/>
                    </a:lnTo>
                    <a:lnTo>
                      <a:pt x="102" y="181"/>
                    </a:lnTo>
                    <a:lnTo>
                      <a:pt x="102" y="179"/>
                    </a:lnTo>
                    <a:lnTo>
                      <a:pt x="102" y="179"/>
                    </a:lnTo>
                    <a:lnTo>
                      <a:pt x="100" y="177"/>
                    </a:lnTo>
                    <a:lnTo>
                      <a:pt x="100" y="175"/>
                    </a:lnTo>
                    <a:lnTo>
                      <a:pt x="100" y="175"/>
                    </a:lnTo>
                    <a:lnTo>
                      <a:pt x="99" y="171"/>
                    </a:lnTo>
                    <a:lnTo>
                      <a:pt x="98" y="169"/>
                    </a:lnTo>
                    <a:lnTo>
                      <a:pt x="98" y="169"/>
                    </a:lnTo>
                    <a:lnTo>
                      <a:pt x="95" y="167"/>
                    </a:lnTo>
                    <a:lnTo>
                      <a:pt x="94" y="165"/>
                    </a:lnTo>
                    <a:lnTo>
                      <a:pt x="94" y="164"/>
                    </a:lnTo>
                    <a:lnTo>
                      <a:pt x="94" y="164"/>
                    </a:lnTo>
                    <a:lnTo>
                      <a:pt x="95" y="158"/>
                    </a:lnTo>
                    <a:lnTo>
                      <a:pt x="95" y="158"/>
                    </a:lnTo>
                    <a:lnTo>
                      <a:pt x="98" y="154"/>
                    </a:lnTo>
                    <a:lnTo>
                      <a:pt x="98" y="154"/>
                    </a:lnTo>
                    <a:lnTo>
                      <a:pt x="100" y="150"/>
                    </a:lnTo>
                    <a:lnTo>
                      <a:pt x="100" y="150"/>
                    </a:lnTo>
                    <a:lnTo>
                      <a:pt x="103" y="146"/>
                    </a:lnTo>
                    <a:lnTo>
                      <a:pt x="103" y="146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4"/>
                    </a:lnTo>
                    <a:lnTo>
                      <a:pt x="104" y="134"/>
                    </a:lnTo>
                    <a:lnTo>
                      <a:pt x="103" y="129"/>
                    </a:lnTo>
                    <a:lnTo>
                      <a:pt x="103" y="129"/>
                    </a:lnTo>
                    <a:lnTo>
                      <a:pt x="106" y="126"/>
                    </a:lnTo>
                    <a:lnTo>
                      <a:pt x="110" y="125"/>
                    </a:lnTo>
                    <a:lnTo>
                      <a:pt x="110" y="125"/>
                    </a:lnTo>
                    <a:lnTo>
                      <a:pt x="111" y="126"/>
                    </a:lnTo>
                    <a:lnTo>
                      <a:pt x="113" y="127"/>
                    </a:lnTo>
                    <a:lnTo>
                      <a:pt x="114" y="126"/>
                    </a:lnTo>
                    <a:lnTo>
                      <a:pt x="114" y="126"/>
                    </a:lnTo>
                    <a:lnTo>
                      <a:pt x="115" y="123"/>
                    </a:lnTo>
                    <a:lnTo>
                      <a:pt x="117" y="122"/>
                    </a:lnTo>
                    <a:lnTo>
                      <a:pt x="117" y="122"/>
                    </a:lnTo>
                    <a:lnTo>
                      <a:pt x="119" y="121"/>
                    </a:lnTo>
                    <a:lnTo>
                      <a:pt x="121" y="122"/>
                    </a:lnTo>
                    <a:lnTo>
                      <a:pt x="121" y="122"/>
                    </a:lnTo>
                    <a:lnTo>
                      <a:pt x="125" y="123"/>
                    </a:lnTo>
                    <a:lnTo>
                      <a:pt x="129" y="125"/>
                    </a:lnTo>
                    <a:lnTo>
                      <a:pt x="129" y="125"/>
                    </a:lnTo>
                    <a:lnTo>
                      <a:pt x="133" y="126"/>
                    </a:lnTo>
                    <a:lnTo>
                      <a:pt x="137" y="126"/>
                    </a:lnTo>
                    <a:lnTo>
                      <a:pt x="137" y="126"/>
                    </a:lnTo>
                    <a:lnTo>
                      <a:pt x="142" y="126"/>
                    </a:lnTo>
                    <a:lnTo>
                      <a:pt x="145" y="126"/>
                    </a:lnTo>
                    <a:lnTo>
                      <a:pt x="148" y="125"/>
                    </a:lnTo>
                    <a:lnTo>
                      <a:pt x="148" y="125"/>
                    </a:lnTo>
                    <a:lnTo>
                      <a:pt x="150" y="125"/>
                    </a:lnTo>
                    <a:lnTo>
                      <a:pt x="152" y="125"/>
                    </a:lnTo>
                    <a:lnTo>
                      <a:pt x="152" y="123"/>
                    </a:lnTo>
                    <a:lnTo>
                      <a:pt x="152" y="123"/>
                    </a:lnTo>
                    <a:lnTo>
                      <a:pt x="153" y="121"/>
                    </a:lnTo>
                    <a:lnTo>
                      <a:pt x="155" y="118"/>
                    </a:lnTo>
                    <a:lnTo>
                      <a:pt x="155" y="118"/>
                    </a:lnTo>
                    <a:lnTo>
                      <a:pt x="157" y="118"/>
                    </a:lnTo>
                    <a:lnTo>
                      <a:pt x="159" y="115"/>
                    </a:lnTo>
                    <a:lnTo>
                      <a:pt x="159" y="115"/>
                    </a:lnTo>
                    <a:lnTo>
                      <a:pt x="159" y="112"/>
                    </a:lnTo>
                    <a:lnTo>
                      <a:pt x="160" y="111"/>
                    </a:lnTo>
                    <a:lnTo>
                      <a:pt x="160" y="111"/>
                    </a:lnTo>
                    <a:lnTo>
                      <a:pt x="161" y="108"/>
                    </a:lnTo>
                    <a:lnTo>
                      <a:pt x="161" y="108"/>
                    </a:lnTo>
                    <a:lnTo>
                      <a:pt x="164" y="106"/>
                    </a:lnTo>
                    <a:lnTo>
                      <a:pt x="165" y="106"/>
                    </a:lnTo>
                    <a:lnTo>
                      <a:pt x="165" y="106"/>
                    </a:lnTo>
                    <a:lnTo>
                      <a:pt x="165" y="104"/>
                    </a:lnTo>
                    <a:lnTo>
                      <a:pt x="165" y="104"/>
                    </a:lnTo>
                    <a:lnTo>
                      <a:pt x="164" y="102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3" y="98"/>
                    </a:lnTo>
                    <a:lnTo>
                      <a:pt x="161" y="98"/>
                    </a:lnTo>
                    <a:lnTo>
                      <a:pt x="160" y="96"/>
                    </a:lnTo>
                    <a:lnTo>
                      <a:pt x="161" y="93"/>
                    </a:lnTo>
                    <a:lnTo>
                      <a:pt x="161" y="93"/>
                    </a:lnTo>
                    <a:lnTo>
                      <a:pt x="164" y="87"/>
                    </a:lnTo>
                    <a:lnTo>
                      <a:pt x="164" y="84"/>
                    </a:lnTo>
                    <a:lnTo>
                      <a:pt x="161" y="81"/>
                    </a:lnTo>
                    <a:lnTo>
                      <a:pt x="161" y="81"/>
                    </a:lnTo>
                    <a:lnTo>
                      <a:pt x="160" y="77"/>
                    </a:lnTo>
                    <a:lnTo>
                      <a:pt x="157" y="76"/>
                    </a:lnTo>
                    <a:lnTo>
                      <a:pt x="155" y="73"/>
                    </a:lnTo>
                    <a:lnTo>
                      <a:pt x="155" y="73"/>
                    </a:lnTo>
                    <a:lnTo>
                      <a:pt x="153" y="70"/>
                    </a:lnTo>
                    <a:lnTo>
                      <a:pt x="150" y="68"/>
                    </a:lnTo>
                    <a:lnTo>
                      <a:pt x="150" y="68"/>
                    </a:lnTo>
                    <a:lnTo>
                      <a:pt x="149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4" y="65"/>
                    </a:lnTo>
                    <a:lnTo>
                      <a:pt x="140" y="62"/>
                    </a:lnTo>
                    <a:lnTo>
                      <a:pt x="140" y="62"/>
                    </a:lnTo>
                    <a:lnTo>
                      <a:pt x="137" y="60"/>
                    </a:lnTo>
                    <a:lnTo>
                      <a:pt x="134" y="58"/>
                    </a:lnTo>
                    <a:lnTo>
                      <a:pt x="134" y="58"/>
                    </a:lnTo>
                    <a:lnTo>
                      <a:pt x="130" y="57"/>
                    </a:lnTo>
                    <a:lnTo>
                      <a:pt x="130" y="57"/>
                    </a:lnTo>
                    <a:lnTo>
                      <a:pt x="125" y="57"/>
                    </a:lnTo>
                    <a:lnTo>
                      <a:pt x="125" y="57"/>
                    </a:lnTo>
                    <a:lnTo>
                      <a:pt x="122" y="57"/>
                    </a:lnTo>
                    <a:lnTo>
                      <a:pt x="122" y="57"/>
                    </a:lnTo>
                    <a:lnTo>
                      <a:pt x="117" y="56"/>
                    </a:lnTo>
                    <a:lnTo>
                      <a:pt x="117" y="56"/>
                    </a:lnTo>
                    <a:lnTo>
                      <a:pt x="114" y="56"/>
                    </a:lnTo>
                    <a:lnTo>
                      <a:pt x="114" y="56"/>
                    </a:lnTo>
                    <a:lnTo>
                      <a:pt x="113" y="56"/>
                    </a:lnTo>
                    <a:lnTo>
                      <a:pt x="111" y="54"/>
                    </a:lnTo>
                    <a:lnTo>
                      <a:pt x="111" y="57"/>
                    </a:lnTo>
                    <a:lnTo>
                      <a:pt x="111" y="57"/>
                    </a:lnTo>
                    <a:lnTo>
                      <a:pt x="111" y="61"/>
                    </a:lnTo>
                    <a:lnTo>
                      <a:pt x="111" y="62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4"/>
                    </a:lnTo>
                    <a:lnTo>
                      <a:pt x="106" y="64"/>
                    </a:lnTo>
                    <a:lnTo>
                      <a:pt x="103" y="64"/>
                    </a:lnTo>
                    <a:lnTo>
                      <a:pt x="100" y="65"/>
                    </a:lnTo>
                    <a:lnTo>
                      <a:pt x="100" y="65"/>
                    </a:lnTo>
                    <a:lnTo>
                      <a:pt x="99" y="66"/>
                    </a:lnTo>
                    <a:lnTo>
                      <a:pt x="95" y="68"/>
                    </a:lnTo>
                    <a:lnTo>
                      <a:pt x="95" y="68"/>
                    </a:lnTo>
                    <a:lnTo>
                      <a:pt x="95" y="68"/>
                    </a:lnTo>
                    <a:lnTo>
                      <a:pt x="95" y="69"/>
                    </a:lnTo>
                    <a:lnTo>
                      <a:pt x="92" y="68"/>
                    </a:lnTo>
                    <a:lnTo>
                      <a:pt x="92" y="68"/>
                    </a:lnTo>
                    <a:lnTo>
                      <a:pt x="91" y="65"/>
                    </a:lnTo>
                    <a:lnTo>
                      <a:pt x="92" y="64"/>
                    </a:lnTo>
                    <a:lnTo>
                      <a:pt x="91" y="64"/>
                    </a:lnTo>
                    <a:lnTo>
                      <a:pt x="88" y="64"/>
                    </a:lnTo>
                    <a:lnTo>
                      <a:pt x="88" y="64"/>
                    </a:lnTo>
                    <a:lnTo>
                      <a:pt x="81" y="65"/>
                    </a:lnTo>
                    <a:lnTo>
                      <a:pt x="79" y="65"/>
                    </a:lnTo>
                    <a:lnTo>
                      <a:pt x="79" y="65"/>
                    </a:lnTo>
                    <a:lnTo>
                      <a:pt x="77" y="65"/>
                    </a:lnTo>
                    <a:lnTo>
                      <a:pt x="75" y="64"/>
                    </a:lnTo>
                    <a:lnTo>
                      <a:pt x="75" y="64"/>
                    </a:lnTo>
                    <a:lnTo>
                      <a:pt x="71" y="62"/>
                    </a:lnTo>
                    <a:lnTo>
                      <a:pt x="69" y="64"/>
                    </a:lnTo>
                    <a:lnTo>
                      <a:pt x="69" y="64"/>
                    </a:lnTo>
                    <a:lnTo>
                      <a:pt x="68" y="65"/>
                    </a:lnTo>
                    <a:lnTo>
                      <a:pt x="68" y="65"/>
                    </a:lnTo>
                    <a:lnTo>
                      <a:pt x="67" y="64"/>
                    </a:lnTo>
                    <a:lnTo>
                      <a:pt x="67" y="64"/>
                    </a:lnTo>
                    <a:lnTo>
                      <a:pt x="65" y="61"/>
                    </a:lnTo>
                    <a:lnTo>
                      <a:pt x="67" y="60"/>
                    </a:lnTo>
                    <a:lnTo>
                      <a:pt x="67" y="60"/>
                    </a:lnTo>
                    <a:lnTo>
                      <a:pt x="71" y="60"/>
                    </a:lnTo>
                    <a:lnTo>
                      <a:pt x="72" y="60"/>
                    </a:lnTo>
                    <a:lnTo>
                      <a:pt x="73" y="58"/>
                    </a:lnTo>
                    <a:lnTo>
                      <a:pt x="73" y="58"/>
                    </a:lnTo>
                    <a:lnTo>
                      <a:pt x="72" y="57"/>
                    </a:lnTo>
                    <a:lnTo>
                      <a:pt x="72" y="56"/>
                    </a:lnTo>
                    <a:lnTo>
                      <a:pt x="73" y="56"/>
                    </a:lnTo>
                    <a:lnTo>
                      <a:pt x="73" y="56"/>
                    </a:lnTo>
                    <a:lnTo>
                      <a:pt x="79" y="54"/>
                    </a:lnTo>
                    <a:lnTo>
                      <a:pt x="79" y="54"/>
                    </a:lnTo>
                    <a:lnTo>
                      <a:pt x="81" y="54"/>
                    </a:lnTo>
                    <a:lnTo>
                      <a:pt x="83" y="54"/>
                    </a:lnTo>
                    <a:lnTo>
                      <a:pt x="85" y="54"/>
                    </a:lnTo>
                    <a:lnTo>
                      <a:pt x="85" y="54"/>
                    </a:lnTo>
                    <a:lnTo>
                      <a:pt x="85" y="54"/>
                    </a:lnTo>
                    <a:lnTo>
                      <a:pt x="87" y="53"/>
                    </a:lnTo>
                    <a:lnTo>
                      <a:pt x="88" y="53"/>
                    </a:lnTo>
                    <a:lnTo>
                      <a:pt x="87" y="51"/>
                    </a:lnTo>
                    <a:lnTo>
                      <a:pt x="87" y="51"/>
                    </a:lnTo>
                    <a:lnTo>
                      <a:pt x="84" y="47"/>
                    </a:lnTo>
                    <a:lnTo>
                      <a:pt x="83" y="46"/>
                    </a:lnTo>
                    <a:lnTo>
                      <a:pt x="81" y="45"/>
                    </a:lnTo>
                    <a:lnTo>
                      <a:pt x="80" y="45"/>
                    </a:lnTo>
                    <a:lnTo>
                      <a:pt x="80" y="45"/>
                    </a:lnTo>
                    <a:lnTo>
                      <a:pt x="79" y="46"/>
                    </a:lnTo>
                    <a:lnTo>
                      <a:pt x="77" y="47"/>
                    </a:lnTo>
                    <a:lnTo>
                      <a:pt x="77" y="47"/>
                    </a:lnTo>
                    <a:lnTo>
                      <a:pt x="76" y="47"/>
                    </a:lnTo>
                    <a:lnTo>
                      <a:pt x="76" y="47"/>
                    </a:lnTo>
                    <a:lnTo>
                      <a:pt x="72" y="45"/>
                    </a:lnTo>
                    <a:lnTo>
                      <a:pt x="72" y="43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6" y="39"/>
                    </a:lnTo>
                    <a:lnTo>
                      <a:pt x="79" y="38"/>
                    </a:lnTo>
                    <a:lnTo>
                      <a:pt x="79" y="38"/>
                    </a:lnTo>
                    <a:lnTo>
                      <a:pt x="80" y="38"/>
                    </a:lnTo>
                    <a:lnTo>
                      <a:pt x="81" y="38"/>
                    </a:lnTo>
                    <a:lnTo>
                      <a:pt x="84" y="41"/>
                    </a:lnTo>
                    <a:lnTo>
                      <a:pt x="87" y="43"/>
                    </a:lnTo>
                    <a:lnTo>
                      <a:pt x="88" y="43"/>
                    </a:lnTo>
                    <a:lnTo>
                      <a:pt x="88" y="43"/>
                    </a:lnTo>
                    <a:lnTo>
                      <a:pt x="91" y="42"/>
                    </a:lnTo>
                    <a:lnTo>
                      <a:pt x="92" y="42"/>
                    </a:lnTo>
                    <a:lnTo>
                      <a:pt x="92" y="42"/>
                    </a:lnTo>
                    <a:lnTo>
                      <a:pt x="94" y="45"/>
                    </a:lnTo>
                    <a:lnTo>
                      <a:pt x="94" y="49"/>
                    </a:lnTo>
                    <a:lnTo>
                      <a:pt x="94" y="49"/>
                    </a:lnTo>
                    <a:lnTo>
                      <a:pt x="94" y="51"/>
                    </a:lnTo>
                    <a:lnTo>
                      <a:pt x="96" y="50"/>
                    </a:lnTo>
                    <a:lnTo>
                      <a:pt x="96" y="50"/>
                    </a:lnTo>
                    <a:lnTo>
                      <a:pt x="98" y="49"/>
                    </a:lnTo>
                    <a:lnTo>
                      <a:pt x="96" y="49"/>
                    </a:lnTo>
                    <a:lnTo>
                      <a:pt x="96" y="47"/>
                    </a:lnTo>
                    <a:lnTo>
                      <a:pt x="100" y="46"/>
                    </a:lnTo>
                    <a:lnTo>
                      <a:pt x="100" y="46"/>
                    </a:lnTo>
                    <a:lnTo>
                      <a:pt x="107" y="45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4" y="45"/>
                    </a:lnTo>
                    <a:lnTo>
                      <a:pt x="114" y="45"/>
                    </a:lnTo>
                    <a:lnTo>
                      <a:pt x="117" y="46"/>
                    </a:lnTo>
                    <a:lnTo>
                      <a:pt x="118" y="46"/>
                    </a:lnTo>
                    <a:lnTo>
                      <a:pt x="118" y="46"/>
                    </a:lnTo>
                    <a:lnTo>
                      <a:pt x="118" y="47"/>
                    </a:lnTo>
                    <a:lnTo>
                      <a:pt x="118" y="49"/>
                    </a:lnTo>
                    <a:lnTo>
                      <a:pt x="119" y="47"/>
                    </a:lnTo>
                    <a:lnTo>
                      <a:pt x="119" y="47"/>
                    </a:lnTo>
                    <a:lnTo>
                      <a:pt x="122" y="46"/>
                    </a:lnTo>
                    <a:lnTo>
                      <a:pt x="125" y="47"/>
                    </a:lnTo>
                    <a:lnTo>
                      <a:pt x="127" y="49"/>
                    </a:lnTo>
                    <a:lnTo>
                      <a:pt x="127" y="49"/>
                    </a:lnTo>
                    <a:lnTo>
                      <a:pt x="127" y="49"/>
                    </a:lnTo>
                    <a:lnTo>
                      <a:pt x="130" y="49"/>
                    </a:lnTo>
                    <a:lnTo>
                      <a:pt x="130" y="49"/>
                    </a:lnTo>
                    <a:lnTo>
                      <a:pt x="133" y="51"/>
                    </a:lnTo>
                    <a:lnTo>
                      <a:pt x="137" y="51"/>
                    </a:lnTo>
                    <a:lnTo>
                      <a:pt x="137" y="51"/>
                    </a:lnTo>
                    <a:lnTo>
                      <a:pt x="140" y="50"/>
                    </a:lnTo>
                    <a:lnTo>
                      <a:pt x="140" y="50"/>
                    </a:lnTo>
                    <a:lnTo>
                      <a:pt x="138" y="47"/>
                    </a:lnTo>
                    <a:lnTo>
                      <a:pt x="138" y="47"/>
                    </a:lnTo>
                    <a:lnTo>
                      <a:pt x="137" y="45"/>
                    </a:lnTo>
                    <a:lnTo>
                      <a:pt x="133" y="43"/>
                    </a:lnTo>
                    <a:lnTo>
                      <a:pt x="133" y="43"/>
                    </a:lnTo>
                    <a:lnTo>
                      <a:pt x="125" y="41"/>
                    </a:lnTo>
                    <a:lnTo>
                      <a:pt x="123" y="39"/>
                    </a:lnTo>
                    <a:lnTo>
                      <a:pt x="126" y="39"/>
                    </a:lnTo>
                    <a:lnTo>
                      <a:pt x="126" y="39"/>
                    </a:lnTo>
                    <a:lnTo>
                      <a:pt x="129" y="38"/>
                    </a:lnTo>
                    <a:lnTo>
                      <a:pt x="127" y="37"/>
                    </a:lnTo>
                    <a:lnTo>
                      <a:pt x="127" y="35"/>
                    </a:lnTo>
                    <a:lnTo>
                      <a:pt x="132" y="33"/>
                    </a:lnTo>
                    <a:lnTo>
                      <a:pt x="132" y="33"/>
                    </a:lnTo>
                    <a:lnTo>
                      <a:pt x="137" y="31"/>
                    </a:lnTo>
                    <a:lnTo>
                      <a:pt x="140" y="31"/>
                    </a:lnTo>
                    <a:lnTo>
                      <a:pt x="141" y="31"/>
                    </a:lnTo>
                    <a:lnTo>
                      <a:pt x="141" y="28"/>
                    </a:lnTo>
                    <a:lnTo>
                      <a:pt x="141" y="28"/>
                    </a:lnTo>
                    <a:lnTo>
                      <a:pt x="141" y="23"/>
                    </a:lnTo>
                    <a:lnTo>
                      <a:pt x="142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53" y="24"/>
                    </a:lnTo>
                    <a:lnTo>
                      <a:pt x="153" y="24"/>
                    </a:lnTo>
                    <a:lnTo>
                      <a:pt x="155" y="24"/>
                    </a:lnTo>
                    <a:lnTo>
                      <a:pt x="155" y="26"/>
                    </a:lnTo>
                    <a:lnTo>
                      <a:pt x="157" y="24"/>
                    </a:lnTo>
                    <a:lnTo>
                      <a:pt x="157" y="24"/>
                    </a:lnTo>
                    <a:lnTo>
                      <a:pt x="160" y="23"/>
                    </a:lnTo>
                    <a:lnTo>
                      <a:pt x="161" y="23"/>
                    </a:lnTo>
                    <a:lnTo>
                      <a:pt x="161" y="23"/>
                    </a:lnTo>
                    <a:lnTo>
                      <a:pt x="161" y="22"/>
                    </a:lnTo>
                    <a:lnTo>
                      <a:pt x="161" y="22"/>
                    </a:lnTo>
                    <a:lnTo>
                      <a:pt x="159" y="18"/>
                    </a:lnTo>
                    <a:lnTo>
                      <a:pt x="156" y="15"/>
                    </a:lnTo>
                    <a:lnTo>
                      <a:pt x="156" y="15"/>
                    </a:lnTo>
                    <a:lnTo>
                      <a:pt x="155" y="12"/>
                    </a:lnTo>
                    <a:lnTo>
                      <a:pt x="153" y="10"/>
                    </a:lnTo>
                    <a:lnTo>
                      <a:pt x="152" y="7"/>
                    </a:lnTo>
                    <a:lnTo>
                      <a:pt x="150" y="7"/>
                    </a:lnTo>
                    <a:lnTo>
                      <a:pt x="148" y="8"/>
                    </a:lnTo>
                    <a:lnTo>
                      <a:pt x="148" y="8"/>
                    </a:lnTo>
                    <a:lnTo>
                      <a:pt x="144" y="10"/>
                    </a:lnTo>
                    <a:lnTo>
                      <a:pt x="140" y="11"/>
                    </a:lnTo>
                    <a:lnTo>
                      <a:pt x="140" y="11"/>
                    </a:lnTo>
                    <a:lnTo>
                      <a:pt x="134" y="10"/>
                    </a:lnTo>
                    <a:lnTo>
                      <a:pt x="132" y="8"/>
                    </a:lnTo>
                    <a:lnTo>
                      <a:pt x="132" y="8"/>
                    </a:lnTo>
                    <a:lnTo>
                      <a:pt x="136" y="7"/>
                    </a:lnTo>
                    <a:lnTo>
                      <a:pt x="138" y="5"/>
                    </a:lnTo>
                    <a:lnTo>
                      <a:pt x="138" y="5"/>
                    </a:lnTo>
                    <a:lnTo>
                      <a:pt x="138" y="5"/>
                    </a:lnTo>
                    <a:lnTo>
                      <a:pt x="140" y="4"/>
                    </a:lnTo>
                    <a:lnTo>
                      <a:pt x="140" y="4"/>
                    </a:lnTo>
                    <a:lnTo>
                      <a:pt x="137" y="1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9" y="0"/>
                    </a:lnTo>
                    <a:lnTo>
                      <a:pt x="161" y="1"/>
                    </a:lnTo>
                    <a:lnTo>
                      <a:pt x="16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5" name="Freeform 132"/>
              <p:cNvSpPr>
                <a:spLocks/>
              </p:cNvSpPr>
              <p:nvPr/>
            </p:nvSpPr>
            <p:spPr bwMode="auto">
              <a:xfrm>
                <a:off x="2139951" y="4786313"/>
                <a:ext cx="136525" cy="163513"/>
              </a:xfrm>
              <a:custGeom>
                <a:avLst/>
                <a:gdLst>
                  <a:gd name="T0" fmla="*/ 27 w 86"/>
                  <a:gd name="T1" fmla="*/ 6 h 103"/>
                  <a:gd name="T2" fmla="*/ 27 w 86"/>
                  <a:gd name="T3" fmla="*/ 38 h 103"/>
                  <a:gd name="T4" fmla="*/ 27 w 86"/>
                  <a:gd name="T5" fmla="*/ 38 h 103"/>
                  <a:gd name="T6" fmla="*/ 28 w 86"/>
                  <a:gd name="T7" fmla="*/ 41 h 103"/>
                  <a:gd name="T8" fmla="*/ 34 w 86"/>
                  <a:gd name="T9" fmla="*/ 47 h 103"/>
                  <a:gd name="T10" fmla="*/ 42 w 86"/>
                  <a:gd name="T11" fmla="*/ 55 h 103"/>
                  <a:gd name="T12" fmla="*/ 47 w 86"/>
                  <a:gd name="T13" fmla="*/ 57 h 103"/>
                  <a:gd name="T14" fmla="*/ 54 w 86"/>
                  <a:gd name="T15" fmla="*/ 60 h 103"/>
                  <a:gd name="T16" fmla="*/ 54 w 86"/>
                  <a:gd name="T17" fmla="*/ 60 h 103"/>
                  <a:gd name="T18" fmla="*/ 66 w 86"/>
                  <a:gd name="T19" fmla="*/ 65 h 103"/>
                  <a:gd name="T20" fmla="*/ 78 w 86"/>
                  <a:gd name="T21" fmla="*/ 72 h 103"/>
                  <a:gd name="T22" fmla="*/ 82 w 86"/>
                  <a:gd name="T23" fmla="*/ 75 h 103"/>
                  <a:gd name="T24" fmla="*/ 85 w 86"/>
                  <a:gd name="T25" fmla="*/ 79 h 103"/>
                  <a:gd name="T26" fmla="*/ 86 w 86"/>
                  <a:gd name="T27" fmla="*/ 82 h 103"/>
                  <a:gd name="T28" fmla="*/ 86 w 86"/>
                  <a:gd name="T29" fmla="*/ 86 h 103"/>
                  <a:gd name="T30" fmla="*/ 86 w 86"/>
                  <a:gd name="T31" fmla="*/ 86 h 103"/>
                  <a:gd name="T32" fmla="*/ 85 w 86"/>
                  <a:gd name="T33" fmla="*/ 90 h 103"/>
                  <a:gd name="T34" fmla="*/ 81 w 86"/>
                  <a:gd name="T35" fmla="*/ 93 h 103"/>
                  <a:gd name="T36" fmla="*/ 76 w 86"/>
                  <a:gd name="T37" fmla="*/ 95 h 103"/>
                  <a:gd name="T38" fmla="*/ 66 w 86"/>
                  <a:gd name="T39" fmla="*/ 98 h 103"/>
                  <a:gd name="T40" fmla="*/ 55 w 86"/>
                  <a:gd name="T41" fmla="*/ 101 h 103"/>
                  <a:gd name="T42" fmla="*/ 40 w 86"/>
                  <a:gd name="T43" fmla="*/ 102 h 103"/>
                  <a:gd name="T44" fmla="*/ 21 w 86"/>
                  <a:gd name="T45" fmla="*/ 103 h 103"/>
                  <a:gd name="T46" fmla="*/ 0 w 86"/>
                  <a:gd name="T47" fmla="*/ 103 h 103"/>
                  <a:gd name="T48" fmla="*/ 0 w 86"/>
                  <a:gd name="T49" fmla="*/ 0 h 103"/>
                  <a:gd name="T50" fmla="*/ 27 w 86"/>
                  <a:gd name="T51" fmla="*/ 6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6" h="103">
                    <a:moveTo>
                      <a:pt x="27" y="6"/>
                    </a:moveTo>
                    <a:lnTo>
                      <a:pt x="27" y="38"/>
                    </a:lnTo>
                    <a:lnTo>
                      <a:pt x="27" y="38"/>
                    </a:lnTo>
                    <a:lnTo>
                      <a:pt x="28" y="41"/>
                    </a:lnTo>
                    <a:lnTo>
                      <a:pt x="34" y="47"/>
                    </a:lnTo>
                    <a:lnTo>
                      <a:pt x="42" y="55"/>
                    </a:lnTo>
                    <a:lnTo>
                      <a:pt x="47" y="57"/>
                    </a:lnTo>
                    <a:lnTo>
                      <a:pt x="54" y="60"/>
                    </a:lnTo>
                    <a:lnTo>
                      <a:pt x="54" y="60"/>
                    </a:lnTo>
                    <a:lnTo>
                      <a:pt x="66" y="65"/>
                    </a:lnTo>
                    <a:lnTo>
                      <a:pt x="78" y="72"/>
                    </a:lnTo>
                    <a:lnTo>
                      <a:pt x="82" y="75"/>
                    </a:lnTo>
                    <a:lnTo>
                      <a:pt x="85" y="79"/>
                    </a:lnTo>
                    <a:lnTo>
                      <a:pt x="86" y="82"/>
                    </a:lnTo>
                    <a:lnTo>
                      <a:pt x="86" y="86"/>
                    </a:lnTo>
                    <a:lnTo>
                      <a:pt x="86" y="86"/>
                    </a:lnTo>
                    <a:lnTo>
                      <a:pt x="85" y="90"/>
                    </a:lnTo>
                    <a:lnTo>
                      <a:pt x="81" y="93"/>
                    </a:lnTo>
                    <a:lnTo>
                      <a:pt x="76" y="95"/>
                    </a:lnTo>
                    <a:lnTo>
                      <a:pt x="66" y="98"/>
                    </a:lnTo>
                    <a:lnTo>
                      <a:pt x="55" y="101"/>
                    </a:lnTo>
                    <a:lnTo>
                      <a:pt x="40" y="102"/>
                    </a:lnTo>
                    <a:lnTo>
                      <a:pt x="21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27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6" name="Freeform 133"/>
              <p:cNvSpPr>
                <a:spLocks/>
              </p:cNvSpPr>
              <p:nvPr/>
            </p:nvSpPr>
            <p:spPr bwMode="auto">
              <a:xfrm>
                <a:off x="2024063" y="4786313"/>
                <a:ext cx="130175" cy="163513"/>
              </a:xfrm>
              <a:custGeom>
                <a:avLst/>
                <a:gdLst>
                  <a:gd name="T0" fmla="*/ 63 w 82"/>
                  <a:gd name="T1" fmla="*/ 6 h 103"/>
                  <a:gd name="T2" fmla="*/ 63 w 82"/>
                  <a:gd name="T3" fmla="*/ 38 h 103"/>
                  <a:gd name="T4" fmla="*/ 63 w 82"/>
                  <a:gd name="T5" fmla="*/ 38 h 103"/>
                  <a:gd name="T6" fmla="*/ 62 w 82"/>
                  <a:gd name="T7" fmla="*/ 41 h 103"/>
                  <a:gd name="T8" fmla="*/ 58 w 82"/>
                  <a:gd name="T9" fmla="*/ 47 h 103"/>
                  <a:gd name="T10" fmla="*/ 51 w 82"/>
                  <a:gd name="T11" fmla="*/ 55 h 103"/>
                  <a:gd name="T12" fmla="*/ 46 w 82"/>
                  <a:gd name="T13" fmla="*/ 57 h 103"/>
                  <a:gd name="T14" fmla="*/ 39 w 82"/>
                  <a:gd name="T15" fmla="*/ 60 h 103"/>
                  <a:gd name="T16" fmla="*/ 39 w 82"/>
                  <a:gd name="T17" fmla="*/ 60 h 103"/>
                  <a:gd name="T18" fmla="*/ 25 w 82"/>
                  <a:gd name="T19" fmla="*/ 65 h 103"/>
                  <a:gd name="T20" fmla="*/ 12 w 82"/>
                  <a:gd name="T21" fmla="*/ 72 h 103"/>
                  <a:gd name="T22" fmla="*/ 6 w 82"/>
                  <a:gd name="T23" fmla="*/ 75 h 103"/>
                  <a:gd name="T24" fmla="*/ 4 w 82"/>
                  <a:gd name="T25" fmla="*/ 79 h 103"/>
                  <a:gd name="T26" fmla="*/ 1 w 82"/>
                  <a:gd name="T27" fmla="*/ 82 h 103"/>
                  <a:gd name="T28" fmla="*/ 0 w 82"/>
                  <a:gd name="T29" fmla="*/ 86 h 103"/>
                  <a:gd name="T30" fmla="*/ 0 w 82"/>
                  <a:gd name="T31" fmla="*/ 86 h 103"/>
                  <a:gd name="T32" fmla="*/ 2 w 82"/>
                  <a:gd name="T33" fmla="*/ 90 h 103"/>
                  <a:gd name="T34" fmla="*/ 8 w 82"/>
                  <a:gd name="T35" fmla="*/ 93 h 103"/>
                  <a:gd name="T36" fmla="*/ 15 w 82"/>
                  <a:gd name="T37" fmla="*/ 95 h 103"/>
                  <a:gd name="T38" fmla="*/ 24 w 82"/>
                  <a:gd name="T39" fmla="*/ 98 h 103"/>
                  <a:gd name="T40" fmla="*/ 36 w 82"/>
                  <a:gd name="T41" fmla="*/ 101 h 103"/>
                  <a:gd name="T42" fmla="*/ 50 w 82"/>
                  <a:gd name="T43" fmla="*/ 102 h 103"/>
                  <a:gd name="T44" fmla="*/ 82 w 82"/>
                  <a:gd name="T45" fmla="*/ 103 h 103"/>
                  <a:gd name="T46" fmla="*/ 82 w 82"/>
                  <a:gd name="T47" fmla="*/ 0 h 103"/>
                  <a:gd name="T48" fmla="*/ 63 w 82"/>
                  <a:gd name="T49" fmla="*/ 6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82" h="103">
                    <a:moveTo>
                      <a:pt x="63" y="6"/>
                    </a:moveTo>
                    <a:lnTo>
                      <a:pt x="63" y="38"/>
                    </a:lnTo>
                    <a:lnTo>
                      <a:pt x="63" y="38"/>
                    </a:lnTo>
                    <a:lnTo>
                      <a:pt x="62" y="41"/>
                    </a:lnTo>
                    <a:lnTo>
                      <a:pt x="58" y="47"/>
                    </a:lnTo>
                    <a:lnTo>
                      <a:pt x="51" y="55"/>
                    </a:lnTo>
                    <a:lnTo>
                      <a:pt x="46" y="57"/>
                    </a:lnTo>
                    <a:lnTo>
                      <a:pt x="39" y="60"/>
                    </a:lnTo>
                    <a:lnTo>
                      <a:pt x="39" y="60"/>
                    </a:lnTo>
                    <a:lnTo>
                      <a:pt x="25" y="65"/>
                    </a:lnTo>
                    <a:lnTo>
                      <a:pt x="12" y="72"/>
                    </a:lnTo>
                    <a:lnTo>
                      <a:pt x="6" y="75"/>
                    </a:lnTo>
                    <a:lnTo>
                      <a:pt x="4" y="79"/>
                    </a:lnTo>
                    <a:lnTo>
                      <a:pt x="1" y="82"/>
                    </a:lnTo>
                    <a:lnTo>
                      <a:pt x="0" y="86"/>
                    </a:lnTo>
                    <a:lnTo>
                      <a:pt x="0" y="86"/>
                    </a:lnTo>
                    <a:lnTo>
                      <a:pt x="2" y="90"/>
                    </a:lnTo>
                    <a:lnTo>
                      <a:pt x="8" y="93"/>
                    </a:lnTo>
                    <a:lnTo>
                      <a:pt x="15" y="95"/>
                    </a:lnTo>
                    <a:lnTo>
                      <a:pt x="24" y="98"/>
                    </a:lnTo>
                    <a:lnTo>
                      <a:pt x="36" y="101"/>
                    </a:lnTo>
                    <a:lnTo>
                      <a:pt x="50" y="102"/>
                    </a:lnTo>
                    <a:lnTo>
                      <a:pt x="82" y="103"/>
                    </a:lnTo>
                    <a:lnTo>
                      <a:pt x="82" y="0"/>
                    </a:lnTo>
                    <a:lnTo>
                      <a:pt x="63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7" name="Freeform 134"/>
              <p:cNvSpPr>
                <a:spLocks/>
              </p:cNvSpPr>
              <p:nvPr/>
            </p:nvSpPr>
            <p:spPr bwMode="auto">
              <a:xfrm>
                <a:off x="1893888" y="4305300"/>
                <a:ext cx="495300" cy="496888"/>
              </a:xfrm>
              <a:custGeom>
                <a:avLst/>
                <a:gdLst>
                  <a:gd name="T0" fmla="*/ 83 w 312"/>
                  <a:gd name="T1" fmla="*/ 16 h 313"/>
                  <a:gd name="T2" fmla="*/ 57 w 312"/>
                  <a:gd name="T3" fmla="*/ 41 h 313"/>
                  <a:gd name="T4" fmla="*/ 37 w 312"/>
                  <a:gd name="T5" fmla="*/ 71 h 313"/>
                  <a:gd name="T6" fmla="*/ 25 w 312"/>
                  <a:gd name="T7" fmla="*/ 103 h 313"/>
                  <a:gd name="T8" fmla="*/ 21 w 312"/>
                  <a:gd name="T9" fmla="*/ 140 h 313"/>
                  <a:gd name="T10" fmla="*/ 21 w 312"/>
                  <a:gd name="T11" fmla="*/ 156 h 313"/>
                  <a:gd name="T12" fmla="*/ 27 w 312"/>
                  <a:gd name="T13" fmla="*/ 186 h 313"/>
                  <a:gd name="T14" fmla="*/ 40 w 312"/>
                  <a:gd name="T15" fmla="*/ 213 h 313"/>
                  <a:gd name="T16" fmla="*/ 56 w 312"/>
                  <a:gd name="T17" fmla="*/ 237 h 313"/>
                  <a:gd name="T18" fmla="*/ 76 w 312"/>
                  <a:gd name="T19" fmla="*/ 259 h 313"/>
                  <a:gd name="T20" fmla="*/ 101 w 312"/>
                  <a:gd name="T21" fmla="*/ 275 h 313"/>
                  <a:gd name="T22" fmla="*/ 128 w 312"/>
                  <a:gd name="T23" fmla="*/ 287 h 313"/>
                  <a:gd name="T24" fmla="*/ 157 w 312"/>
                  <a:gd name="T25" fmla="*/ 293 h 313"/>
                  <a:gd name="T26" fmla="*/ 174 w 312"/>
                  <a:gd name="T27" fmla="*/ 294 h 313"/>
                  <a:gd name="T28" fmla="*/ 210 w 312"/>
                  <a:gd name="T29" fmla="*/ 289 h 313"/>
                  <a:gd name="T30" fmla="*/ 243 w 312"/>
                  <a:gd name="T31" fmla="*/ 276 h 313"/>
                  <a:gd name="T32" fmla="*/ 273 w 312"/>
                  <a:gd name="T33" fmla="*/ 257 h 313"/>
                  <a:gd name="T34" fmla="*/ 296 w 312"/>
                  <a:gd name="T35" fmla="*/ 233 h 313"/>
                  <a:gd name="T36" fmla="*/ 312 w 312"/>
                  <a:gd name="T37" fmla="*/ 245 h 313"/>
                  <a:gd name="T38" fmla="*/ 285 w 312"/>
                  <a:gd name="T39" fmla="*/ 274 h 313"/>
                  <a:gd name="T40" fmla="*/ 252 w 312"/>
                  <a:gd name="T41" fmla="*/ 295 h 313"/>
                  <a:gd name="T42" fmla="*/ 214 w 312"/>
                  <a:gd name="T43" fmla="*/ 309 h 313"/>
                  <a:gd name="T44" fmla="*/ 174 w 312"/>
                  <a:gd name="T45" fmla="*/ 313 h 313"/>
                  <a:gd name="T46" fmla="*/ 156 w 312"/>
                  <a:gd name="T47" fmla="*/ 313 h 313"/>
                  <a:gd name="T48" fmla="*/ 122 w 312"/>
                  <a:gd name="T49" fmla="*/ 306 h 313"/>
                  <a:gd name="T50" fmla="*/ 91 w 312"/>
                  <a:gd name="T51" fmla="*/ 293 h 313"/>
                  <a:gd name="T52" fmla="*/ 64 w 312"/>
                  <a:gd name="T53" fmla="*/ 274 h 313"/>
                  <a:gd name="T54" fmla="*/ 40 w 312"/>
                  <a:gd name="T55" fmla="*/ 251 h 313"/>
                  <a:gd name="T56" fmla="*/ 21 w 312"/>
                  <a:gd name="T57" fmla="*/ 222 h 313"/>
                  <a:gd name="T58" fmla="*/ 8 w 312"/>
                  <a:gd name="T59" fmla="*/ 191 h 313"/>
                  <a:gd name="T60" fmla="*/ 2 w 312"/>
                  <a:gd name="T61" fmla="*/ 159 h 313"/>
                  <a:gd name="T62" fmla="*/ 0 w 312"/>
                  <a:gd name="T63" fmla="*/ 140 h 313"/>
                  <a:gd name="T64" fmla="*/ 6 w 312"/>
                  <a:gd name="T65" fmla="*/ 99 h 313"/>
                  <a:gd name="T66" fmla="*/ 19 w 312"/>
                  <a:gd name="T67" fmla="*/ 61 h 313"/>
                  <a:gd name="T68" fmla="*/ 42 w 312"/>
                  <a:gd name="T69" fmla="*/ 27 h 313"/>
                  <a:gd name="T70" fmla="*/ 71 w 312"/>
                  <a:gd name="T71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2" h="313">
                    <a:moveTo>
                      <a:pt x="83" y="16"/>
                    </a:moveTo>
                    <a:lnTo>
                      <a:pt x="83" y="16"/>
                    </a:lnTo>
                    <a:lnTo>
                      <a:pt x="69" y="29"/>
                    </a:lnTo>
                    <a:lnTo>
                      <a:pt x="57" y="41"/>
                    </a:lnTo>
                    <a:lnTo>
                      <a:pt x="46" y="54"/>
                    </a:lnTo>
                    <a:lnTo>
                      <a:pt x="37" y="71"/>
                    </a:lnTo>
                    <a:lnTo>
                      <a:pt x="30" y="87"/>
                    </a:lnTo>
                    <a:lnTo>
                      <a:pt x="25" y="103"/>
                    </a:lnTo>
                    <a:lnTo>
                      <a:pt x="22" y="122"/>
                    </a:lnTo>
                    <a:lnTo>
                      <a:pt x="21" y="140"/>
                    </a:lnTo>
                    <a:lnTo>
                      <a:pt x="21" y="140"/>
                    </a:lnTo>
                    <a:lnTo>
                      <a:pt x="21" y="156"/>
                    </a:lnTo>
                    <a:lnTo>
                      <a:pt x="23" y="171"/>
                    </a:lnTo>
                    <a:lnTo>
                      <a:pt x="27" y="186"/>
                    </a:lnTo>
                    <a:lnTo>
                      <a:pt x="33" y="199"/>
                    </a:lnTo>
                    <a:lnTo>
                      <a:pt x="40" y="213"/>
                    </a:lnTo>
                    <a:lnTo>
                      <a:pt x="46" y="226"/>
                    </a:lnTo>
                    <a:lnTo>
                      <a:pt x="56" y="237"/>
                    </a:lnTo>
                    <a:lnTo>
                      <a:pt x="65" y="248"/>
                    </a:lnTo>
                    <a:lnTo>
                      <a:pt x="76" y="259"/>
                    </a:lnTo>
                    <a:lnTo>
                      <a:pt x="88" y="267"/>
                    </a:lnTo>
                    <a:lnTo>
                      <a:pt x="101" y="275"/>
                    </a:lnTo>
                    <a:lnTo>
                      <a:pt x="114" y="282"/>
                    </a:lnTo>
                    <a:lnTo>
                      <a:pt x="128" y="287"/>
                    </a:lnTo>
                    <a:lnTo>
                      <a:pt x="143" y="290"/>
                    </a:lnTo>
                    <a:lnTo>
                      <a:pt x="157" y="293"/>
                    </a:lnTo>
                    <a:lnTo>
                      <a:pt x="174" y="294"/>
                    </a:lnTo>
                    <a:lnTo>
                      <a:pt x="174" y="294"/>
                    </a:lnTo>
                    <a:lnTo>
                      <a:pt x="193" y="293"/>
                    </a:lnTo>
                    <a:lnTo>
                      <a:pt x="210" y="289"/>
                    </a:lnTo>
                    <a:lnTo>
                      <a:pt x="227" y="285"/>
                    </a:lnTo>
                    <a:lnTo>
                      <a:pt x="243" y="276"/>
                    </a:lnTo>
                    <a:lnTo>
                      <a:pt x="258" y="268"/>
                    </a:lnTo>
                    <a:lnTo>
                      <a:pt x="273" y="257"/>
                    </a:lnTo>
                    <a:lnTo>
                      <a:pt x="285" y="247"/>
                    </a:lnTo>
                    <a:lnTo>
                      <a:pt x="296" y="233"/>
                    </a:lnTo>
                    <a:lnTo>
                      <a:pt x="312" y="245"/>
                    </a:lnTo>
                    <a:lnTo>
                      <a:pt x="312" y="245"/>
                    </a:lnTo>
                    <a:lnTo>
                      <a:pt x="298" y="260"/>
                    </a:lnTo>
                    <a:lnTo>
                      <a:pt x="285" y="274"/>
                    </a:lnTo>
                    <a:lnTo>
                      <a:pt x="268" y="285"/>
                    </a:lnTo>
                    <a:lnTo>
                      <a:pt x="252" y="295"/>
                    </a:lnTo>
                    <a:lnTo>
                      <a:pt x="233" y="303"/>
                    </a:lnTo>
                    <a:lnTo>
                      <a:pt x="214" y="309"/>
                    </a:lnTo>
                    <a:lnTo>
                      <a:pt x="194" y="312"/>
                    </a:lnTo>
                    <a:lnTo>
                      <a:pt x="174" y="313"/>
                    </a:lnTo>
                    <a:lnTo>
                      <a:pt x="174" y="313"/>
                    </a:lnTo>
                    <a:lnTo>
                      <a:pt x="156" y="313"/>
                    </a:lnTo>
                    <a:lnTo>
                      <a:pt x="138" y="310"/>
                    </a:lnTo>
                    <a:lnTo>
                      <a:pt x="122" y="306"/>
                    </a:lnTo>
                    <a:lnTo>
                      <a:pt x="106" y="299"/>
                    </a:lnTo>
                    <a:lnTo>
                      <a:pt x="91" y="293"/>
                    </a:lnTo>
                    <a:lnTo>
                      <a:pt x="76" y="285"/>
                    </a:lnTo>
                    <a:lnTo>
                      <a:pt x="64" y="274"/>
                    </a:lnTo>
                    <a:lnTo>
                      <a:pt x="52" y="263"/>
                    </a:lnTo>
                    <a:lnTo>
                      <a:pt x="40" y="251"/>
                    </a:lnTo>
                    <a:lnTo>
                      <a:pt x="30" y="237"/>
                    </a:lnTo>
                    <a:lnTo>
                      <a:pt x="21" y="222"/>
                    </a:lnTo>
                    <a:lnTo>
                      <a:pt x="14" y="207"/>
                    </a:lnTo>
                    <a:lnTo>
                      <a:pt x="8" y="191"/>
                    </a:lnTo>
                    <a:lnTo>
                      <a:pt x="4" y="175"/>
                    </a:lnTo>
                    <a:lnTo>
                      <a:pt x="2" y="159"/>
                    </a:lnTo>
                    <a:lnTo>
                      <a:pt x="0" y="140"/>
                    </a:lnTo>
                    <a:lnTo>
                      <a:pt x="0" y="140"/>
                    </a:lnTo>
                    <a:lnTo>
                      <a:pt x="2" y="119"/>
                    </a:lnTo>
                    <a:lnTo>
                      <a:pt x="6" y="99"/>
                    </a:lnTo>
                    <a:lnTo>
                      <a:pt x="11" y="79"/>
                    </a:lnTo>
                    <a:lnTo>
                      <a:pt x="19" y="61"/>
                    </a:lnTo>
                    <a:lnTo>
                      <a:pt x="30" y="44"/>
                    </a:lnTo>
                    <a:lnTo>
                      <a:pt x="42" y="27"/>
                    </a:lnTo>
                    <a:lnTo>
                      <a:pt x="56" y="14"/>
                    </a:lnTo>
                    <a:lnTo>
                      <a:pt x="71" y="0"/>
                    </a:lnTo>
                    <a:lnTo>
                      <a:pt x="83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8" name="Freeform 135"/>
              <p:cNvSpPr>
                <a:spLocks noEditPoints="1"/>
              </p:cNvSpPr>
              <p:nvPr/>
            </p:nvSpPr>
            <p:spPr bwMode="auto">
              <a:xfrm>
                <a:off x="1947863" y="4314825"/>
                <a:ext cx="436563" cy="434975"/>
              </a:xfrm>
              <a:custGeom>
                <a:avLst/>
                <a:gdLst>
                  <a:gd name="T0" fmla="*/ 152 w 275"/>
                  <a:gd name="T1" fmla="*/ 1 h 274"/>
                  <a:gd name="T2" fmla="*/ 191 w 275"/>
                  <a:gd name="T3" fmla="*/ 10 h 274"/>
                  <a:gd name="T4" fmla="*/ 225 w 275"/>
                  <a:gd name="T5" fmla="*/ 32 h 274"/>
                  <a:gd name="T6" fmla="*/ 252 w 275"/>
                  <a:gd name="T7" fmla="*/ 61 h 274"/>
                  <a:gd name="T8" fmla="*/ 268 w 275"/>
                  <a:gd name="T9" fmla="*/ 97 h 274"/>
                  <a:gd name="T10" fmla="*/ 275 w 275"/>
                  <a:gd name="T11" fmla="*/ 138 h 274"/>
                  <a:gd name="T12" fmla="*/ 272 w 275"/>
                  <a:gd name="T13" fmla="*/ 165 h 274"/>
                  <a:gd name="T14" fmla="*/ 259 w 275"/>
                  <a:gd name="T15" fmla="*/ 203 h 274"/>
                  <a:gd name="T16" fmla="*/ 234 w 275"/>
                  <a:gd name="T17" fmla="*/ 235 h 274"/>
                  <a:gd name="T18" fmla="*/ 203 w 275"/>
                  <a:gd name="T19" fmla="*/ 258 h 274"/>
                  <a:gd name="T20" fmla="*/ 165 w 275"/>
                  <a:gd name="T21" fmla="*/ 272 h 274"/>
                  <a:gd name="T22" fmla="*/ 137 w 275"/>
                  <a:gd name="T23" fmla="*/ 274 h 274"/>
                  <a:gd name="T24" fmla="*/ 137 w 275"/>
                  <a:gd name="T25" fmla="*/ 269 h 274"/>
                  <a:gd name="T26" fmla="*/ 164 w 275"/>
                  <a:gd name="T27" fmla="*/ 266 h 274"/>
                  <a:gd name="T28" fmla="*/ 201 w 275"/>
                  <a:gd name="T29" fmla="*/ 253 h 274"/>
                  <a:gd name="T30" fmla="*/ 230 w 275"/>
                  <a:gd name="T31" fmla="*/ 230 h 274"/>
                  <a:gd name="T32" fmla="*/ 253 w 275"/>
                  <a:gd name="T33" fmla="*/ 200 h 274"/>
                  <a:gd name="T34" fmla="*/ 266 w 275"/>
                  <a:gd name="T35" fmla="*/ 163 h 274"/>
                  <a:gd name="T36" fmla="*/ 268 w 275"/>
                  <a:gd name="T37" fmla="*/ 138 h 274"/>
                  <a:gd name="T38" fmla="*/ 263 w 275"/>
                  <a:gd name="T39" fmla="*/ 98 h 274"/>
                  <a:gd name="T40" fmla="*/ 247 w 275"/>
                  <a:gd name="T41" fmla="*/ 65 h 274"/>
                  <a:gd name="T42" fmla="*/ 221 w 275"/>
                  <a:gd name="T43" fmla="*/ 36 h 274"/>
                  <a:gd name="T44" fmla="*/ 188 w 275"/>
                  <a:gd name="T45" fmla="*/ 17 h 274"/>
                  <a:gd name="T46" fmla="*/ 151 w 275"/>
                  <a:gd name="T47" fmla="*/ 8 h 274"/>
                  <a:gd name="T48" fmla="*/ 137 w 275"/>
                  <a:gd name="T49" fmla="*/ 0 h 274"/>
                  <a:gd name="T50" fmla="*/ 137 w 275"/>
                  <a:gd name="T51" fmla="*/ 274 h 274"/>
                  <a:gd name="T52" fmla="*/ 96 w 275"/>
                  <a:gd name="T53" fmla="*/ 269 h 274"/>
                  <a:gd name="T54" fmla="*/ 61 w 275"/>
                  <a:gd name="T55" fmla="*/ 251 h 274"/>
                  <a:gd name="T56" fmla="*/ 31 w 275"/>
                  <a:gd name="T57" fmla="*/ 224 h 274"/>
                  <a:gd name="T58" fmla="*/ 11 w 275"/>
                  <a:gd name="T59" fmla="*/ 191 h 274"/>
                  <a:gd name="T60" fmla="*/ 2 w 275"/>
                  <a:gd name="T61" fmla="*/ 151 h 274"/>
                  <a:gd name="T62" fmla="*/ 2 w 275"/>
                  <a:gd name="T63" fmla="*/ 123 h 274"/>
                  <a:gd name="T64" fmla="*/ 11 w 275"/>
                  <a:gd name="T65" fmla="*/ 84 h 274"/>
                  <a:gd name="T66" fmla="*/ 31 w 275"/>
                  <a:gd name="T67" fmla="*/ 50 h 274"/>
                  <a:gd name="T68" fmla="*/ 61 w 275"/>
                  <a:gd name="T69" fmla="*/ 24 h 274"/>
                  <a:gd name="T70" fmla="*/ 96 w 275"/>
                  <a:gd name="T71" fmla="*/ 6 h 274"/>
                  <a:gd name="T72" fmla="*/ 137 w 275"/>
                  <a:gd name="T73" fmla="*/ 0 h 274"/>
                  <a:gd name="T74" fmla="*/ 125 w 275"/>
                  <a:gd name="T75" fmla="*/ 8 h 274"/>
                  <a:gd name="T76" fmla="*/ 87 w 275"/>
                  <a:gd name="T77" fmla="*/ 17 h 274"/>
                  <a:gd name="T78" fmla="*/ 54 w 275"/>
                  <a:gd name="T79" fmla="*/ 36 h 274"/>
                  <a:gd name="T80" fmla="*/ 29 w 275"/>
                  <a:gd name="T81" fmla="*/ 65 h 274"/>
                  <a:gd name="T82" fmla="*/ 12 w 275"/>
                  <a:gd name="T83" fmla="*/ 98 h 274"/>
                  <a:gd name="T84" fmla="*/ 7 w 275"/>
                  <a:gd name="T85" fmla="*/ 138 h 274"/>
                  <a:gd name="T86" fmla="*/ 10 w 275"/>
                  <a:gd name="T87" fmla="*/ 163 h 274"/>
                  <a:gd name="T88" fmla="*/ 22 w 275"/>
                  <a:gd name="T89" fmla="*/ 200 h 274"/>
                  <a:gd name="T90" fmla="*/ 45 w 275"/>
                  <a:gd name="T91" fmla="*/ 230 h 274"/>
                  <a:gd name="T92" fmla="*/ 75 w 275"/>
                  <a:gd name="T93" fmla="*/ 253 h 274"/>
                  <a:gd name="T94" fmla="*/ 111 w 275"/>
                  <a:gd name="T95" fmla="*/ 266 h 274"/>
                  <a:gd name="T96" fmla="*/ 137 w 275"/>
                  <a:gd name="T97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5" h="274">
                    <a:moveTo>
                      <a:pt x="137" y="0"/>
                    </a:moveTo>
                    <a:lnTo>
                      <a:pt x="137" y="0"/>
                    </a:lnTo>
                    <a:lnTo>
                      <a:pt x="152" y="1"/>
                    </a:lnTo>
                    <a:lnTo>
                      <a:pt x="165" y="2"/>
                    </a:lnTo>
                    <a:lnTo>
                      <a:pt x="179" y="6"/>
                    </a:lnTo>
                    <a:lnTo>
                      <a:pt x="191" y="10"/>
                    </a:lnTo>
                    <a:lnTo>
                      <a:pt x="203" y="17"/>
                    </a:lnTo>
                    <a:lnTo>
                      <a:pt x="214" y="24"/>
                    </a:lnTo>
                    <a:lnTo>
                      <a:pt x="225" y="32"/>
                    </a:lnTo>
                    <a:lnTo>
                      <a:pt x="234" y="40"/>
                    </a:lnTo>
                    <a:lnTo>
                      <a:pt x="244" y="50"/>
                    </a:lnTo>
                    <a:lnTo>
                      <a:pt x="252" y="61"/>
                    </a:lnTo>
                    <a:lnTo>
                      <a:pt x="259" y="71"/>
                    </a:lnTo>
                    <a:lnTo>
                      <a:pt x="264" y="84"/>
                    </a:lnTo>
                    <a:lnTo>
                      <a:pt x="268" y="97"/>
                    </a:lnTo>
                    <a:lnTo>
                      <a:pt x="272" y="109"/>
                    </a:lnTo>
                    <a:lnTo>
                      <a:pt x="274" y="123"/>
                    </a:lnTo>
                    <a:lnTo>
                      <a:pt x="275" y="138"/>
                    </a:lnTo>
                    <a:lnTo>
                      <a:pt x="275" y="138"/>
                    </a:lnTo>
                    <a:lnTo>
                      <a:pt x="274" y="151"/>
                    </a:lnTo>
                    <a:lnTo>
                      <a:pt x="272" y="165"/>
                    </a:lnTo>
                    <a:lnTo>
                      <a:pt x="268" y="178"/>
                    </a:lnTo>
                    <a:lnTo>
                      <a:pt x="264" y="191"/>
                    </a:lnTo>
                    <a:lnTo>
                      <a:pt x="259" y="203"/>
                    </a:lnTo>
                    <a:lnTo>
                      <a:pt x="252" y="215"/>
                    </a:lnTo>
                    <a:lnTo>
                      <a:pt x="244" y="224"/>
                    </a:lnTo>
                    <a:lnTo>
                      <a:pt x="234" y="235"/>
                    </a:lnTo>
                    <a:lnTo>
                      <a:pt x="225" y="243"/>
                    </a:lnTo>
                    <a:lnTo>
                      <a:pt x="214" y="251"/>
                    </a:lnTo>
                    <a:lnTo>
                      <a:pt x="203" y="258"/>
                    </a:lnTo>
                    <a:lnTo>
                      <a:pt x="191" y="264"/>
                    </a:lnTo>
                    <a:lnTo>
                      <a:pt x="179" y="269"/>
                    </a:lnTo>
                    <a:lnTo>
                      <a:pt x="165" y="272"/>
                    </a:lnTo>
                    <a:lnTo>
                      <a:pt x="152" y="274"/>
                    </a:lnTo>
                    <a:lnTo>
                      <a:pt x="137" y="274"/>
                    </a:lnTo>
                    <a:lnTo>
                      <a:pt x="137" y="274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51" y="268"/>
                    </a:lnTo>
                    <a:lnTo>
                      <a:pt x="164" y="266"/>
                    </a:lnTo>
                    <a:lnTo>
                      <a:pt x="176" y="262"/>
                    </a:lnTo>
                    <a:lnTo>
                      <a:pt x="188" y="258"/>
                    </a:lnTo>
                    <a:lnTo>
                      <a:pt x="201" y="253"/>
                    </a:lnTo>
                    <a:lnTo>
                      <a:pt x="211" y="246"/>
                    </a:lnTo>
                    <a:lnTo>
                      <a:pt x="221" y="238"/>
                    </a:lnTo>
                    <a:lnTo>
                      <a:pt x="230" y="230"/>
                    </a:lnTo>
                    <a:lnTo>
                      <a:pt x="239" y="220"/>
                    </a:lnTo>
                    <a:lnTo>
                      <a:pt x="247" y="211"/>
                    </a:lnTo>
                    <a:lnTo>
                      <a:pt x="253" y="200"/>
                    </a:lnTo>
                    <a:lnTo>
                      <a:pt x="259" y="188"/>
                    </a:lnTo>
                    <a:lnTo>
                      <a:pt x="263" y="177"/>
                    </a:lnTo>
                    <a:lnTo>
                      <a:pt x="266" y="163"/>
                    </a:lnTo>
                    <a:lnTo>
                      <a:pt x="268" y="151"/>
                    </a:lnTo>
                    <a:lnTo>
                      <a:pt x="268" y="138"/>
                    </a:lnTo>
                    <a:lnTo>
                      <a:pt x="268" y="138"/>
                    </a:lnTo>
                    <a:lnTo>
                      <a:pt x="268" y="124"/>
                    </a:lnTo>
                    <a:lnTo>
                      <a:pt x="266" y="111"/>
                    </a:lnTo>
                    <a:lnTo>
                      <a:pt x="263" y="98"/>
                    </a:lnTo>
                    <a:lnTo>
                      <a:pt x="259" y="86"/>
                    </a:lnTo>
                    <a:lnTo>
                      <a:pt x="253" y="75"/>
                    </a:lnTo>
                    <a:lnTo>
                      <a:pt x="247" y="65"/>
                    </a:lnTo>
                    <a:lnTo>
                      <a:pt x="239" y="54"/>
                    </a:lnTo>
                    <a:lnTo>
                      <a:pt x="230" y="44"/>
                    </a:lnTo>
                    <a:lnTo>
                      <a:pt x="221" y="36"/>
                    </a:lnTo>
                    <a:lnTo>
                      <a:pt x="211" y="29"/>
                    </a:lnTo>
                    <a:lnTo>
                      <a:pt x="201" y="23"/>
                    </a:lnTo>
                    <a:lnTo>
                      <a:pt x="188" y="17"/>
                    </a:lnTo>
                    <a:lnTo>
                      <a:pt x="176" y="12"/>
                    </a:lnTo>
                    <a:lnTo>
                      <a:pt x="164" y="9"/>
                    </a:lnTo>
                    <a:lnTo>
                      <a:pt x="151" y="8"/>
                    </a:lnTo>
                    <a:lnTo>
                      <a:pt x="137" y="6"/>
                    </a:lnTo>
                    <a:lnTo>
                      <a:pt x="137" y="6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137" y="274"/>
                    </a:moveTo>
                    <a:lnTo>
                      <a:pt x="137" y="274"/>
                    </a:lnTo>
                    <a:lnTo>
                      <a:pt x="123" y="274"/>
                    </a:lnTo>
                    <a:lnTo>
                      <a:pt x="110" y="272"/>
                    </a:lnTo>
                    <a:lnTo>
                      <a:pt x="96" y="269"/>
                    </a:lnTo>
                    <a:lnTo>
                      <a:pt x="84" y="264"/>
                    </a:lnTo>
                    <a:lnTo>
                      <a:pt x="72" y="258"/>
                    </a:lnTo>
                    <a:lnTo>
                      <a:pt x="61" y="251"/>
                    </a:lnTo>
                    <a:lnTo>
                      <a:pt x="50" y="243"/>
                    </a:lnTo>
                    <a:lnTo>
                      <a:pt x="41" y="235"/>
                    </a:lnTo>
                    <a:lnTo>
                      <a:pt x="31" y="224"/>
                    </a:lnTo>
                    <a:lnTo>
                      <a:pt x="23" y="215"/>
                    </a:lnTo>
                    <a:lnTo>
                      <a:pt x="16" y="203"/>
                    </a:lnTo>
                    <a:lnTo>
                      <a:pt x="11" y="191"/>
                    </a:lnTo>
                    <a:lnTo>
                      <a:pt x="7" y="178"/>
                    </a:lnTo>
                    <a:lnTo>
                      <a:pt x="3" y="165"/>
                    </a:lnTo>
                    <a:lnTo>
                      <a:pt x="2" y="151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2" y="123"/>
                    </a:lnTo>
                    <a:lnTo>
                      <a:pt x="3" y="109"/>
                    </a:lnTo>
                    <a:lnTo>
                      <a:pt x="7" y="97"/>
                    </a:lnTo>
                    <a:lnTo>
                      <a:pt x="11" y="84"/>
                    </a:lnTo>
                    <a:lnTo>
                      <a:pt x="16" y="71"/>
                    </a:lnTo>
                    <a:lnTo>
                      <a:pt x="23" y="61"/>
                    </a:lnTo>
                    <a:lnTo>
                      <a:pt x="31" y="50"/>
                    </a:lnTo>
                    <a:lnTo>
                      <a:pt x="41" y="40"/>
                    </a:lnTo>
                    <a:lnTo>
                      <a:pt x="50" y="32"/>
                    </a:lnTo>
                    <a:lnTo>
                      <a:pt x="61" y="24"/>
                    </a:lnTo>
                    <a:lnTo>
                      <a:pt x="72" y="17"/>
                    </a:lnTo>
                    <a:lnTo>
                      <a:pt x="84" y="10"/>
                    </a:lnTo>
                    <a:lnTo>
                      <a:pt x="96" y="6"/>
                    </a:lnTo>
                    <a:lnTo>
                      <a:pt x="110" y="2"/>
                    </a:lnTo>
                    <a:lnTo>
                      <a:pt x="123" y="1"/>
                    </a:lnTo>
                    <a:lnTo>
                      <a:pt x="137" y="0"/>
                    </a:lnTo>
                    <a:lnTo>
                      <a:pt x="137" y="6"/>
                    </a:lnTo>
                    <a:lnTo>
                      <a:pt x="137" y="6"/>
                    </a:lnTo>
                    <a:lnTo>
                      <a:pt x="125" y="8"/>
                    </a:lnTo>
                    <a:lnTo>
                      <a:pt x="111" y="9"/>
                    </a:lnTo>
                    <a:lnTo>
                      <a:pt x="99" y="12"/>
                    </a:lnTo>
                    <a:lnTo>
                      <a:pt x="87" y="17"/>
                    </a:lnTo>
                    <a:lnTo>
                      <a:pt x="75" y="23"/>
                    </a:lnTo>
                    <a:lnTo>
                      <a:pt x="64" y="29"/>
                    </a:lnTo>
                    <a:lnTo>
                      <a:pt x="54" y="36"/>
                    </a:lnTo>
                    <a:lnTo>
                      <a:pt x="45" y="44"/>
                    </a:lnTo>
                    <a:lnTo>
                      <a:pt x="37" y="54"/>
                    </a:lnTo>
                    <a:lnTo>
                      <a:pt x="29" y="65"/>
                    </a:lnTo>
                    <a:lnTo>
                      <a:pt x="22" y="75"/>
                    </a:lnTo>
                    <a:lnTo>
                      <a:pt x="16" y="86"/>
                    </a:lnTo>
                    <a:lnTo>
                      <a:pt x="12" y="98"/>
                    </a:lnTo>
                    <a:lnTo>
                      <a:pt x="10" y="111"/>
                    </a:lnTo>
                    <a:lnTo>
                      <a:pt x="7" y="124"/>
                    </a:lnTo>
                    <a:lnTo>
                      <a:pt x="7" y="138"/>
                    </a:lnTo>
                    <a:lnTo>
                      <a:pt x="7" y="138"/>
                    </a:lnTo>
                    <a:lnTo>
                      <a:pt x="7" y="151"/>
                    </a:lnTo>
                    <a:lnTo>
                      <a:pt x="10" y="163"/>
                    </a:lnTo>
                    <a:lnTo>
                      <a:pt x="12" y="177"/>
                    </a:lnTo>
                    <a:lnTo>
                      <a:pt x="16" y="188"/>
                    </a:lnTo>
                    <a:lnTo>
                      <a:pt x="22" y="200"/>
                    </a:lnTo>
                    <a:lnTo>
                      <a:pt x="29" y="211"/>
                    </a:lnTo>
                    <a:lnTo>
                      <a:pt x="37" y="220"/>
                    </a:lnTo>
                    <a:lnTo>
                      <a:pt x="45" y="230"/>
                    </a:lnTo>
                    <a:lnTo>
                      <a:pt x="54" y="238"/>
                    </a:lnTo>
                    <a:lnTo>
                      <a:pt x="64" y="246"/>
                    </a:lnTo>
                    <a:lnTo>
                      <a:pt x="75" y="253"/>
                    </a:lnTo>
                    <a:lnTo>
                      <a:pt x="87" y="258"/>
                    </a:lnTo>
                    <a:lnTo>
                      <a:pt x="99" y="262"/>
                    </a:lnTo>
                    <a:lnTo>
                      <a:pt x="111" y="266"/>
                    </a:lnTo>
                    <a:lnTo>
                      <a:pt x="125" y="268"/>
                    </a:lnTo>
                    <a:lnTo>
                      <a:pt x="137" y="269"/>
                    </a:lnTo>
                    <a:lnTo>
                      <a:pt x="137" y="2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9" name="Freeform 136"/>
              <p:cNvSpPr>
                <a:spLocks/>
              </p:cNvSpPr>
              <p:nvPr/>
            </p:nvSpPr>
            <p:spPr bwMode="auto">
              <a:xfrm>
                <a:off x="1941513" y="4322763"/>
                <a:ext cx="434975" cy="423863"/>
              </a:xfrm>
              <a:custGeom>
                <a:avLst/>
                <a:gdLst>
                  <a:gd name="T0" fmla="*/ 199 w 274"/>
                  <a:gd name="T1" fmla="*/ 18 h 267"/>
                  <a:gd name="T2" fmla="*/ 203 w 274"/>
                  <a:gd name="T3" fmla="*/ 37 h 267"/>
                  <a:gd name="T4" fmla="*/ 214 w 274"/>
                  <a:gd name="T5" fmla="*/ 35 h 267"/>
                  <a:gd name="T6" fmla="*/ 221 w 274"/>
                  <a:gd name="T7" fmla="*/ 43 h 267"/>
                  <a:gd name="T8" fmla="*/ 238 w 274"/>
                  <a:gd name="T9" fmla="*/ 56 h 267"/>
                  <a:gd name="T10" fmla="*/ 257 w 274"/>
                  <a:gd name="T11" fmla="*/ 80 h 267"/>
                  <a:gd name="T12" fmla="*/ 251 w 274"/>
                  <a:gd name="T13" fmla="*/ 91 h 267"/>
                  <a:gd name="T14" fmla="*/ 256 w 274"/>
                  <a:gd name="T15" fmla="*/ 93 h 267"/>
                  <a:gd name="T16" fmla="*/ 262 w 274"/>
                  <a:gd name="T17" fmla="*/ 85 h 267"/>
                  <a:gd name="T18" fmla="*/ 264 w 274"/>
                  <a:gd name="T19" fmla="*/ 93 h 267"/>
                  <a:gd name="T20" fmla="*/ 259 w 274"/>
                  <a:gd name="T21" fmla="*/ 110 h 267"/>
                  <a:gd name="T22" fmla="*/ 247 w 274"/>
                  <a:gd name="T23" fmla="*/ 112 h 267"/>
                  <a:gd name="T24" fmla="*/ 232 w 274"/>
                  <a:gd name="T25" fmla="*/ 127 h 267"/>
                  <a:gd name="T26" fmla="*/ 220 w 274"/>
                  <a:gd name="T27" fmla="*/ 141 h 267"/>
                  <a:gd name="T28" fmla="*/ 202 w 274"/>
                  <a:gd name="T29" fmla="*/ 154 h 267"/>
                  <a:gd name="T30" fmla="*/ 209 w 274"/>
                  <a:gd name="T31" fmla="*/ 183 h 267"/>
                  <a:gd name="T32" fmla="*/ 218 w 274"/>
                  <a:gd name="T33" fmla="*/ 214 h 267"/>
                  <a:gd name="T34" fmla="*/ 210 w 274"/>
                  <a:gd name="T35" fmla="*/ 237 h 267"/>
                  <a:gd name="T36" fmla="*/ 226 w 274"/>
                  <a:gd name="T37" fmla="*/ 228 h 267"/>
                  <a:gd name="T38" fmla="*/ 247 w 274"/>
                  <a:gd name="T39" fmla="*/ 192 h 267"/>
                  <a:gd name="T40" fmla="*/ 264 w 274"/>
                  <a:gd name="T41" fmla="*/ 141 h 267"/>
                  <a:gd name="T42" fmla="*/ 274 w 274"/>
                  <a:gd name="T43" fmla="*/ 115 h 267"/>
                  <a:gd name="T44" fmla="*/ 155 w 274"/>
                  <a:gd name="T45" fmla="*/ 267 h 267"/>
                  <a:gd name="T46" fmla="*/ 178 w 274"/>
                  <a:gd name="T47" fmla="*/ 246 h 267"/>
                  <a:gd name="T48" fmla="*/ 153 w 274"/>
                  <a:gd name="T49" fmla="*/ 245 h 267"/>
                  <a:gd name="T50" fmla="*/ 145 w 274"/>
                  <a:gd name="T51" fmla="*/ 252 h 267"/>
                  <a:gd name="T52" fmla="*/ 125 w 274"/>
                  <a:gd name="T53" fmla="*/ 248 h 267"/>
                  <a:gd name="T54" fmla="*/ 99 w 274"/>
                  <a:gd name="T55" fmla="*/ 249 h 267"/>
                  <a:gd name="T56" fmla="*/ 121 w 274"/>
                  <a:gd name="T57" fmla="*/ 267 h 267"/>
                  <a:gd name="T58" fmla="*/ 0 w 274"/>
                  <a:gd name="T59" fmla="*/ 129 h 267"/>
                  <a:gd name="T60" fmla="*/ 62 w 274"/>
                  <a:gd name="T61" fmla="*/ 26 h 267"/>
                  <a:gd name="T62" fmla="*/ 19 w 274"/>
                  <a:gd name="T63" fmla="*/ 87 h 267"/>
                  <a:gd name="T64" fmla="*/ 31 w 274"/>
                  <a:gd name="T65" fmla="*/ 84 h 267"/>
                  <a:gd name="T66" fmla="*/ 50 w 274"/>
                  <a:gd name="T67" fmla="*/ 91 h 267"/>
                  <a:gd name="T68" fmla="*/ 60 w 274"/>
                  <a:gd name="T69" fmla="*/ 88 h 267"/>
                  <a:gd name="T70" fmla="*/ 46 w 274"/>
                  <a:gd name="T71" fmla="*/ 106 h 267"/>
                  <a:gd name="T72" fmla="*/ 35 w 274"/>
                  <a:gd name="T73" fmla="*/ 122 h 267"/>
                  <a:gd name="T74" fmla="*/ 45 w 274"/>
                  <a:gd name="T75" fmla="*/ 157 h 267"/>
                  <a:gd name="T76" fmla="*/ 54 w 274"/>
                  <a:gd name="T77" fmla="*/ 180 h 267"/>
                  <a:gd name="T78" fmla="*/ 87 w 274"/>
                  <a:gd name="T79" fmla="*/ 210 h 267"/>
                  <a:gd name="T80" fmla="*/ 95 w 274"/>
                  <a:gd name="T81" fmla="*/ 188 h 267"/>
                  <a:gd name="T82" fmla="*/ 98 w 274"/>
                  <a:gd name="T83" fmla="*/ 169 h 267"/>
                  <a:gd name="T84" fmla="*/ 104 w 274"/>
                  <a:gd name="T85" fmla="*/ 137 h 267"/>
                  <a:gd name="T86" fmla="*/ 117 w 274"/>
                  <a:gd name="T87" fmla="*/ 122 h 267"/>
                  <a:gd name="T88" fmla="*/ 152 w 274"/>
                  <a:gd name="T89" fmla="*/ 125 h 267"/>
                  <a:gd name="T90" fmla="*/ 165 w 274"/>
                  <a:gd name="T91" fmla="*/ 106 h 267"/>
                  <a:gd name="T92" fmla="*/ 161 w 274"/>
                  <a:gd name="T93" fmla="*/ 81 h 267"/>
                  <a:gd name="T94" fmla="*/ 134 w 274"/>
                  <a:gd name="T95" fmla="*/ 58 h 267"/>
                  <a:gd name="T96" fmla="*/ 111 w 274"/>
                  <a:gd name="T97" fmla="*/ 57 h 267"/>
                  <a:gd name="T98" fmla="*/ 92 w 274"/>
                  <a:gd name="T99" fmla="*/ 68 h 267"/>
                  <a:gd name="T100" fmla="*/ 69 w 274"/>
                  <a:gd name="T101" fmla="*/ 64 h 267"/>
                  <a:gd name="T102" fmla="*/ 73 w 274"/>
                  <a:gd name="T103" fmla="*/ 56 h 267"/>
                  <a:gd name="T104" fmla="*/ 80 w 274"/>
                  <a:gd name="T105" fmla="*/ 45 h 267"/>
                  <a:gd name="T106" fmla="*/ 81 w 274"/>
                  <a:gd name="T107" fmla="*/ 38 h 267"/>
                  <a:gd name="T108" fmla="*/ 96 w 274"/>
                  <a:gd name="T109" fmla="*/ 49 h 267"/>
                  <a:gd name="T110" fmla="*/ 119 w 274"/>
                  <a:gd name="T111" fmla="*/ 47 h 267"/>
                  <a:gd name="T112" fmla="*/ 137 w 274"/>
                  <a:gd name="T113" fmla="*/ 45 h 267"/>
                  <a:gd name="T114" fmla="*/ 141 w 274"/>
                  <a:gd name="T115" fmla="*/ 28 h 267"/>
                  <a:gd name="T116" fmla="*/ 161 w 274"/>
                  <a:gd name="T117" fmla="*/ 22 h 267"/>
                  <a:gd name="T118" fmla="*/ 132 w 274"/>
                  <a:gd name="T119" fmla="*/ 8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4" h="267">
                    <a:moveTo>
                      <a:pt x="161" y="1"/>
                    </a:moveTo>
                    <a:lnTo>
                      <a:pt x="161" y="1"/>
                    </a:lnTo>
                    <a:lnTo>
                      <a:pt x="169" y="3"/>
                    </a:lnTo>
                    <a:lnTo>
                      <a:pt x="178" y="5"/>
                    </a:lnTo>
                    <a:lnTo>
                      <a:pt x="188" y="8"/>
                    </a:lnTo>
                    <a:lnTo>
                      <a:pt x="201" y="14"/>
                    </a:lnTo>
                    <a:lnTo>
                      <a:pt x="214" y="22"/>
                    </a:lnTo>
                    <a:lnTo>
                      <a:pt x="226" y="31"/>
                    </a:lnTo>
                    <a:lnTo>
                      <a:pt x="238" y="43"/>
                    </a:lnTo>
                    <a:lnTo>
                      <a:pt x="238" y="43"/>
                    </a:lnTo>
                    <a:lnTo>
                      <a:pt x="234" y="39"/>
                    </a:lnTo>
                    <a:lnTo>
                      <a:pt x="225" y="31"/>
                    </a:lnTo>
                    <a:lnTo>
                      <a:pt x="213" y="22"/>
                    </a:lnTo>
                    <a:lnTo>
                      <a:pt x="206" y="19"/>
                    </a:lnTo>
                    <a:lnTo>
                      <a:pt x="199" y="18"/>
                    </a:lnTo>
                    <a:lnTo>
                      <a:pt x="197" y="19"/>
                    </a:lnTo>
                    <a:lnTo>
                      <a:pt x="197" y="19"/>
                    </a:lnTo>
                    <a:lnTo>
                      <a:pt x="198" y="22"/>
                    </a:lnTo>
                    <a:lnTo>
                      <a:pt x="198" y="22"/>
                    </a:lnTo>
                    <a:lnTo>
                      <a:pt x="199" y="24"/>
                    </a:lnTo>
                    <a:lnTo>
                      <a:pt x="199" y="24"/>
                    </a:lnTo>
                    <a:lnTo>
                      <a:pt x="199" y="27"/>
                    </a:lnTo>
                    <a:lnTo>
                      <a:pt x="201" y="30"/>
                    </a:lnTo>
                    <a:lnTo>
                      <a:pt x="201" y="30"/>
                    </a:lnTo>
                    <a:lnTo>
                      <a:pt x="202" y="30"/>
                    </a:lnTo>
                    <a:lnTo>
                      <a:pt x="202" y="30"/>
                    </a:lnTo>
                    <a:lnTo>
                      <a:pt x="203" y="33"/>
                    </a:lnTo>
                    <a:lnTo>
                      <a:pt x="203" y="33"/>
                    </a:lnTo>
                    <a:lnTo>
                      <a:pt x="203" y="34"/>
                    </a:lnTo>
                    <a:lnTo>
                      <a:pt x="203" y="37"/>
                    </a:lnTo>
                    <a:lnTo>
                      <a:pt x="203" y="39"/>
                    </a:lnTo>
                    <a:lnTo>
                      <a:pt x="206" y="39"/>
                    </a:lnTo>
                    <a:lnTo>
                      <a:pt x="206" y="39"/>
                    </a:lnTo>
                    <a:lnTo>
                      <a:pt x="209" y="39"/>
                    </a:lnTo>
                    <a:lnTo>
                      <a:pt x="209" y="39"/>
                    </a:lnTo>
                    <a:lnTo>
                      <a:pt x="210" y="38"/>
                    </a:lnTo>
                    <a:lnTo>
                      <a:pt x="210" y="38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9" y="34"/>
                    </a:lnTo>
                    <a:lnTo>
                      <a:pt x="210" y="33"/>
                    </a:lnTo>
                    <a:lnTo>
                      <a:pt x="210" y="33"/>
                    </a:lnTo>
                    <a:lnTo>
                      <a:pt x="214" y="35"/>
                    </a:lnTo>
                    <a:lnTo>
                      <a:pt x="215" y="37"/>
                    </a:lnTo>
                    <a:lnTo>
                      <a:pt x="215" y="37"/>
                    </a:lnTo>
                    <a:lnTo>
                      <a:pt x="217" y="39"/>
                    </a:lnTo>
                    <a:lnTo>
                      <a:pt x="217" y="39"/>
                    </a:lnTo>
                    <a:lnTo>
                      <a:pt x="215" y="41"/>
                    </a:lnTo>
                    <a:lnTo>
                      <a:pt x="215" y="41"/>
                    </a:lnTo>
                    <a:lnTo>
                      <a:pt x="214" y="42"/>
                    </a:lnTo>
                    <a:lnTo>
                      <a:pt x="214" y="42"/>
                    </a:lnTo>
                    <a:lnTo>
                      <a:pt x="215" y="45"/>
                    </a:lnTo>
                    <a:lnTo>
                      <a:pt x="215" y="45"/>
                    </a:lnTo>
                    <a:lnTo>
                      <a:pt x="215" y="45"/>
                    </a:lnTo>
                    <a:lnTo>
                      <a:pt x="217" y="45"/>
                    </a:lnTo>
                    <a:lnTo>
                      <a:pt x="217" y="45"/>
                    </a:lnTo>
                    <a:lnTo>
                      <a:pt x="221" y="43"/>
                    </a:lnTo>
                    <a:lnTo>
                      <a:pt x="221" y="43"/>
                    </a:lnTo>
                    <a:lnTo>
                      <a:pt x="224" y="43"/>
                    </a:lnTo>
                    <a:lnTo>
                      <a:pt x="224" y="43"/>
                    </a:lnTo>
                    <a:lnTo>
                      <a:pt x="225" y="45"/>
                    </a:lnTo>
                    <a:lnTo>
                      <a:pt x="225" y="45"/>
                    </a:lnTo>
                    <a:lnTo>
                      <a:pt x="229" y="47"/>
                    </a:lnTo>
                    <a:lnTo>
                      <a:pt x="229" y="47"/>
                    </a:lnTo>
                    <a:lnTo>
                      <a:pt x="230" y="47"/>
                    </a:lnTo>
                    <a:lnTo>
                      <a:pt x="230" y="47"/>
                    </a:lnTo>
                    <a:lnTo>
                      <a:pt x="232" y="51"/>
                    </a:lnTo>
                    <a:lnTo>
                      <a:pt x="232" y="51"/>
                    </a:lnTo>
                    <a:lnTo>
                      <a:pt x="234" y="53"/>
                    </a:lnTo>
                    <a:lnTo>
                      <a:pt x="234" y="53"/>
                    </a:lnTo>
                    <a:lnTo>
                      <a:pt x="237" y="54"/>
                    </a:lnTo>
                    <a:lnTo>
                      <a:pt x="238" y="56"/>
                    </a:lnTo>
                    <a:lnTo>
                      <a:pt x="238" y="56"/>
                    </a:lnTo>
                    <a:lnTo>
                      <a:pt x="240" y="58"/>
                    </a:lnTo>
                    <a:lnTo>
                      <a:pt x="240" y="58"/>
                    </a:lnTo>
                    <a:lnTo>
                      <a:pt x="245" y="62"/>
                    </a:lnTo>
                    <a:lnTo>
                      <a:pt x="245" y="62"/>
                    </a:lnTo>
                    <a:lnTo>
                      <a:pt x="248" y="65"/>
                    </a:lnTo>
                    <a:lnTo>
                      <a:pt x="248" y="65"/>
                    </a:lnTo>
                    <a:lnTo>
                      <a:pt x="248" y="69"/>
                    </a:lnTo>
                    <a:lnTo>
                      <a:pt x="248" y="69"/>
                    </a:lnTo>
                    <a:lnTo>
                      <a:pt x="249" y="73"/>
                    </a:lnTo>
                    <a:lnTo>
                      <a:pt x="249" y="73"/>
                    </a:lnTo>
                    <a:lnTo>
                      <a:pt x="251" y="76"/>
                    </a:lnTo>
                    <a:lnTo>
                      <a:pt x="251" y="76"/>
                    </a:lnTo>
                    <a:lnTo>
                      <a:pt x="253" y="77"/>
                    </a:lnTo>
                    <a:lnTo>
                      <a:pt x="253" y="77"/>
                    </a:lnTo>
                    <a:lnTo>
                      <a:pt x="257" y="80"/>
                    </a:lnTo>
                    <a:lnTo>
                      <a:pt x="257" y="80"/>
                    </a:lnTo>
                    <a:lnTo>
                      <a:pt x="259" y="81"/>
                    </a:lnTo>
                    <a:lnTo>
                      <a:pt x="259" y="83"/>
                    </a:lnTo>
                    <a:lnTo>
                      <a:pt x="259" y="83"/>
                    </a:lnTo>
                    <a:lnTo>
                      <a:pt x="257" y="84"/>
                    </a:lnTo>
                    <a:lnTo>
                      <a:pt x="257" y="84"/>
                    </a:lnTo>
                    <a:lnTo>
                      <a:pt x="255" y="84"/>
                    </a:lnTo>
                    <a:lnTo>
                      <a:pt x="255" y="84"/>
                    </a:lnTo>
                    <a:lnTo>
                      <a:pt x="255" y="87"/>
                    </a:lnTo>
                    <a:lnTo>
                      <a:pt x="255" y="87"/>
                    </a:lnTo>
                    <a:lnTo>
                      <a:pt x="255" y="88"/>
                    </a:lnTo>
                    <a:lnTo>
                      <a:pt x="255" y="89"/>
                    </a:lnTo>
                    <a:lnTo>
                      <a:pt x="255" y="89"/>
                    </a:lnTo>
                    <a:lnTo>
                      <a:pt x="252" y="91"/>
                    </a:lnTo>
                    <a:lnTo>
                      <a:pt x="251" y="91"/>
                    </a:lnTo>
                    <a:lnTo>
                      <a:pt x="248" y="92"/>
                    </a:lnTo>
                    <a:lnTo>
                      <a:pt x="247" y="93"/>
                    </a:lnTo>
                    <a:lnTo>
                      <a:pt x="247" y="93"/>
                    </a:lnTo>
                    <a:lnTo>
                      <a:pt x="247" y="95"/>
                    </a:lnTo>
                    <a:lnTo>
                      <a:pt x="247" y="95"/>
                    </a:lnTo>
                    <a:lnTo>
                      <a:pt x="249" y="96"/>
                    </a:lnTo>
                    <a:lnTo>
                      <a:pt x="249" y="96"/>
                    </a:lnTo>
                    <a:lnTo>
                      <a:pt x="249" y="95"/>
                    </a:lnTo>
                    <a:lnTo>
                      <a:pt x="249" y="95"/>
                    </a:lnTo>
                    <a:lnTo>
                      <a:pt x="249" y="93"/>
                    </a:lnTo>
                    <a:lnTo>
                      <a:pt x="251" y="93"/>
                    </a:lnTo>
                    <a:lnTo>
                      <a:pt x="251" y="93"/>
                    </a:lnTo>
                    <a:lnTo>
                      <a:pt x="253" y="93"/>
                    </a:lnTo>
                    <a:lnTo>
                      <a:pt x="253" y="93"/>
                    </a:lnTo>
                    <a:lnTo>
                      <a:pt x="256" y="93"/>
                    </a:lnTo>
                    <a:lnTo>
                      <a:pt x="256" y="93"/>
                    </a:lnTo>
                    <a:lnTo>
                      <a:pt x="256" y="92"/>
                    </a:lnTo>
                    <a:lnTo>
                      <a:pt x="256" y="92"/>
                    </a:lnTo>
                    <a:lnTo>
                      <a:pt x="256" y="92"/>
                    </a:lnTo>
                    <a:lnTo>
                      <a:pt x="256" y="89"/>
                    </a:lnTo>
                    <a:lnTo>
                      <a:pt x="256" y="89"/>
                    </a:lnTo>
                    <a:lnTo>
                      <a:pt x="257" y="87"/>
                    </a:lnTo>
                    <a:lnTo>
                      <a:pt x="257" y="87"/>
                    </a:lnTo>
                    <a:lnTo>
                      <a:pt x="257" y="88"/>
                    </a:lnTo>
                    <a:lnTo>
                      <a:pt x="259" y="87"/>
                    </a:lnTo>
                    <a:lnTo>
                      <a:pt x="259" y="87"/>
                    </a:lnTo>
                    <a:lnTo>
                      <a:pt x="260" y="85"/>
                    </a:lnTo>
                    <a:lnTo>
                      <a:pt x="260" y="85"/>
                    </a:lnTo>
                    <a:lnTo>
                      <a:pt x="262" y="85"/>
                    </a:lnTo>
                    <a:lnTo>
                      <a:pt x="262" y="85"/>
                    </a:lnTo>
                    <a:lnTo>
                      <a:pt x="262" y="85"/>
                    </a:lnTo>
                    <a:lnTo>
                      <a:pt x="262" y="83"/>
                    </a:lnTo>
                    <a:lnTo>
                      <a:pt x="262" y="83"/>
                    </a:lnTo>
                    <a:lnTo>
                      <a:pt x="260" y="80"/>
                    </a:lnTo>
                    <a:lnTo>
                      <a:pt x="260" y="80"/>
                    </a:lnTo>
                    <a:lnTo>
                      <a:pt x="260" y="75"/>
                    </a:lnTo>
                    <a:lnTo>
                      <a:pt x="260" y="75"/>
                    </a:lnTo>
                    <a:lnTo>
                      <a:pt x="263" y="80"/>
                    </a:lnTo>
                    <a:lnTo>
                      <a:pt x="266" y="89"/>
                    </a:lnTo>
                    <a:lnTo>
                      <a:pt x="266" y="89"/>
                    </a:lnTo>
                    <a:lnTo>
                      <a:pt x="264" y="89"/>
                    </a:lnTo>
                    <a:lnTo>
                      <a:pt x="264" y="91"/>
                    </a:lnTo>
                    <a:lnTo>
                      <a:pt x="264" y="91"/>
                    </a:lnTo>
                    <a:lnTo>
                      <a:pt x="264" y="93"/>
                    </a:lnTo>
                    <a:lnTo>
                      <a:pt x="264" y="93"/>
                    </a:lnTo>
                    <a:lnTo>
                      <a:pt x="264" y="98"/>
                    </a:lnTo>
                    <a:lnTo>
                      <a:pt x="264" y="98"/>
                    </a:lnTo>
                    <a:lnTo>
                      <a:pt x="264" y="103"/>
                    </a:lnTo>
                    <a:lnTo>
                      <a:pt x="264" y="103"/>
                    </a:lnTo>
                    <a:lnTo>
                      <a:pt x="264" y="107"/>
                    </a:lnTo>
                    <a:lnTo>
                      <a:pt x="264" y="107"/>
                    </a:lnTo>
                    <a:lnTo>
                      <a:pt x="264" y="112"/>
                    </a:lnTo>
                    <a:lnTo>
                      <a:pt x="264" y="112"/>
                    </a:lnTo>
                    <a:lnTo>
                      <a:pt x="263" y="114"/>
                    </a:lnTo>
                    <a:lnTo>
                      <a:pt x="263" y="114"/>
                    </a:lnTo>
                    <a:lnTo>
                      <a:pt x="263" y="115"/>
                    </a:lnTo>
                    <a:lnTo>
                      <a:pt x="262" y="114"/>
                    </a:lnTo>
                    <a:lnTo>
                      <a:pt x="262" y="114"/>
                    </a:lnTo>
                    <a:lnTo>
                      <a:pt x="260" y="110"/>
                    </a:lnTo>
                    <a:lnTo>
                      <a:pt x="259" y="110"/>
                    </a:lnTo>
                    <a:lnTo>
                      <a:pt x="259" y="110"/>
                    </a:lnTo>
                    <a:lnTo>
                      <a:pt x="259" y="108"/>
                    </a:lnTo>
                    <a:lnTo>
                      <a:pt x="256" y="108"/>
                    </a:lnTo>
                    <a:lnTo>
                      <a:pt x="256" y="108"/>
                    </a:lnTo>
                    <a:lnTo>
                      <a:pt x="255" y="108"/>
                    </a:lnTo>
                    <a:lnTo>
                      <a:pt x="253" y="108"/>
                    </a:lnTo>
                    <a:lnTo>
                      <a:pt x="253" y="108"/>
                    </a:lnTo>
                    <a:lnTo>
                      <a:pt x="253" y="111"/>
                    </a:lnTo>
                    <a:lnTo>
                      <a:pt x="253" y="112"/>
                    </a:lnTo>
                    <a:lnTo>
                      <a:pt x="253" y="112"/>
                    </a:lnTo>
                    <a:lnTo>
                      <a:pt x="248" y="111"/>
                    </a:lnTo>
                    <a:lnTo>
                      <a:pt x="248" y="111"/>
                    </a:lnTo>
                    <a:lnTo>
                      <a:pt x="247" y="111"/>
                    </a:lnTo>
                    <a:lnTo>
                      <a:pt x="247" y="112"/>
                    </a:lnTo>
                    <a:lnTo>
                      <a:pt x="247" y="112"/>
                    </a:lnTo>
                    <a:lnTo>
                      <a:pt x="245" y="115"/>
                    </a:lnTo>
                    <a:lnTo>
                      <a:pt x="244" y="116"/>
                    </a:lnTo>
                    <a:lnTo>
                      <a:pt x="244" y="116"/>
                    </a:lnTo>
                    <a:lnTo>
                      <a:pt x="244" y="118"/>
                    </a:lnTo>
                    <a:lnTo>
                      <a:pt x="243" y="121"/>
                    </a:lnTo>
                    <a:lnTo>
                      <a:pt x="243" y="121"/>
                    </a:lnTo>
                    <a:lnTo>
                      <a:pt x="241" y="122"/>
                    </a:lnTo>
                    <a:lnTo>
                      <a:pt x="238" y="122"/>
                    </a:lnTo>
                    <a:lnTo>
                      <a:pt x="238" y="122"/>
                    </a:lnTo>
                    <a:lnTo>
                      <a:pt x="234" y="123"/>
                    </a:lnTo>
                    <a:lnTo>
                      <a:pt x="234" y="123"/>
                    </a:lnTo>
                    <a:lnTo>
                      <a:pt x="234" y="125"/>
                    </a:lnTo>
                    <a:lnTo>
                      <a:pt x="233" y="126"/>
                    </a:lnTo>
                    <a:lnTo>
                      <a:pt x="233" y="126"/>
                    </a:lnTo>
                    <a:lnTo>
                      <a:pt x="232" y="127"/>
                    </a:lnTo>
                    <a:lnTo>
                      <a:pt x="230" y="129"/>
                    </a:lnTo>
                    <a:lnTo>
                      <a:pt x="230" y="129"/>
                    </a:lnTo>
                    <a:lnTo>
                      <a:pt x="230" y="133"/>
                    </a:lnTo>
                    <a:lnTo>
                      <a:pt x="230" y="133"/>
                    </a:lnTo>
                    <a:lnTo>
                      <a:pt x="230" y="134"/>
                    </a:lnTo>
                    <a:lnTo>
                      <a:pt x="230" y="135"/>
                    </a:lnTo>
                    <a:lnTo>
                      <a:pt x="230" y="135"/>
                    </a:lnTo>
                    <a:lnTo>
                      <a:pt x="226" y="137"/>
                    </a:lnTo>
                    <a:lnTo>
                      <a:pt x="226" y="137"/>
                    </a:lnTo>
                    <a:lnTo>
                      <a:pt x="226" y="137"/>
                    </a:lnTo>
                    <a:lnTo>
                      <a:pt x="226" y="138"/>
                    </a:lnTo>
                    <a:lnTo>
                      <a:pt x="225" y="139"/>
                    </a:lnTo>
                    <a:lnTo>
                      <a:pt x="225" y="139"/>
                    </a:lnTo>
                    <a:lnTo>
                      <a:pt x="220" y="141"/>
                    </a:lnTo>
                    <a:lnTo>
                      <a:pt x="220" y="141"/>
                    </a:lnTo>
                    <a:lnTo>
                      <a:pt x="220" y="142"/>
                    </a:lnTo>
                    <a:lnTo>
                      <a:pt x="220" y="144"/>
                    </a:lnTo>
                    <a:lnTo>
                      <a:pt x="218" y="144"/>
                    </a:lnTo>
                    <a:lnTo>
                      <a:pt x="218" y="144"/>
                    </a:lnTo>
                    <a:lnTo>
                      <a:pt x="215" y="144"/>
                    </a:lnTo>
                    <a:lnTo>
                      <a:pt x="213" y="144"/>
                    </a:lnTo>
                    <a:lnTo>
                      <a:pt x="213" y="144"/>
                    </a:lnTo>
                    <a:lnTo>
                      <a:pt x="211" y="145"/>
                    </a:lnTo>
                    <a:lnTo>
                      <a:pt x="209" y="148"/>
                    </a:lnTo>
                    <a:lnTo>
                      <a:pt x="209" y="148"/>
                    </a:lnTo>
                    <a:lnTo>
                      <a:pt x="203" y="152"/>
                    </a:lnTo>
                    <a:lnTo>
                      <a:pt x="203" y="152"/>
                    </a:lnTo>
                    <a:lnTo>
                      <a:pt x="202" y="152"/>
                    </a:lnTo>
                    <a:lnTo>
                      <a:pt x="202" y="154"/>
                    </a:lnTo>
                    <a:lnTo>
                      <a:pt x="202" y="154"/>
                    </a:lnTo>
                    <a:lnTo>
                      <a:pt x="202" y="157"/>
                    </a:lnTo>
                    <a:lnTo>
                      <a:pt x="203" y="158"/>
                    </a:lnTo>
                    <a:lnTo>
                      <a:pt x="203" y="158"/>
                    </a:lnTo>
                    <a:lnTo>
                      <a:pt x="207" y="164"/>
                    </a:lnTo>
                    <a:lnTo>
                      <a:pt x="207" y="164"/>
                    </a:lnTo>
                    <a:lnTo>
                      <a:pt x="209" y="167"/>
                    </a:lnTo>
                    <a:lnTo>
                      <a:pt x="207" y="169"/>
                    </a:lnTo>
                    <a:lnTo>
                      <a:pt x="207" y="169"/>
                    </a:lnTo>
                    <a:lnTo>
                      <a:pt x="206" y="173"/>
                    </a:lnTo>
                    <a:lnTo>
                      <a:pt x="206" y="173"/>
                    </a:lnTo>
                    <a:lnTo>
                      <a:pt x="206" y="176"/>
                    </a:lnTo>
                    <a:lnTo>
                      <a:pt x="206" y="179"/>
                    </a:lnTo>
                    <a:lnTo>
                      <a:pt x="206" y="179"/>
                    </a:lnTo>
                    <a:lnTo>
                      <a:pt x="209" y="183"/>
                    </a:lnTo>
                    <a:lnTo>
                      <a:pt x="209" y="183"/>
                    </a:lnTo>
                    <a:lnTo>
                      <a:pt x="207" y="184"/>
                    </a:lnTo>
                    <a:lnTo>
                      <a:pt x="207" y="186"/>
                    </a:lnTo>
                    <a:lnTo>
                      <a:pt x="207" y="187"/>
                    </a:lnTo>
                    <a:lnTo>
                      <a:pt x="207" y="187"/>
                    </a:lnTo>
                    <a:lnTo>
                      <a:pt x="213" y="191"/>
                    </a:lnTo>
                    <a:lnTo>
                      <a:pt x="213" y="191"/>
                    </a:lnTo>
                    <a:lnTo>
                      <a:pt x="217" y="194"/>
                    </a:lnTo>
                    <a:lnTo>
                      <a:pt x="217" y="194"/>
                    </a:lnTo>
                    <a:lnTo>
                      <a:pt x="217" y="199"/>
                    </a:lnTo>
                    <a:lnTo>
                      <a:pt x="217" y="199"/>
                    </a:lnTo>
                    <a:lnTo>
                      <a:pt x="220" y="204"/>
                    </a:lnTo>
                    <a:lnTo>
                      <a:pt x="221" y="209"/>
                    </a:lnTo>
                    <a:lnTo>
                      <a:pt x="220" y="211"/>
                    </a:lnTo>
                    <a:lnTo>
                      <a:pt x="220" y="211"/>
                    </a:lnTo>
                    <a:lnTo>
                      <a:pt x="218" y="214"/>
                    </a:lnTo>
                    <a:lnTo>
                      <a:pt x="218" y="215"/>
                    </a:lnTo>
                    <a:lnTo>
                      <a:pt x="218" y="215"/>
                    </a:lnTo>
                    <a:lnTo>
                      <a:pt x="220" y="218"/>
                    </a:lnTo>
                    <a:lnTo>
                      <a:pt x="220" y="218"/>
                    </a:lnTo>
                    <a:lnTo>
                      <a:pt x="222" y="219"/>
                    </a:lnTo>
                    <a:lnTo>
                      <a:pt x="222" y="219"/>
                    </a:lnTo>
                    <a:lnTo>
                      <a:pt x="222" y="221"/>
                    </a:lnTo>
                    <a:lnTo>
                      <a:pt x="222" y="221"/>
                    </a:lnTo>
                    <a:lnTo>
                      <a:pt x="218" y="226"/>
                    </a:lnTo>
                    <a:lnTo>
                      <a:pt x="218" y="226"/>
                    </a:lnTo>
                    <a:lnTo>
                      <a:pt x="217" y="230"/>
                    </a:lnTo>
                    <a:lnTo>
                      <a:pt x="217" y="230"/>
                    </a:lnTo>
                    <a:lnTo>
                      <a:pt x="213" y="236"/>
                    </a:lnTo>
                    <a:lnTo>
                      <a:pt x="213" y="236"/>
                    </a:lnTo>
                    <a:lnTo>
                      <a:pt x="210" y="237"/>
                    </a:lnTo>
                    <a:lnTo>
                      <a:pt x="210" y="238"/>
                    </a:lnTo>
                    <a:lnTo>
                      <a:pt x="210" y="238"/>
                    </a:lnTo>
                    <a:lnTo>
                      <a:pt x="209" y="241"/>
                    </a:lnTo>
                    <a:lnTo>
                      <a:pt x="209" y="242"/>
                    </a:lnTo>
                    <a:lnTo>
                      <a:pt x="210" y="241"/>
                    </a:lnTo>
                    <a:lnTo>
                      <a:pt x="210" y="241"/>
                    </a:lnTo>
                    <a:lnTo>
                      <a:pt x="215" y="237"/>
                    </a:lnTo>
                    <a:lnTo>
                      <a:pt x="215" y="237"/>
                    </a:lnTo>
                    <a:lnTo>
                      <a:pt x="221" y="234"/>
                    </a:lnTo>
                    <a:lnTo>
                      <a:pt x="224" y="232"/>
                    </a:lnTo>
                    <a:lnTo>
                      <a:pt x="224" y="232"/>
                    </a:lnTo>
                    <a:lnTo>
                      <a:pt x="225" y="232"/>
                    </a:lnTo>
                    <a:lnTo>
                      <a:pt x="225" y="233"/>
                    </a:lnTo>
                    <a:lnTo>
                      <a:pt x="226" y="228"/>
                    </a:lnTo>
                    <a:lnTo>
                      <a:pt x="226" y="228"/>
                    </a:lnTo>
                    <a:lnTo>
                      <a:pt x="230" y="219"/>
                    </a:lnTo>
                    <a:lnTo>
                      <a:pt x="233" y="217"/>
                    </a:lnTo>
                    <a:lnTo>
                      <a:pt x="233" y="217"/>
                    </a:lnTo>
                    <a:lnTo>
                      <a:pt x="236" y="211"/>
                    </a:lnTo>
                    <a:lnTo>
                      <a:pt x="236" y="211"/>
                    </a:lnTo>
                    <a:lnTo>
                      <a:pt x="238" y="206"/>
                    </a:lnTo>
                    <a:lnTo>
                      <a:pt x="238" y="206"/>
                    </a:lnTo>
                    <a:lnTo>
                      <a:pt x="240" y="204"/>
                    </a:lnTo>
                    <a:lnTo>
                      <a:pt x="241" y="204"/>
                    </a:lnTo>
                    <a:lnTo>
                      <a:pt x="243" y="204"/>
                    </a:lnTo>
                    <a:lnTo>
                      <a:pt x="243" y="200"/>
                    </a:lnTo>
                    <a:lnTo>
                      <a:pt x="243" y="200"/>
                    </a:lnTo>
                    <a:lnTo>
                      <a:pt x="244" y="196"/>
                    </a:lnTo>
                    <a:lnTo>
                      <a:pt x="247" y="192"/>
                    </a:lnTo>
                    <a:lnTo>
                      <a:pt x="247" y="192"/>
                    </a:lnTo>
                    <a:lnTo>
                      <a:pt x="247" y="188"/>
                    </a:lnTo>
                    <a:lnTo>
                      <a:pt x="247" y="186"/>
                    </a:lnTo>
                    <a:lnTo>
                      <a:pt x="247" y="184"/>
                    </a:lnTo>
                    <a:lnTo>
                      <a:pt x="248" y="181"/>
                    </a:lnTo>
                    <a:lnTo>
                      <a:pt x="248" y="181"/>
                    </a:lnTo>
                    <a:lnTo>
                      <a:pt x="252" y="179"/>
                    </a:lnTo>
                    <a:lnTo>
                      <a:pt x="253" y="177"/>
                    </a:lnTo>
                    <a:lnTo>
                      <a:pt x="253" y="177"/>
                    </a:lnTo>
                    <a:lnTo>
                      <a:pt x="256" y="172"/>
                    </a:lnTo>
                    <a:lnTo>
                      <a:pt x="256" y="172"/>
                    </a:lnTo>
                    <a:lnTo>
                      <a:pt x="262" y="164"/>
                    </a:lnTo>
                    <a:lnTo>
                      <a:pt x="263" y="160"/>
                    </a:lnTo>
                    <a:lnTo>
                      <a:pt x="264" y="153"/>
                    </a:lnTo>
                    <a:lnTo>
                      <a:pt x="264" y="153"/>
                    </a:lnTo>
                    <a:lnTo>
                      <a:pt x="264" y="141"/>
                    </a:lnTo>
                    <a:lnTo>
                      <a:pt x="264" y="141"/>
                    </a:lnTo>
                    <a:lnTo>
                      <a:pt x="266" y="138"/>
                    </a:lnTo>
                    <a:lnTo>
                      <a:pt x="267" y="135"/>
                    </a:lnTo>
                    <a:lnTo>
                      <a:pt x="267" y="131"/>
                    </a:lnTo>
                    <a:lnTo>
                      <a:pt x="267" y="131"/>
                    </a:lnTo>
                    <a:lnTo>
                      <a:pt x="266" y="127"/>
                    </a:lnTo>
                    <a:lnTo>
                      <a:pt x="266" y="126"/>
                    </a:lnTo>
                    <a:lnTo>
                      <a:pt x="266" y="126"/>
                    </a:lnTo>
                    <a:lnTo>
                      <a:pt x="267" y="123"/>
                    </a:lnTo>
                    <a:lnTo>
                      <a:pt x="268" y="122"/>
                    </a:lnTo>
                    <a:lnTo>
                      <a:pt x="268" y="122"/>
                    </a:lnTo>
                    <a:lnTo>
                      <a:pt x="271" y="118"/>
                    </a:lnTo>
                    <a:lnTo>
                      <a:pt x="271" y="118"/>
                    </a:lnTo>
                    <a:lnTo>
                      <a:pt x="272" y="114"/>
                    </a:lnTo>
                    <a:lnTo>
                      <a:pt x="274" y="115"/>
                    </a:lnTo>
                    <a:lnTo>
                      <a:pt x="274" y="115"/>
                    </a:lnTo>
                    <a:lnTo>
                      <a:pt x="274" y="121"/>
                    </a:lnTo>
                    <a:lnTo>
                      <a:pt x="274" y="135"/>
                    </a:lnTo>
                    <a:lnTo>
                      <a:pt x="270" y="157"/>
                    </a:lnTo>
                    <a:lnTo>
                      <a:pt x="267" y="171"/>
                    </a:lnTo>
                    <a:lnTo>
                      <a:pt x="263" y="183"/>
                    </a:lnTo>
                    <a:lnTo>
                      <a:pt x="257" y="196"/>
                    </a:lnTo>
                    <a:lnTo>
                      <a:pt x="249" y="210"/>
                    </a:lnTo>
                    <a:lnTo>
                      <a:pt x="240" y="223"/>
                    </a:lnTo>
                    <a:lnTo>
                      <a:pt x="229" y="234"/>
                    </a:lnTo>
                    <a:lnTo>
                      <a:pt x="214" y="245"/>
                    </a:lnTo>
                    <a:lnTo>
                      <a:pt x="198" y="255"/>
                    </a:lnTo>
                    <a:lnTo>
                      <a:pt x="178" y="261"/>
                    </a:lnTo>
                    <a:lnTo>
                      <a:pt x="155" y="267"/>
                    </a:lnTo>
                    <a:lnTo>
                      <a:pt x="155" y="267"/>
                    </a:lnTo>
                    <a:lnTo>
                      <a:pt x="169" y="263"/>
                    </a:lnTo>
                    <a:lnTo>
                      <a:pt x="182" y="259"/>
                    </a:lnTo>
                    <a:lnTo>
                      <a:pt x="186" y="256"/>
                    </a:lnTo>
                    <a:lnTo>
                      <a:pt x="187" y="255"/>
                    </a:lnTo>
                    <a:lnTo>
                      <a:pt x="187" y="255"/>
                    </a:lnTo>
                    <a:lnTo>
                      <a:pt x="187" y="252"/>
                    </a:lnTo>
                    <a:lnTo>
                      <a:pt x="187" y="249"/>
                    </a:lnTo>
                    <a:lnTo>
                      <a:pt x="187" y="249"/>
                    </a:lnTo>
                    <a:lnTo>
                      <a:pt x="187" y="249"/>
                    </a:lnTo>
                    <a:lnTo>
                      <a:pt x="184" y="249"/>
                    </a:lnTo>
                    <a:lnTo>
                      <a:pt x="182" y="248"/>
                    </a:lnTo>
                    <a:lnTo>
                      <a:pt x="182" y="248"/>
                    </a:lnTo>
                    <a:lnTo>
                      <a:pt x="178" y="245"/>
                    </a:lnTo>
                    <a:lnTo>
                      <a:pt x="178" y="246"/>
                    </a:lnTo>
                    <a:lnTo>
                      <a:pt x="178" y="246"/>
                    </a:lnTo>
                    <a:lnTo>
                      <a:pt x="173" y="246"/>
                    </a:lnTo>
                    <a:lnTo>
                      <a:pt x="173" y="246"/>
                    </a:lnTo>
                    <a:lnTo>
                      <a:pt x="168" y="246"/>
                    </a:lnTo>
                    <a:lnTo>
                      <a:pt x="165" y="245"/>
                    </a:lnTo>
                    <a:lnTo>
                      <a:pt x="165" y="245"/>
                    </a:lnTo>
                    <a:lnTo>
                      <a:pt x="161" y="242"/>
                    </a:lnTo>
                    <a:lnTo>
                      <a:pt x="160" y="241"/>
                    </a:lnTo>
                    <a:lnTo>
                      <a:pt x="159" y="242"/>
                    </a:lnTo>
                    <a:lnTo>
                      <a:pt x="159" y="242"/>
                    </a:lnTo>
                    <a:lnTo>
                      <a:pt x="159" y="244"/>
                    </a:lnTo>
                    <a:lnTo>
                      <a:pt x="159" y="244"/>
                    </a:lnTo>
                    <a:lnTo>
                      <a:pt x="157" y="245"/>
                    </a:lnTo>
                    <a:lnTo>
                      <a:pt x="157" y="245"/>
                    </a:lnTo>
                    <a:lnTo>
                      <a:pt x="156" y="245"/>
                    </a:lnTo>
                    <a:lnTo>
                      <a:pt x="153" y="245"/>
                    </a:lnTo>
                    <a:lnTo>
                      <a:pt x="149" y="245"/>
                    </a:lnTo>
                    <a:lnTo>
                      <a:pt x="149" y="245"/>
                    </a:lnTo>
                    <a:lnTo>
                      <a:pt x="145" y="245"/>
                    </a:lnTo>
                    <a:lnTo>
                      <a:pt x="140" y="244"/>
                    </a:lnTo>
                    <a:lnTo>
                      <a:pt x="140" y="244"/>
                    </a:lnTo>
                    <a:lnTo>
                      <a:pt x="138" y="242"/>
                    </a:lnTo>
                    <a:lnTo>
                      <a:pt x="137" y="242"/>
                    </a:lnTo>
                    <a:lnTo>
                      <a:pt x="137" y="242"/>
                    </a:lnTo>
                    <a:lnTo>
                      <a:pt x="136" y="244"/>
                    </a:lnTo>
                    <a:lnTo>
                      <a:pt x="134" y="245"/>
                    </a:lnTo>
                    <a:lnTo>
                      <a:pt x="140" y="248"/>
                    </a:lnTo>
                    <a:lnTo>
                      <a:pt x="144" y="251"/>
                    </a:lnTo>
                    <a:lnTo>
                      <a:pt x="144" y="251"/>
                    </a:lnTo>
                    <a:lnTo>
                      <a:pt x="145" y="252"/>
                    </a:lnTo>
                    <a:lnTo>
                      <a:pt x="145" y="252"/>
                    </a:lnTo>
                    <a:lnTo>
                      <a:pt x="145" y="253"/>
                    </a:lnTo>
                    <a:lnTo>
                      <a:pt x="145" y="253"/>
                    </a:lnTo>
                    <a:lnTo>
                      <a:pt x="142" y="253"/>
                    </a:lnTo>
                    <a:lnTo>
                      <a:pt x="140" y="253"/>
                    </a:lnTo>
                    <a:lnTo>
                      <a:pt x="140" y="253"/>
                    </a:lnTo>
                    <a:lnTo>
                      <a:pt x="134" y="256"/>
                    </a:lnTo>
                    <a:lnTo>
                      <a:pt x="133" y="256"/>
                    </a:lnTo>
                    <a:lnTo>
                      <a:pt x="130" y="256"/>
                    </a:lnTo>
                    <a:lnTo>
                      <a:pt x="130" y="256"/>
                    </a:lnTo>
                    <a:lnTo>
                      <a:pt x="127" y="251"/>
                    </a:lnTo>
                    <a:lnTo>
                      <a:pt x="127" y="251"/>
                    </a:lnTo>
                    <a:lnTo>
                      <a:pt x="127" y="249"/>
                    </a:lnTo>
                    <a:lnTo>
                      <a:pt x="126" y="248"/>
                    </a:lnTo>
                    <a:lnTo>
                      <a:pt x="125" y="248"/>
                    </a:lnTo>
                    <a:lnTo>
                      <a:pt x="125" y="248"/>
                    </a:lnTo>
                    <a:lnTo>
                      <a:pt x="121" y="248"/>
                    </a:lnTo>
                    <a:lnTo>
                      <a:pt x="123" y="252"/>
                    </a:lnTo>
                    <a:lnTo>
                      <a:pt x="123" y="252"/>
                    </a:lnTo>
                    <a:lnTo>
                      <a:pt x="118" y="252"/>
                    </a:lnTo>
                    <a:lnTo>
                      <a:pt x="118" y="252"/>
                    </a:lnTo>
                    <a:lnTo>
                      <a:pt x="115" y="253"/>
                    </a:lnTo>
                    <a:lnTo>
                      <a:pt x="115" y="253"/>
                    </a:lnTo>
                    <a:lnTo>
                      <a:pt x="114" y="252"/>
                    </a:lnTo>
                    <a:lnTo>
                      <a:pt x="114" y="252"/>
                    </a:lnTo>
                    <a:lnTo>
                      <a:pt x="111" y="251"/>
                    </a:lnTo>
                    <a:lnTo>
                      <a:pt x="108" y="251"/>
                    </a:lnTo>
                    <a:lnTo>
                      <a:pt x="108" y="251"/>
                    </a:lnTo>
                    <a:lnTo>
                      <a:pt x="102" y="249"/>
                    </a:lnTo>
                    <a:lnTo>
                      <a:pt x="102" y="249"/>
                    </a:lnTo>
                    <a:lnTo>
                      <a:pt x="99" y="249"/>
                    </a:lnTo>
                    <a:lnTo>
                      <a:pt x="99" y="249"/>
                    </a:lnTo>
                    <a:lnTo>
                      <a:pt x="95" y="252"/>
                    </a:lnTo>
                    <a:lnTo>
                      <a:pt x="92" y="252"/>
                    </a:lnTo>
                    <a:lnTo>
                      <a:pt x="92" y="252"/>
                    </a:lnTo>
                    <a:lnTo>
                      <a:pt x="88" y="252"/>
                    </a:lnTo>
                    <a:lnTo>
                      <a:pt x="85" y="252"/>
                    </a:lnTo>
                    <a:lnTo>
                      <a:pt x="85" y="252"/>
                    </a:lnTo>
                    <a:lnTo>
                      <a:pt x="88" y="255"/>
                    </a:lnTo>
                    <a:lnTo>
                      <a:pt x="98" y="259"/>
                    </a:lnTo>
                    <a:lnTo>
                      <a:pt x="104" y="261"/>
                    </a:lnTo>
                    <a:lnTo>
                      <a:pt x="113" y="264"/>
                    </a:lnTo>
                    <a:lnTo>
                      <a:pt x="122" y="265"/>
                    </a:lnTo>
                    <a:lnTo>
                      <a:pt x="133" y="267"/>
                    </a:lnTo>
                    <a:lnTo>
                      <a:pt x="133" y="267"/>
                    </a:lnTo>
                    <a:lnTo>
                      <a:pt x="121" y="267"/>
                    </a:lnTo>
                    <a:lnTo>
                      <a:pt x="108" y="264"/>
                    </a:lnTo>
                    <a:lnTo>
                      <a:pt x="92" y="260"/>
                    </a:lnTo>
                    <a:lnTo>
                      <a:pt x="73" y="252"/>
                    </a:lnTo>
                    <a:lnTo>
                      <a:pt x="64" y="246"/>
                    </a:lnTo>
                    <a:lnTo>
                      <a:pt x="54" y="240"/>
                    </a:lnTo>
                    <a:lnTo>
                      <a:pt x="45" y="232"/>
                    </a:lnTo>
                    <a:lnTo>
                      <a:pt x="35" y="222"/>
                    </a:lnTo>
                    <a:lnTo>
                      <a:pt x="27" y="211"/>
                    </a:lnTo>
                    <a:lnTo>
                      <a:pt x="19" y="199"/>
                    </a:lnTo>
                    <a:lnTo>
                      <a:pt x="19" y="199"/>
                    </a:lnTo>
                    <a:lnTo>
                      <a:pt x="12" y="186"/>
                    </a:lnTo>
                    <a:lnTo>
                      <a:pt x="7" y="172"/>
                    </a:lnTo>
                    <a:lnTo>
                      <a:pt x="3" y="157"/>
                    </a:lnTo>
                    <a:lnTo>
                      <a:pt x="2" y="142"/>
                    </a:lnTo>
                    <a:lnTo>
                      <a:pt x="0" y="129"/>
                    </a:lnTo>
                    <a:lnTo>
                      <a:pt x="2" y="114"/>
                    </a:lnTo>
                    <a:lnTo>
                      <a:pt x="4" y="100"/>
                    </a:lnTo>
                    <a:lnTo>
                      <a:pt x="10" y="87"/>
                    </a:lnTo>
                    <a:lnTo>
                      <a:pt x="15" y="73"/>
                    </a:lnTo>
                    <a:lnTo>
                      <a:pt x="23" y="61"/>
                    </a:lnTo>
                    <a:lnTo>
                      <a:pt x="31" y="49"/>
                    </a:lnTo>
                    <a:lnTo>
                      <a:pt x="42" y="38"/>
                    </a:lnTo>
                    <a:lnTo>
                      <a:pt x="54" y="28"/>
                    </a:lnTo>
                    <a:lnTo>
                      <a:pt x="68" y="19"/>
                    </a:lnTo>
                    <a:lnTo>
                      <a:pt x="84" y="11"/>
                    </a:lnTo>
                    <a:lnTo>
                      <a:pt x="100" y="4"/>
                    </a:lnTo>
                    <a:lnTo>
                      <a:pt x="100" y="4"/>
                    </a:lnTo>
                    <a:lnTo>
                      <a:pt x="90" y="10"/>
                    </a:lnTo>
                    <a:lnTo>
                      <a:pt x="77" y="16"/>
                    </a:lnTo>
                    <a:lnTo>
                      <a:pt x="62" y="26"/>
                    </a:lnTo>
                    <a:lnTo>
                      <a:pt x="48" y="38"/>
                    </a:lnTo>
                    <a:lnTo>
                      <a:pt x="41" y="46"/>
                    </a:lnTo>
                    <a:lnTo>
                      <a:pt x="33" y="54"/>
                    </a:lnTo>
                    <a:lnTo>
                      <a:pt x="27" y="64"/>
                    </a:lnTo>
                    <a:lnTo>
                      <a:pt x="20" y="75"/>
                    </a:lnTo>
                    <a:lnTo>
                      <a:pt x="15" y="85"/>
                    </a:lnTo>
                    <a:lnTo>
                      <a:pt x="11" y="98"/>
                    </a:lnTo>
                    <a:lnTo>
                      <a:pt x="12" y="99"/>
                    </a:lnTo>
                    <a:lnTo>
                      <a:pt x="12" y="99"/>
                    </a:lnTo>
                    <a:lnTo>
                      <a:pt x="14" y="98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8" y="89"/>
                    </a:lnTo>
                    <a:lnTo>
                      <a:pt x="18" y="89"/>
                    </a:lnTo>
                    <a:lnTo>
                      <a:pt x="19" y="87"/>
                    </a:lnTo>
                    <a:lnTo>
                      <a:pt x="19" y="87"/>
                    </a:lnTo>
                    <a:lnTo>
                      <a:pt x="23" y="84"/>
                    </a:lnTo>
                    <a:lnTo>
                      <a:pt x="23" y="84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9" y="76"/>
                    </a:lnTo>
                    <a:lnTo>
                      <a:pt x="31" y="76"/>
                    </a:lnTo>
                    <a:lnTo>
                      <a:pt x="31" y="76"/>
                    </a:lnTo>
                    <a:lnTo>
                      <a:pt x="33" y="75"/>
                    </a:lnTo>
                    <a:lnTo>
                      <a:pt x="33" y="75"/>
                    </a:lnTo>
                    <a:lnTo>
                      <a:pt x="33" y="75"/>
                    </a:lnTo>
                    <a:lnTo>
                      <a:pt x="31" y="77"/>
                    </a:lnTo>
                    <a:lnTo>
                      <a:pt x="31" y="80"/>
                    </a:lnTo>
                    <a:lnTo>
                      <a:pt x="31" y="84"/>
                    </a:lnTo>
                    <a:lnTo>
                      <a:pt x="31" y="84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0" y="95"/>
                    </a:lnTo>
                    <a:lnTo>
                      <a:pt x="30" y="95"/>
                    </a:lnTo>
                    <a:lnTo>
                      <a:pt x="31" y="98"/>
                    </a:lnTo>
                    <a:lnTo>
                      <a:pt x="33" y="99"/>
                    </a:lnTo>
                    <a:lnTo>
                      <a:pt x="33" y="99"/>
                    </a:lnTo>
                    <a:lnTo>
                      <a:pt x="41" y="102"/>
                    </a:lnTo>
                    <a:lnTo>
                      <a:pt x="41" y="102"/>
                    </a:lnTo>
                    <a:lnTo>
                      <a:pt x="45" y="96"/>
                    </a:lnTo>
                    <a:lnTo>
                      <a:pt x="45" y="96"/>
                    </a:lnTo>
                    <a:lnTo>
                      <a:pt x="48" y="95"/>
                    </a:lnTo>
                    <a:lnTo>
                      <a:pt x="50" y="93"/>
                    </a:lnTo>
                    <a:lnTo>
                      <a:pt x="50" y="93"/>
                    </a:lnTo>
                    <a:lnTo>
                      <a:pt x="50" y="91"/>
                    </a:lnTo>
                    <a:lnTo>
                      <a:pt x="50" y="89"/>
                    </a:lnTo>
                    <a:lnTo>
                      <a:pt x="52" y="88"/>
                    </a:lnTo>
                    <a:lnTo>
                      <a:pt x="52" y="88"/>
                    </a:lnTo>
                    <a:lnTo>
                      <a:pt x="53" y="85"/>
                    </a:lnTo>
                    <a:lnTo>
                      <a:pt x="54" y="84"/>
                    </a:lnTo>
                    <a:lnTo>
                      <a:pt x="54" y="84"/>
                    </a:lnTo>
                    <a:lnTo>
                      <a:pt x="56" y="81"/>
                    </a:lnTo>
                    <a:lnTo>
                      <a:pt x="56" y="81"/>
                    </a:lnTo>
                    <a:lnTo>
                      <a:pt x="58" y="81"/>
                    </a:lnTo>
                    <a:lnTo>
                      <a:pt x="60" y="81"/>
                    </a:lnTo>
                    <a:lnTo>
                      <a:pt x="60" y="83"/>
                    </a:lnTo>
                    <a:lnTo>
                      <a:pt x="60" y="83"/>
                    </a:lnTo>
                    <a:lnTo>
                      <a:pt x="60" y="85"/>
                    </a:lnTo>
                    <a:lnTo>
                      <a:pt x="60" y="87"/>
                    </a:lnTo>
                    <a:lnTo>
                      <a:pt x="60" y="88"/>
                    </a:lnTo>
                    <a:lnTo>
                      <a:pt x="58" y="89"/>
                    </a:lnTo>
                    <a:lnTo>
                      <a:pt x="58" y="89"/>
                    </a:lnTo>
                    <a:lnTo>
                      <a:pt x="57" y="89"/>
                    </a:lnTo>
                    <a:lnTo>
                      <a:pt x="56" y="91"/>
                    </a:lnTo>
                    <a:lnTo>
                      <a:pt x="56" y="91"/>
                    </a:lnTo>
                    <a:lnTo>
                      <a:pt x="53" y="96"/>
                    </a:lnTo>
                    <a:lnTo>
                      <a:pt x="53" y="96"/>
                    </a:lnTo>
                    <a:lnTo>
                      <a:pt x="52" y="99"/>
                    </a:lnTo>
                    <a:lnTo>
                      <a:pt x="50" y="102"/>
                    </a:lnTo>
                    <a:lnTo>
                      <a:pt x="50" y="102"/>
                    </a:lnTo>
                    <a:lnTo>
                      <a:pt x="48" y="102"/>
                    </a:lnTo>
                    <a:lnTo>
                      <a:pt x="46" y="103"/>
                    </a:lnTo>
                    <a:lnTo>
                      <a:pt x="46" y="103"/>
                    </a:lnTo>
                    <a:lnTo>
                      <a:pt x="46" y="103"/>
                    </a:lnTo>
                    <a:lnTo>
                      <a:pt x="46" y="106"/>
                    </a:lnTo>
                    <a:lnTo>
                      <a:pt x="46" y="107"/>
                    </a:lnTo>
                    <a:lnTo>
                      <a:pt x="46" y="107"/>
                    </a:lnTo>
                    <a:lnTo>
                      <a:pt x="46" y="107"/>
                    </a:lnTo>
                    <a:lnTo>
                      <a:pt x="43" y="108"/>
                    </a:lnTo>
                    <a:lnTo>
                      <a:pt x="42" y="108"/>
                    </a:lnTo>
                    <a:lnTo>
                      <a:pt x="42" y="108"/>
                    </a:lnTo>
                    <a:lnTo>
                      <a:pt x="39" y="108"/>
                    </a:lnTo>
                    <a:lnTo>
                      <a:pt x="39" y="108"/>
                    </a:lnTo>
                    <a:lnTo>
                      <a:pt x="34" y="107"/>
                    </a:lnTo>
                    <a:lnTo>
                      <a:pt x="34" y="107"/>
                    </a:lnTo>
                    <a:lnTo>
                      <a:pt x="33" y="108"/>
                    </a:lnTo>
                    <a:lnTo>
                      <a:pt x="31" y="111"/>
                    </a:lnTo>
                    <a:lnTo>
                      <a:pt x="31" y="111"/>
                    </a:lnTo>
                    <a:lnTo>
                      <a:pt x="33" y="116"/>
                    </a:lnTo>
                    <a:lnTo>
                      <a:pt x="35" y="122"/>
                    </a:lnTo>
                    <a:lnTo>
                      <a:pt x="35" y="122"/>
                    </a:lnTo>
                    <a:lnTo>
                      <a:pt x="35" y="127"/>
                    </a:lnTo>
                    <a:lnTo>
                      <a:pt x="35" y="130"/>
                    </a:lnTo>
                    <a:lnTo>
                      <a:pt x="37" y="131"/>
                    </a:lnTo>
                    <a:lnTo>
                      <a:pt x="37" y="131"/>
                    </a:lnTo>
                    <a:lnTo>
                      <a:pt x="39" y="134"/>
                    </a:lnTo>
                    <a:lnTo>
                      <a:pt x="41" y="137"/>
                    </a:lnTo>
                    <a:lnTo>
                      <a:pt x="41" y="137"/>
                    </a:lnTo>
                    <a:lnTo>
                      <a:pt x="42" y="139"/>
                    </a:lnTo>
                    <a:lnTo>
                      <a:pt x="42" y="144"/>
                    </a:lnTo>
                    <a:lnTo>
                      <a:pt x="45" y="146"/>
                    </a:lnTo>
                    <a:lnTo>
                      <a:pt x="45" y="146"/>
                    </a:lnTo>
                    <a:lnTo>
                      <a:pt x="45" y="153"/>
                    </a:lnTo>
                    <a:lnTo>
                      <a:pt x="45" y="153"/>
                    </a:lnTo>
                    <a:lnTo>
                      <a:pt x="45" y="157"/>
                    </a:lnTo>
                    <a:lnTo>
                      <a:pt x="45" y="161"/>
                    </a:lnTo>
                    <a:lnTo>
                      <a:pt x="45" y="161"/>
                    </a:lnTo>
                    <a:lnTo>
                      <a:pt x="48" y="165"/>
                    </a:lnTo>
                    <a:lnTo>
                      <a:pt x="49" y="167"/>
                    </a:lnTo>
                    <a:lnTo>
                      <a:pt x="49" y="167"/>
                    </a:lnTo>
                    <a:lnTo>
                      <a:pt x="46" y="169"/>
                    </a:lnTo>
                    <a:lnTo>
                      <a:pt x="46" y="171"/>
                    </a:lnTo>
                    <a:lnTo>
                      <a:pt x="46" y="172"/>
                    </a:lnTo>
                    <a:lnTo>
                      <a:pt x="46" y="172"/>
                    </a:lnTo>
                    <a:lnTo>
                      <a:pt x="50" y="175"/>
                    </a:lnTo>
                    <a:lnTo>
                      <a:pt x="52" y="177"/>
                    </a:lnTo>
                    <a:lnTo>
                      <a:pt x="52" y="177"/>
                    </a:lnTo>
                    <a:lnTo>
                      <a:pt x="53" y="179"/>
                    </a:lnTo>
                    <a:lnTo>
                      <a:pt x="54" y="180"/>
                    </a:lnTo>
                    <a:lnTo>
                      <a:pt x="54" y="180"/>
                    </a:lnTo>
                    <a:lnTo>
                      <a:pt x="57" y="180"/>
                    </a:lnTo>
                    <a:lnTo>
                      <a:pt x="58" y="181"/>
                    </a:lnTo>
                    <a:lnTo>
                      <a:pt x="58" y="181"/>
                    </a:lnTo>
                    <a:lnTo>
                      <a:pt x="58" y="187"/>
                    </a:lnTo>
                    <a:lnTo>
                      <a:pt x="64" y="194"/>
                    </a:lnTo>
                    <a:lnTo>
                      <a:pt x="69" y="199"/>
                    </a:lnTo>
                    <a:lnTo>
                      <a:pt x="69" y="199"/>
                    </a:lnTo>
                    <a:lnTo>
                      <a:pt x="69" y="200"/>
                    </a:lnTo>
                    <a:lnTo>
                      <a:pt x="69" y="202"/>
                    </a:lnTo>
                    <a:lnTo>
                      <a:pt x="71" y="202"/>
                    </a:lnTo>
                    <a:lnTo>
                      <a:pt x="71" y="202"/>
                    </a:lnTo>
                    <a:lnTo>
                      <a:pt x="80" y="206"/>
                    </a:lnTo>
                    <a:lnTo>
                      <a:pt x="80" y="206"/>
                    </a:lnTo>
                    <a:lnTo>
                      <a:pt x="83" y="209"/>
                    </a:lnTo>
                    <a:lnTo>
                      <a:pt x="87" y="210"/>
                    </a:lnTo>
                    <a:lnTo>
                      <a:pt x="87" y="210"/>
                    </a:lnTo>
                    <a:lnTo>
                      <a:pt x="88" y="210"/>
                    </a:lnTo>
                    <a:lnTo>
                      <a:pt x="88" y="211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1" y="206"/>
                    </a:lnTo>
                    <a:lnTo>
                      <a:pt x="92" y="203"/>
                    </a:lnTo>
                    <a:lnTo>
                      <a:pt x="92" y="203"/>
                    </a:lnTo>
                    <a:lnTo>
                      <a:pt x="94" y="199"/>
                    </a:lnTo>
                    <a:lnTo>
                      <a:pt x="94" y="198"/>
                    </a:lnTo>
                    <a:lnTo>
                      <a:pt x="94" y="198"/>
                    </a:lnTo>
                    <a:lnTo>
                      <a:pt x="94" y="194"/>
                    </a:lnTo>
                    <a:lnTo>
                      <a:pt x="94" y="194"/>
                    </a:lnTo>
                    <a:lnTo>
                      <a:pt x="94" y="191"/>
                    </a:lnTo>
                    <a:lnTo>
                      <a:pt x="95" y="188"/>
                    </a:lnTo>
                    <a:lnTo>
                      <a:pt x="95" y="188"/>
                    </a:lnTo>
                    <a:lnTo>
                      <a:pt x="96" y="186"/>
                    </a:lnTo>
                    <a:lnTo>
                      <a:pt x="99" y="183"/>
                    </a:lnTo>
                    <a:lnTo>
                      <a:pt x="99" y="183"/>
                    </a:lnTo>
                    <a:lnTo>
                      <a:pt x="100" y="183"/>
                    </a:lnTo>
                    <a:lnTo>
                      <a:pt x="102" y="181"/>
                    </a:lnTo>
                    <a:lnTo>
                      <a:pt x="102" y="181"/>
                    </a:lnTo>
                    <a:lnTo>
                      <a:pt x="102" y="179"/>
                    </a:lnTo>
                    <a:lnTo>
                      <a:pt x="102" y="179"/>
                    </a:lnTo>
                    <a:lnTo>
                      <a:pt x="100" y="177"/>
                    </a:lnTo>
                    <a:lnTo>
                      <a:pt x="100" y="175"/>
                    </a:lnTo>
                    <a:lnTo>
                      <a:pt x="100" y="175"/>
                    </a:lnTo>
                    <a:lnTo>
                      <a:pt x="99" y="171"/>
                    </a:lnTo>
                    <a:lnTo>
                      <a:pt x="98" y="169"/>
                    </a:lnTo>
                    <a:lnTo>
                      <a:pt x="98" y="169"/>
                    </a:lnTo>
                    <a:lnTo>
                      <a:pt x="95" y="167"/>
                    </a:lnTo>
                    <a:lnTo>
                      <a:pt x="94" y="165"/>
                    </a:lnTo>
                    <a:lnTo>
                      <a:pt x="94" y="164"/>
                    </a:lnTo>
                    <a:lnTo>
                      <a:pt x="94" y="164"/>
                    </a:lnTo>
                    <a:lnTo>
                      <a:pt x="95" y="158"/>
                    </a:lnTo>
                    <a:lnTo>
                      <a:pt x="95" y="158"/>
                    </a:lnTo>
                    <a:lnTo>
                      <a:pt x="98" y="154"/>
                    </a:lnTo>
                    <a:lnTo>
                      <a:pt x="98" y="154"/>
                    </a:lnTo>
                    <a:lnTo>
                      <a:pt x="100" y="150"/>
                    </a:lnTo>
                    <a:lnTo>
                      <a:pt x="100" y="150"/>
                    </a:lnTo>
                    <a:lnTo>
                      <a:pt x="103" y="146"/>
                    </a:lnTo>
                    <a:lnTo>
                      <a:pt x="103" y="146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4"/>
                    </a:lnTo>
                    <a:lnTo>
                      <a:pt x="104" y="134"/>
                    </a:lnTo>
                    <a:lnTo>
                      <a:pt x="103" y="129"/>
                    </a:lnTo>
                    <a:lnTo>
                      <a:pt x="103" y="129"/>
                    </a:lnTo>
                    <a:lnTo>
                      <a:pt x="106" y="126"/>
                    </a:lnTo>
                    <a:lnTo>
                      <a:pt x="110" y="125"/>
                    </a:lnTo>
                    <a:lnTo>
                      <a:pt x="110" y="125"/>
                    </a:lnTo>
                    <a:lnTo>
                      <a:pt x="111" y="126"/>
                    </a:lnTo>
                    <a:lnTo>
                      <a:pt x="113" y="127"/>
                    </a:lnTo>
                    <a:lnTo>
                      <a:pt x="114" y="126"/>
                    </a:lnTo>
                    <a:lnTo>
                      <a:pt x="114" y="126"/>
                    </a:lnTo>
                    <a:lnTo>
                      <a:pt x="115" y="123"/>
                    </a:lnTo>
                    <a:lnTo>
                      <a:pt x="117" y="122"/>
                    </a:lnTo>
                    <a:lnTo>
                      <a:pt x="117" y="122"/>
                    </a:lnTo>
                    <a:lnTo>
                      <a:pt x="119" y="121"/>
                    </a:lnTo>
                    <a:lnTo>
                      <a:pt x="121" y="122"/>
                    </a:lnTo>
                    <a:lnTo>
                      <a:pt x="121" y="122"/>
                    </a:lnTo>
                    <a:lnTo>
                      <a:pt x="125" y="123"/>
                    </a:lnTo>
                    <a:lnTo>
                      <a:pt x="129" y="125"/>
                    </a:lnTo>
                    <a:lnTo>
                      <a:pt x="129" y="125"/>
                    </a:lnTo>
                    <a:lnTo>
                      <a:pt x="133" y="126"/>
                    </a:lnTo>
                    <a:lnTo>
                      <a:pt x="137" y="126"/>
                    </a:lnTo>
                    <a:lnTo>
                      <a:pt x="137" y="126"/>
                    </a:lnTo>
                    <a:lnTo>
                      <a:pt x="142" y="126"/>
                    </a:lnTo>
                    <a:lnTo>
                      <a:pt x="145" y="126"/>
                    </a:lnTo>
                    <a:lnTo>
                      <a:pt x="148" y="125"/>
                    </a:lnTo>
                    <a:lnTo>
                      <a:pt x="148" y="125"/>
                    </a:lnTo>
                    <a:lnTo>
                      <a:pt x="150" y="125"/>
                    </a:lnTo>
                    <a:lnTo>
                      <a:pt x="152" y="125"/>
                    </a:lnTo>
                    <a:lnTo>
                      <a:pt x="152" y="123"/>
                    </a:lnTo>
                    <a:lnTo>
                      <a:pt x="152" y="123"/>
                    </a:lnTo>
                    <a:lnTo>
                      <a:pt x="153" y="121"/>
                    </a:lnTo>
                    <a:lnTo>
                      <a:pt x="155" y="118"/>
                    </a:lnTo>
                    <a:lnTo>
                      <a:pt x="155" y="118"/>
                    </a:lnTo>
                    <a:lnTo>
                      <a:pt x="157" y="118"/>
                    </a:lnTo>
                    <a:lnTo>
                      <a:pt x="159" y="115"/>
                    </a:lnTo>
                    <a:lnTo>
                      <a:pt x="159" y="115"/>
                    </a:lnTo>
                    <a:lnTo>
                      <a:pt x="159" y="112"/>
                    </a:lnTo>
                    <a:lnTo>
                      <a:pt x="160" y="111"/>
                    </a:lnTo>
                    <a:lnTo>
                      <a:pt x="160" y="111"/>
                    </a:lnTo>
                    <a:lnTo>
                      <a:pt x="161" y="108"/>
                    </a:lnTo>
                    <a:lnTo>
                      <a:pt x="161" y="108"/>
                    </a:lnTo>
                    <a:lnTo>
                      <a:pt x="164" y="106"/>
                    </a:lnTo>
                    <a:lnTo>
                      <a:pt x="165" y="106"/>
                    </a:lnTo>
                    <a:lnTo>
                      <a:pt x="165" y="106"/>
                    </a:lnTo>
                    <a:lnTo>
                      <a:pt x="165" y="104"/>
                    </a:lnTo>
                    <a:lnTo>
                      <a:pt x="165" y="104"/>
                    </a:lnTo>
                    <a:lnTo>
                      <a:pt x="164" y="102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3" y="98"/>
                    </a:lnTo>
                    <a:lnTo>
                      <a:pt x="161" y="98"/>
                    </a:lnTo>
                    <a:lnTo>
                      <a:pt x="160" y="96"/>
                    </a:lnTo>
                    <a:lnTo>
                      <a:pt x="161" y="93"/>
                    </a:lnTo>
                    <a:lnTo>
                      <a:pt x="161" y="93"/>
                    </a:lnTo>
                    <a:lnTo>
                      <a:pt x="164" y="87"/>
                    </a:lnTo>
                    <a:lnTo>
                      <a:pt x="164" y="84"/>
                    </a:lnTo>
                    <a:lnTo>
                      <a:pt x="161" y="81"/>
                    </a:lnTo>
                    <a:lnTo>
                      <a:pt x="161" y="81"/>
                    </a:lnTo>
                    <a:lnTo>
                      <a:pt x="160" y="77"/>
                    </a:lnTo>
                    <a:lnTo>
                      <a:pt x="157" y="76"/>
                    </a:lnTo>
                    <a:lnTo>
                      <a:pt x="155" y="73"/>
                    </a:lnTo>
                    <a:lnTo>
                      <a:pt x="155" y="73"/>
                    </a:lnTo>
                    <a:lnTo>
                      <a:pt x="153" y="70"/>
                    </a:lnTo>
                    <a:lnTo>
                      <a:pt x="150" y="68"/>
                    </a:lnTo>
                    <a:lnTo>
                      <a:pt x="150" y="68"/>
                    </a:lnTo>
                    <a:lnTo>
                      <a:pt x="149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4" y="65"/>
                    </a:lnTo>
                    <a:lnTo>
                      <a:pt x="140" y="62"/>
                    </a:lnTo>
                    <a:lnTo>
                      <a:pt x="140" y="62"/>
                    </a:lnTo>
                    <a:lnTo>
                      <a:pt x="137" y="60"/>
                    </a:lnTo>
                    <a:lnTo>
                      <a:pt x="134" y="58"/>
                    </a:lnTo>
                    <a:lnTo>
                      <a:pt x="134" y="58"/>
                    </a:lnTo>
                    <a:lnTo>
                      <a:pt x="130" y="57"/>
                    </a:lnTo>
                    <a:lnTo>
                      <a:pt x="130" y="57"/>
                    </a:lnTo>
                    <a:lnTo>
                      <a:pt x="125" y="57"/>
                    </a:lnTo>
                    <a:lnTo>
                      <a:pt x="125" y="57"/>
                    </a:lnTo>
                    <a:lnTo>
                      <a:pt x="122" y="57"/>
                    </a:lnTo>
                    <a:lnTo>
                      <a:pt x="122" y="57"/>
                    </a:lnTo>
                    <a:lnTo>
                      <a:pt x="117" y="56"/>
                    </a:lnTo>
                    <a:lnTo>
                      <a:pt x="117" y="56"/>
                    </a:lnTo>
                    <a:lnTo>
                      <a:pt x="114" y="56"/>
                    </a:lnTo>
                    <a:lnTo>
                      <a:pt x="114" y="56"/>
                    </a:lnTo>
                    <a:lnTo>
                      <a:pt x="113" y="56"/>
                    </a:lnTo>
                    <a:lnTo>
                      <a:pt x="111" y="54"/>
                    </a:lnTo>
                    <a:lnTo>
                      <a:pt x="111" y="57"/>
                    </a:lnTo>
                    <a:lnTo>
                      <a:pt x="111" y="57"/>
                    </a:lnTo>
                    <a:lnTo>
                      <a:pt x="111" y="61"/>
                    </a:lnTo>
                    <a:lnTo>
                      <a:pt x="111" y="62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4"/>
                    </a:lnTo>
                    <a:lnTo>
                      <a:pt x="106" y="64"/>
                    </a:lnTo>
                    <a:lnTo>
                      <a:pt x="103" y="64"/>
                    </a:lnTo>
                    <a:lnTo>
                      <a:pt x="100" y="65"/>
                    </a:lnTo>
                    <a:lnTo>
                      <a:pt x="100" y="65"/>
                    </a:lnTo>
                    <a:lnTo>
                      <a:pt x="99" y="66"/>
                    </a:lnTo>
                    <a:lnTo>
                      <a:pt x="95" y="68"/>
                    </a:lnTo>
                    <a:lnTo>
                      <a:pt x="95" y="68"/>
                    </a:lnTo>
                    <a:lnTo>
                      <a:pt x="95" y="68"/>
                    </a:lnTo>
                    <a:lnTo>
                      <a:pt x="95" y="69"/>
                    </a:lnTo>
                    <a:lnTo>
                      <a:pt x="92" y="68"/>
                    </a:lnTo>
                    <a:lnTo>
                      <a:pt x="92" y="68"/>
                    </a:lnTo>
                    <a:lnTo>
                      <a:pt x="91" y="65"/>
                    </a:lnTo>
                    <a:lnTo>
                      <a:pt x="92" y="64"/>
                    </a:lnTo>
                    <a:lnTo>
                      <a:pt x="91" y="64"/>
                    </a:lnTo>
                    <a:lnTo>
                      <a:pt x="88" y="64"/>
                    </a:lnTo>
                    <a:lnTo>
                      <a:pt x="88" y="64"/>
                    </a:lnTo>
                    <a:lnTo>
                      <a:pt x="81" y="65"/>
                    </a:lnTo>
                    <a:lnTo>
                      <a:pt x="79" y="65"/>
                    </a:lnTo>
                    <a:lnTo>
                      <a:pt x="79" y="65"/>
                    </a:lnTo>
                    <a:lnTo>
                      <a:pt x="77" y="65"/>
                    </a:lnTo>
                    <a:lnTo>
                      <a:pt x="75" y="64"/>
                    </a:lnTo>
                    <a:lnTo>
                      <a:pt x="75" y="64"/>
                    </a:lnTo>
                    <a:lnTo>
                      <a:pt x="71" y="62"/>
                    </a:lnTo>
                    <a:lnTo>
                      <a:pt x="69" y="64"/>
                    </a:lnTo>
                    <a:lnTo>
                      <a:pt x="69" y="64"/>
                    </a:lnTo>
                    <a:lnTo>
                      <a:pt x="68" y="65"/>
                    </a:lnTo>
                    <a:lnTo>
                      <a:pt x="68" y="65"/>
                    </a:lnTo>
                    <a:lnTo>
                      <a:pt x="67" y="64"/>
                    </a:lnTo>
                    <a:lnTo>
                      <a:pt x="67" y="64"/>
                    </a:lnTo>
                    <a:lnTo>
                      <a:pt x="65" y="61"/>
                    </a:lnTo>
                    <a:lnTo>
                      <a:pt x="67" y="60"/>
                    </a:lnTo>
                    <a:lnTo>
                      <a:pt x="67" y="60"/>
                    </a:lnTo>
                    <a:lnTo>
                      <a:pt x="71" y="60"/>
                    </a:lnTo>
                    <a:lnTo>
                      <a:pt x="72" y="60"/>
                    </a:lnTo>
                    <a:lnTo>
                      <a:pt x="73" y="58"/>
                    </a:lnTo>
                    <a:lnTo>
                      <a:pt x="73" y="58"/>
                    </a:lnTo>
                    <a:lnTo>
                      <a:pt x="72" y="57"/>
                    </a:lnTo>
                    <a:lnTo>
                      <a:pt x="72" y="56"/>
                    </a:lnTo>
                    <a:lnTo>
                      <a:pt x="73" y="56"/>
                    </a:lnTo>
                    <a:lnTo>
                      <a:pt x="73" y="56"/>
                    </a:lnTo>
                    <a:lnTo>
                      <a:pt x="79" y="54"/>
                    </a:lnTo>
                    <a:lnTo>
                      <a:pt x="79" y="54"/>
                    </a:lnTo>
                    <a:lnTo>
                      <a:pt x="81" y="54"/>
                    </a:lnTo>
                    <a:lnTo>
                      <a:pt x="83" y="54"/>
                    </a:lnTo>
                    <a:lnTo>
                      <a:pt x="85" y="54"/>
                    </a:lnTo>
                    <a:lnTo>
                      <a:pt x="85" y="54"/>
                    </a:lnTo>
                    <a:lnTo>
                      <a:pt x="85" y="54"/>
                    </a:lnTo>
                    <a:lnTo>
                      <a:pt x="87" y="53"/>
                    </a:lnTo>
                    <a:lnTo>
                      <a:pt x="88" y="53"/>
                    </a:lnTo>
                    <a:lnTo>
                      <a:pt x="87" y="51"/>
                    </a:lnTo>
                    <a:lnTo>
                      <a:pt x="87" y="51"/>
                    </a:lnTo>
                    <a:lnTo>
                      <a:pt x="84" y="47"/>
                    </a:lnTo>
                    <a:lnTo>
                      <a:pt x="83" y="46"/>
                    </a:lnTo>
                    <a:lnTo>
                      <a:pt x="81" y="45"/>
                    </a:lnTo>
                    <a:lnTo>
                      <a:pt x="80" y="45"/>
                    </a:lnTo>
                    <a:lnTo>
                      <a:pt x="80" y="45"/>
                    </a:lnTo>
                    <a:lnTo>
                      <a:pt x="79" y="46"/>
                    </a:lnTo>
                    <a:lnTo>
                      <a:pt x="77" y="47"/>
                    </a:lnTo>
                    <a:lnTo>
                      <a:pt x="77" y="47"/>
                    </a:lnTo>
                    <a:lnTo>
                      <a:pt x="76" y="47"/>
                    </a:lnTo>
                    <a:lnTo>
                      <a:pt x="76" y="47"/>
                    </a:lnTo>
                    <a:lnTo>
                      <a:pt x="72" y="45"/>
                    </a:lnTo>
                    <a:lnTo>
                      <a:pt x="72" y="43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6" y="39"/>
                    </a:lnTo>
                    <a:lnTo>
                      <a:pt x="79" y="38"/>
                    </a:lnTo>
                    <a:lnTo>
                      <a:pt x="79" y="38"/>
                    </a:lnTo>
                    <a:lnTo>
                      <a:pt x="80" y="38"/>
                    </a:lnTo>
                    <a:lnTo>
                      <a:pt x="81" y="38"/>
                    </a:lnTo>
                    <a:lnTo>
                      <a:pt x="84" y="41"/>
                    </a:lnTo>
                    <a:lnTo>
                      <a:pt x="87" y="43"/>
                    </a:lnTo>
                    <a:lnTo>
                      <a:pt x="88" y="43"/>
                    </a:lnTo>
                    <a:lnTo>
                      <a:pt x="88" y="43"/>
                    </a:lnTo>
                    <a:lnTo>
                      <a:pt x="91" y="42"/>
                    </a:lnTo>
                    <a:lnTo>
                      <a:pt x="92" y="42"/>
                    </a:lnTo>
                    <a:lnTo>
                      <a:pt x="92" y="42"/>
                    </a:lnTo>
                    <a:lnTo>
                      <a:pt x="94" y="45"/>
                    </a:lnTo>
                    <a:lnTo>
                      <a:pt x="94" y="49"/>
                    </a:lnTo>
                    <a:lnTo>
                      <a:pt x="94" y="49"/>
                    </a:lnTo>
                    <a:lnTo>
                      <a:pt x="94" y="51"/>
                    </a:lnTo>
                    <a:lnTo>
                      <a:pt x="96" y="50"/>
                    </a:lnTo>
                    <a:lnTo>
                      <a:pt x="96" y="50"/>
                    </a:lnTo>
                    <a:lnTo>
                      <a:pt x="98" y="49"/>
                    </a:lnTo>
                    <a:lnTo>
                      <a:pt x="96" y="49"/>
                    </a:lnTo>
                    <a:lnTo>
                      <a:pt x="96" y="47"/>
                    </a:lnTo>
                    <a:lnTo>
                      <a:pt x="100" y="46"/>
                    </a:lnTo>
                    <a:lnTo>
                      <a:pt x="100" y="46"/>
                    </a:lnTo>
                    <a:lnTo>
                      <a:pt x="107" y="45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4" y="45"/>
                    </a:lnTo>
                    <a:lnTo>
                      <a:pt x="114" y="45"/>
                    </a:lnTo>
                    <a:lnTo>
                      <a:pt x="117" y="46"/>
                    </a:lnTo>
                    <a:lnTo>
                      <a:pt x="118" y="46"/>
                    </a:lnTo>
                    <a:lnTo>
                      <a:pt x="118" y="46"/>
                    </a:lnTo>
                    <a:lnTo>
                      <a:pt x="118" y="47"/>
                    </a:lnTo>
                    <a:lnTo>
                      <a:pt x="118" y="49"/>
                    </a:lnTo>
                    <a:lnTo>
                      <a:pt x="119" y="47"/>
                    </a:lnTo>
                    <a:lnTo>
                      <a:pt x="119" y="47"/>
                    </a:lnTo>
                    <a:lnTo>
                      <a:pt x="122" y="46"/>
                    </a:lnTo>
                    <a:lnTo>
                      <a:pt x="125" y="47"/>
                    </a:lnTo>
                    <a:lnTo>
                      <a:pt x="127" y="49"/>
                    </a:lnTo>
                    <a:lnTo>
                      <a:pt x="127" y="49"/>
                    </a:lnTo>
                    <a:lnTo>
                      <a:pt x="127" y="49"/>
                    </a:lnTo>
                    <a:lnTo>
                      <a:pt x="130" y="49"/>
                    </a:lnTo>
                    <a:lnTo>
                      <a:pt x="130" y="49"/>
                    </a:lnTo>
                    <a:lnTo>
                      <a:pt x="133" y="51"/>
                    </a:lnTo>
                    <a:lnTo>
                      <a:pt x="137" y="51"/>
                    </a:lnTo>
                    <a:lnTo>
                      <a:pt x="137" y="51"/>
                    </a:lnTo>
                    <a:lnTo>
                      <a:pt x="140" y="50"/>
                    </a:lnTo>
                    <a:lnTo>
                      <a:pt x="140" y="50"/>
                    </a:lnTo>
                    <a:lnTo>
                      <a:pt x="138" y="47"/>
                    </a:lnTo>
                    <a:lnTo>
                      <a:pt x="138" y="47"/>
                    </a:lnTo>
                    <a:lnTo>
                      <a:pt x="137" y="45"/>
                    </a:lnTo>
                    <a:lnTo>
                      <a:pt x="133" y="43"/>
                    </a:lnTo>
                    <a:lnTo>
                      <a:pt x="133" y="43"/>
                    </a:lnTo>
                    <a:lnTo>
                      <a:pt x="125" y="41"/>
                    </a:lnTo>
                    <a:lnTo>
                      <a:pt x="123" y="39"/>
                    </a:lnTo>
                    <a:lnTo>
                      <a:pt x="126" y="39"/>
                    </a:lnTo>
                    <a:lnTo>
                      <a:pt x="126" y="39"/>
                    </a:lnTo>
                    <a:lnTo>
                      <a:pt x="129" y="38"/>
                    </a:lnTo>
                    <a:lnTo>
                      <a:pt x="127" y="37"/>
                    </a:lnTo>
                    <a:lnTo>
                      <a:pt x="127" y="35"/>
                    </a:lnTo>
                    <a:lnTo>
                      <a:pt x="132" y="33"/>
                    </a:lnTo>
                    <a:lnTo>
                      <a:pt x="132" y="33"/>
                    </a:lnTo>
                    <a:lnTo>
                      <a:pt x="137" y="31"/>
                    </a:lnTo>
                    <a:lnTo>
                      <a:pt x="140" y="31"/>
                    </a:lnTo>
                    <a:lnTo>
                      <a:pt x="141" y="31"/>
                    </a:lnTo>
                    <a:lnTo>
                      <a:pt x="141" y="28"/>
                    </a:lnTo>
                    <a:lnTo>
                      <a:pt x="141" y="28"/>
                    </a:lnTo>
                    <a:lnTo>
                      <a:pt x="141" y="23"/>
                    </a:lnTo>
                    <a:lnTo>
                      <a:pt x="142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53" y="24"/>
                    </a:lnTo>
                    <a:lnTo>
                      <a:pt x="153" y="24"/>
                    </a:lnTo>
                    <a:lnTo>
                      <a:pt x="155" y="24"/>
                    </a:lnTo>
                    <a:lnTo>
                      <a:pt x="155" y="26"/>
                    </a:lnTo>
                    <a:lnTo>
                      <a:pt x="157" y="24"/>
                    </a:lnTo>
                    <a:lnTo>
                      <a:pt x="157" y="24"/>
                    </a:lnTo>
                    <a:lnTo>
                      <a:pt x="160" y="23"/>
                    </a:lnTo>
                    <a:lnTo>
                      <a:pt x="161" y="23"/>
                    </a:lnTo>
                    <a:lnTo>
                      <a:pt x="161" y="23"/>
                    </a:lnTo>
                    <a:lnTo>
                      <a:pt x="161" y="22"/>
                    </a:lnTo>
                    <a:lnTo>
                      <a:pt x="161" y="22"/>
                    </a:lnTo>
                    <a:lnTo>
                      <a:pt x="159" y="18"/>
                    </a:lnTo>
                    <a:lnTo>
                      <a:pt x="156" y="15"/>
                    </a:lnTo>
                    <a:lnTo>
                      <a:pt x="156" y="15"/>
                    </a:lnTo>
                    <a:lnTo>
                      <a:pt x="155" y="12"/>
                    </a:lnTo>
                    <a:lnTo>
                      <a:pt x="153" y="10"/>
                    </a:lnTo>
                    <a:lnTo>
                      <a:pt x="152" y="7"/>
                    </a:lnTo>
                    <a:lnTo>
                      <a:pt x="150" y="7"/>
                    </a:lnTo>
                    <a:lnTo>
                      <a:pt x="148" y="8"/>
                    </a:lnTo>
                    <a:lnTo>
                      <a:pt x="148" y="8"/>
                    </a:lnTo>
                    <a:lnTo>
                      <a:pt x="144" y="10"/>
                    </a:lnTo>
                    <a:lnTo>
                      <a:pt x="140" y="11"/>
                    </a:lnTo>
                    <a:lnTo>
                      <a:pt x="140" y="11"/>
                    </a:lnTo>
                    <a:lnTo>
                      <a:pt x="134" y="10"/>
                    </a:lnTo>
                    <a:lnTo>
                      <a:pt x="132" y="8"/>
                    </a:lnTo>
                    <a:lnTo>
                      <a:pt x="132" y="8"/>
                    </a:lnTo>
                    <a:lnTo>
                      <a:pt x="136" y="7"/>
                    </a:lnTo>
                    <a:lnTo>
                      <a:pt x="138" y="5"/>
                    </a:lnTo>
                    <a:lnTo>
                      <a:pt x="138" y="5"/>
                    </a:lnTo>
                    <a:lnTo>
                      <a:pt x="138" y="5"/>
                    </a:lnTo>
                    <a:lnTo>
                      <a:pt x="140" y="4"/>
                    </a:lnTo>
                    <a:lnTo>
                      <a:pt x="140" y="4"/>
                    </a:lnTo>
                    <a:lnTo>
                      <a:pt x="137" y="1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9" y="0"/>
                    </a:lnTo>
                    <a:lnTo>
                      <a:pt x="161" y="1"/>
                    </a:lnTo>
                    <a:lnTo>
                      <a:pt x="16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0" name="组合 198"/>
            <p:cNvGrpSpPr/>
            <p:nvPr/>
          </p:nvGrpSpPr>
          <p:grpSpPr>
            <a:xfrm>
              <a:off x="5803701" y="1497461"/>
              <a:ext cx="323850" cy="576262"/>
              <a:chOff x="3846513" y="1814513"/>
              <a:chExt cx="323850" cy="576262"/>
            </a:xfrm>
            <a:solidFill>
              <a:srgbClr val="434154"/>
            </a:solidFill>
          </p:grpSpPr>
          <p:sp>
            <p:nvSpPr>
              <p:cNvPr id="151" name="Freeform 137"/>
              <p:cNvSpPr>
                <a:spLocks noEditPoints="1"/>
              </p:cNvSpPr>
              <p:nvPr/>
            </p:nvSpPr>
            <p:spPr bwMode="auto">
              <a:xfrm>
                <a:off x="3846513" y="1814513"/>
                <a:ext cx="323850" cy="323850"/>
              </a:xfrm>
              <a:custGeom>
                <a:avLst/>
                <a:gdLst>
                  <a:gd name="T0" fmla="*/ 112 w 204"/>
                  <a:gd name="T1" fmla="*/ 0 h 204"/>
                  <a:gd name="T2" fmla="*/ 141 w 204"/>
                  <a:gd name="T3" fmla="*/ 8 h 204"/>
                  <a:gd name="T4" fmla="*/ 165 w 204"/>
                  <a:gd name="T5" fmla="*/ 22 h 204"/>
                  <a:gd name="T6" fmla="*/ 185 w 204"/>
                  <a:gd name="T7" fmla="*/ 42 h 204"/>
                  <a:gd name="T8" fmla="*/ 199 w 204"/>
                  <a:gd name="T9" fmla="*/ 68 h 204"/>
                  <a:gd name="T10" fmla="*/ 204 w 204"/>
                  <a:gd name="T11" fmla="*/ 96 h 204"/>
                  <a:gd name="T12" fmla="*/ 203 w 204"/>
                  <a:gd name="T13" fmla="*/ 118 h 204"/>
                  <a:gd name="T14" fmla="*/ 195 w 204"/>
                  <a:gd name="T15" fmla="*/ 146 h 204"/>
                  <a:gd name="T16" fmla="*/ 179 w 204"/>
                  <a:gd name="T17" fmla="*/ 171 h 204"/>
                  <a:gd name="T18" fmla="*/ 156 w 204"/>
                  <a:gd name="T19" fmla="*/ 190 h 204"/>
                  <a:gd name="T20" fmla="*/ 129 w 204"/>
                  <a:gd name="T21" fmla="*/ 202 h 204"/>
                  <a:gd name="T22" fmla="*/ 108 w 204"/>
                  <a:gd name="T23" fmla="*/ 204 h 204"/>
                  <a:gd name="T24" fmla="*/ 102 w 204"/>
                  <a:gd name="T25" fmla="*/ 185 h 204"/>
                  <a:gd name="T26" fmla="*/ 107 w 204"/>
                  <a:gd name="T27" fmla="*/ 185 h 204"/>
                  <a:gd name="T28" fmla="*/ 131 w 204"/>
                  <a:gd name="T29" fmla="*/ 180 h 204"/>
                  <a:gd name="T30" fmla="*/ 164 w 204"/>
                  <a:gd name="T31" fmla="*/ 158 h 204"/>
                  <a:gd name="T32" fmla="*/ 183 w 204"/>
                  <a:gd name="T33" fmla="*/ 123 h 204"/>
                  <a:gd name="T34" fmla="*/ 185 w 204"/>
                  <a:gd name="T35" fmla="*/ 97 h 204"/>
                  <a:gd name="T36" fmla="*/ 177 w 204"/>
                  <a:gd name="T37" fmla="*/ 66 h 204"/>
                  <a:gd name="T38" fmla="*/ 148 w 204"/>
                  <a:gd name="T39" fmla="*/ 32 h 204"/>
                  <a:gd name="T40" fmla="*/ 102 w 204"/>
                  <a:gd name="T41" fmla="*/ 19 h 204"/>
                  <a:gd name="T42" fmla="*/ 96 w 204"/>
                  <a:gd name="T43" fmla="*/ 0 h 204"/>
                  <a:gd name="T44" fmla="*/ 102 w 204"/>
                  <a:gd name="T45" fmla="*/ 19 h 204"/>
                  <a:gd name="T46" fmla="*/ 89 w 204"/>
                  <a:gd name="T47" fmla="*/ 20 h 204"/>
                  <a:gd name="T48" fmla="*/ 66 w 204"/>
                  <a:gd name="T49" fmla="*/ 27 h 204"/>
                  <a:gd name="T50" fmla="*/ 31 w 204"/>
                  <a:gd name="T51" fmla="*/ 60 h 204"/>
                  <a:gd name="T52" fmla="*/ 20 w 204"/>
                  <a:gd name="T53" fmla="*/ 89 h 204"/>
                  <a:gd name="T54" fmla="*/ 19 w 204"/>
                  <a:gd name="T55" fmla="*/ 107 h 204"/>
                  <a:gd name="T56" fmla="*/ 35 w 204"/>
                  <a:gd name="T57" fmla="*/ 152 h 204"/>
                  <a:gd name="T58" fmla="*/ 70 w 204"/>
                  <a:gd name="T59" fmla="*/ 179 h 204"/>
                  <a:gd name="T60" fmla="*/ 102 w 204"/>
                  <a:gd name="T61" fmla="*/ 204 h 204"/>
                  <a:gd name="T62" fmla="*/ 83 w 204"/>
                  <a:gd name="T63" fmla="*/ 203 h 204"/>
                  <a:gd name="T64" fmla="*/ 55 w 204"/>
                  <a:gd name="T65" fmla="*/ 194 h 204"/>
                  <a:gd name="T66" fmla="*/ 32 w 204"/>
                  <a:gd name="T67" fmla="*/ 176 h 204"/>
                  <a:gd name="T68" fmla="*/ 13 w 204"/>
                  <a:gd name="T69" fmla="*/ 154 h 204"/>
                  <a:gd name="T70" fmla="*/ 3 w 204"/>
                  <a:gd name="T71" fmla="*/ 127 h 204"/>
                  <a:gd name="T72" fmla="*/ 0 w 204"/>
                  <a:gd name="T73" fmla="*/ 108 h 204"/>
                  <a:gd name="T74" fmla="*/ 3 w 204"/>
                  <a:gd name="T75" fmla="*/ 77 h 204"/>
                  <a:gd name="T76" fmla="*/ 15 w 204"/>
                  <a:gd name="T77" fmla="*/ 50 h 204"/>
                  <a:gd name="T78" fmla="*/ 32 w 204"/>
                  <a:gd name="T79" fmla="*/ 27 h 204"/>
                  <a:gd name="T80" fmla="*/ 57 w 204"/>
                  <a:gd name="T81" fmla="*/ 11 h 204"/>
                  <a:gd name="T82" fmla="*/ 87 w 204"/>
                  <a:gd name="T83" fmla="*/ 1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04" h="204">
                    <a:moveTo>
                      <a:pt x="102" y="0"/>
                    </a:moveTo>
                    <a:lnTo>
                      <a:pt x="102" y="0"/>
                    </a:lnTo>
                    <a:lnTo>
                      <a:pt x="112" y="0"/>
                    </a:lnTo>
                    <a:lnTo>
                      <a:pt x="122" y="1"/>
                    </a:lnTo>
                    <a:lnTo>
                      <a:pt x="131" y="4"/>
                    </a:lnTo>
                    <a:lnTo>
                      <a:pt x="141" y="8"/>
                    </a:lnTo>
                    <a:lnTo>
                      <a:pt x="149" y="11"/>
                    </a:lnTo>
                    <a:lnTo>
                      <a:pt x="157" y="16"/>
                    </a:lnTo>
                    <a:lnTo>
                      <a:pt x="165" y="22"/>
                    </a:lnTo>
                    <a:lnTo>
                      <a:pt x="172" y="28"/>
                    </a:lnTo>
                    <a:lnTo>
                      <a:pt x="179" y="35"/>
                    </a:lnTo>
                    <a:lnTo>
                      <a:pt x="185" y="42"/>
                    </a:lnTo>
                    <a:lnTo>
                      <a:pt x="190" y="50"/>
                    </a:lnTo>
                    <a:lnTo>
                      <a:pt x="195" y="58"/>
                    </a:lnTo>
                    <a:lnTo>
                      <a:pt x="199" y="68"/>
                    </a:lnTo>
                    <a:lnTo>
                      <a:pt x="202" y="77"/>
                    </a:lnTo>
                    <a:lnTo>
                      <a:pt x="203" y="87"/>
                    </a:lnTo>
                    <a:lnTo>
                      <a:pt x="204" y="96"/>
                    </a:lnTo>
                    <a:lnTo>
                      <a:pt x="204" y="96"/>
                    </a:lnTo>
                    <a:lnTo>
                      <a:pt x="204" y="107"/>
                    </a:lnTo>
                    <a:lnTo>
                      <a:pt x="203" y="118"/>
                    </a:lnTo>
                    <a:lnTo>
                      <a:pt x="202" y="127"/>
                    </a:lnTo>
                    <a:lnTo>
                      <a:pt x="199" y="137"/>
                    </a:lnTo>
                    <a:lnTo>
                      <a:pt x="195" y="146"/>
                    </a:lnTo>
                    <a:lnTo>
                      <a:pt x="190" y="154"/>
                    </a:lnTo>
                    <a:lnTo>
                      <a:pt x="184" y="162"/>
                    </a:lnTo>
                    <a:lnTo>
                      <a:pt x="179" y="171"/>
                    </a:lnTo>
                    <a:lnTo>
                      <a:pt x="172" y="177"/>
                    </a:lnTo>
                    <a:lnTo>
                      <a:pt x="164" y="184"/>
                    </a:lnTo>
                    <a:lnTo>
                      <a:pt x="156" y="190"/>
                    </a:lnTo>
                    <a:lnTo>
                      <a:pt x="148" y="194"/>
                    </a:lnTo>
                    <a:lnTo>
                      <a:pt x="138" y="198"/>
                    </a:lnTo>
                    <a:lnTo>
                      <a:pt x="129" y="202"/>
                    </a:lnTo>
                    <a:lnTo>
                      <a:pt x="118" y="203"/>
                    </a:lnTo>
                    <a:lnTo>
                      <a:pt x="108" y="204"/>
                    </a:lnTo>
                    <a:lnTo>
                      <a:pt x="108" y="204"/>
                    </a:lnTo>
                    <a:lnTo>
                      <a:pt x="102" y="204"/>
                    </a:lnTo>
                    <a:lnTo>
                      <a:pt x="102" y="185"/>
                    </a:lnTo>
                    <a:lnTo>
                      <a:pt x="102" y="185"/>
                    </a:lnTo>
                    <a:lnTo>
                      <a:pt x="107" y="185"/>
                    </a:lnTo>
                    <a:lnTo>
                      <a:pt x="107" y="185"/>
                    </a:lnTo>
                    <a:lnTo>
                      <a:pt x="107" y="185"/>
                    </a:lnTo>
                    <a:lnTo>
                      <a:pt x="115" y="184"/>
                    </a:lnTo>
                    <a:lnTo>
                      <a:pt x="123" y="183"/>
                    </a:lnTo>
                    <a:lnTo>
                      <a:pt x="131" y="180"/>
                    </a:lnTo>
                    <a:lnTo>
                      <a:pt x="138" y="177"/>
                    </a:lnTo>
                    <a:lnTo>
                      <a:pt x="152" y="169"/>
                    </a:lnTo>
                    <a:lnTo>
                      <a:pt x="164" y="158"/>
                    </a:lnTo>
                    <a:lnTo>
                      <a:pt x="173" y="145"/>
                    </a:lnTo>
                    <a:lnTo>
                      <a:pt x="180" y="130"/>
                    </a:lnTo>
                    <a:lnTo>
                      <a:pt x="183" y="123"/>
                    </a:lnTo>
                    <a:lnTo>
                      <a:pt x="184" y="115"/>
                    </a:lnTo>
                    <a:lnTo>
                      <a:pt x="185" y="107"/>
                    </a:lnTo>
                    <a:lnTo>
                      <a:pt x="185" y="97"/>
                    </a:lnTo>
                    <a:lnTo>
                      <a:pt x="185" y="97"/>
                    </a:lnTo>
                    <a:lnTo>
                      <a:pt x="183" y="81"/>
                    </a:lnTo>
                    <a:lnTo>
                      <a:pt x="177" y="66"/>
                    </a:lnTo>
                    <a:lnTo>
                      <a:pt x="169" y="53"/>
                    </a:lnTo>
                    <a:lnTo>
                      <a:pt x="160" y="42"/>
                    </a:lnTo>
                    <a:lnTo>
                      <a:pt x="148" y="32"/>
                    </a:lnTo>
                    <a:lnTo>
                      <a:pt x="133" y="26"/>
                    </a:lnTo>
                    <a:lnTo>
                      <a:pt x="118" y="20"/>
                    </a:lnTo>
                    <a:lnTo>
                      <a:pt x="102" y="19"/>
                    </a:lnTo>
                    <a:lnTo>
                      <a:pt x="102" y="0"/>
                    </a:lnTo>
                    <a:close/>
                    <a:moveTo>
                      <a:pt x="96" y="0"/>
                    </a:moveTo>
                    <a:lnTo>
                      <a:pt x="96" y="0"/>
                    </a:lnTo>
                    <a:lnTo>
                      <a:pt x="102" y="0"/>
                    </a:lnTo>
                    <a:lnTo>
                      <a:pt x="102" y="19"/>
                    </a:lnTo>
                    <a:lnTo>
                      <a:pt x="102" y="19"/>
                    </a:lnTo>
                    <a:lnTo>
                      <a:pt x="97" y="19"/>
                    </a:lnTo>
                    <a:lnTo>
                      <a:pt x="97" y="19"/>
                    </a:lnTo>
                    <a:lnTo>
                      <a:pt x="89" y="20"/>
                    </a:lnTo>
                    <a:lnTo>
                      <a:pt x="81" y="22"/>
                    </a:lnTo>
                    <a:lnTo>
                      <a:pt x="73" y="24"/>
                    </a:lnTo>
                    <a:lnTo>
                      <a:pt x="66" y="27"/>
                    </a:lnTo>
                    <a:lnTo>
                      <a:pt x="51" y="37"/>
                    </a:lnTo>
                    <a:lnTo>
                      <a:pt x="41" y="46"/>
                    </a:lnTo>
                    <a:lnTo>
                      <a:pt x="31" y="60"/>
                    </a:lnTo>
                    <a:lnTo>
                      <a:pt x="24" y="74"/>
                    </a:lnTo>
                    <a:lnTo>
                      <a:pt x="22" y="81"/>
                    </a:lnTo>
                    <a:lnTo>
                      <a:pt x="20" y="89"/>
                    </a:lnTo>
                    <a:lnTo>
                      <a:pt x="19" y="99"/>
                    </a:lnTo>
                    <a:lnTo>
                      <a:pt x="19" y="107"/>
                    </a:lnTo>
                    <a:lnTo>
                      <a:pt x="19" y="107"/>
                    </a:lnTo>
                    <a:lnTo>
                      <a:pt x="22" y="123"/>
                    </a:lnTo>
                    <a:lnTo>
                      <a:pt x="27" y="138"/>
                    </a:lnTo>
                    <a:lnTo>
                      <a:pt x="35" y="152"/>
                    </a:lnTo>
                    <a:lnTo>
                      <a:pt x="45" y="162"/>
                    </a:lnTo>
                    <a:lnTo>
                      <a:pt x="57" y="172"/>
                    </a:lnTo>
                    <a:lnTo>
                      <a:pt x="70" y="179"/>
                    </a:lnTo>
                    <a:lnTo>
                      <a:pt x="87" y="184"/>
                    </a:lnTo>
                    <a:lnTo>
                      <a:pt x="102" y="185"/>
                    </a:lnTo>
                    <a:lnTo>
                      <a:pt x="102" y="204"/>
                    </a:lnTo>
                    <a:lnTo>
                      <a:pt x="102" y="204"/>
                    </a:lnTo>
                    <a:lnTo>
                      <a:pt x="92" y="204"/>
                    </a:lnTo>
                    <a:lnTo>
                      <a:pt x="83" y="203"/>
                    </a:lnTo>
                    <a:lnTo>
                      <a:pt x="73" y="200"/>
                    </a:lnTo>
                    <a:lnTo>
                      <a:pt x="64" y="198"/>
                    </a:lnTo>
                    <a:lnTo>
                      <a:pt x="55" y="194"/>
                    </a:lnTo>
                    <a:lnTo>
                      <a:pt x="47" y="188"/>
                    </a:lnTo>
                    <a:lnTo>
                      <a:pt x="39" y="183"/>
                    </a:lnTo>
                    <a:lnTo>
                      <a:pt x="32" y="176"/>
                    </a:lnTo>
                    <a:lnTo>
                      <a:pt x="26" y="169"/>
                    </a:lnTo>
                    <a:lnTo>
                      <a:pt x="19" y="162"/>
                    </a:lnTo>
                    <a:lnTo>
                      <a:pt x="13" y="154"/>
                    </a:lnTo>
                    <a:lnTo>
                      <a:pt x="9" y="146"/>
                    </a:lnTo>
                    <a:lnTo>
                      <a:pt x="5" y="137"/>
                    </a:lnTo>
                    <a:lnTo>
                      <a:pt x="3" y="127"/>
                    </a:lnTo>
                    <a:lnTo>
                      <a:pt x="1" y="118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0" y="97"/>
                    </a:lnTo>
                    <a:lnTo>
                      <a:pt x="1" y="87"/>
                    </a:lnTo>
                    <a:lnTo>
                      <a:pt x="3" y="77"/>
                    </a:lnTo>
                    <a:lnTo>
                      <a:pt x="5" y="68"/>
                    </a:lnTo>
                    <a:lnTo>
                      <a:pt x="9" y="58"/>
                    </a:lnTo>
                    <a:lnTo>
                      <a:pt x="15" y="50"/>
                    </a:lnTo>
                    <a:lnTo>
                      <a:pt x="20" y="42"/>
                    </a:lnTo>
                    <a:lnTo>
                      <a:pt x="26" y="34"/>
                    </a:lnTo>
                    <a:lnTo>
                      <a:pt x="32" y="27"/>
                    </a:lnTo>
                    <a:lnTo>
                      <a:pt x="41" y="20"/>
                    </a:lnTo>
                    <a:lnTo>
                      <a:pt x="49" y="15"/>
                    </a:lnTo>
                    <a:lnTo>
                      <a:pt x="57" y="11"/>
                    </a:lnTo>
                    <a:lnTo>
                      <a:pt x="66" y="7"/>
                    </a:lnTo>
                    <a:lnTo>
                      <a:pt x="76" y="3"/>
                    </a:lnTo>
                    <a:lnTo>
                      <a:pt x="87" y="1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Freeform 138"/>
              <p:cNvSpPr>
                <a:spLocks/>
              </p:cNvSpPr>
              <p:nvPr/>
            </p:nvSpPr>
            <p:spPr bwMode="auto">
              <a:xfrm>
                <a:off x="3994151" y="2119313"/>
                <a:ext cx="52388" cy="161925"/>
              </a:xfrm>
              <a:custGeom>
                <a:avLst/>
                <a:gdLst>
                  <a:gd name="T0" fmla="*/ 6 w 33"/>
                  <a:gd name="T1" fmla="*/ 102 h 102"/>
                  <a:gd name="T2" fmla="*/ 33 w 33"/>
                  <a:gd name="T3" fmla="*/ 100 h 102"/>
                  <a:gd name="T4" fmla="*/ 27 w 33"/>
                  <a:gd name="T5" fmla="*/ 0 h 102"/>
                  <a:gd name="T6" fmla="*/ 0 w 33"/>
                  <a:gd name="T7" fmla="*/ 2 h 102"/>
                  <a:gd name="T8" fmla="*/ 6 w 33"/>
                  <a:gd name="T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02">
                    <a:moveTo>
                      <a:pt x="6" y="102"/>
                    </a:moveTo>
                    <a:lnTo>
                      <a:pt x="33" y="100"/>
                    </a:lnTo>
                    <a:lnTo>
                      <a:pt x="27" y="0"/>
                    </a:lnTo>
                    <a:lnTo>
                      <a:pt x="0" y="2"/>
                    </a:lnTo>
                    <a:lnTo>
                      <a:pt x="6" y="1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3" name="Freeform 139"/>
              <p:cNvSpPr>
                <a:spLocks/>
              </p:cNvSpPr>
              <p:nvPr/>
            </p:nvSpPr>
            <p:spPr bwMode="auto">
              <a:xfrm>
                <a:off x="3986213" y="2171700"/>
                <a:ext cx="77788" cy="219075"/>
              </a:xfrm>
              <a:custGeom>
                <a:avLst/>
                <a:gdLst>
                  <a:gd name="T0" fmla="*/ 5 w 49"/>
                  <a:gd name="T1" fmla="*/ 116 h 138"/>
                  <a:gd name="T2" fmla="*/ 5 w 49"/>
                  <a:gd name="T3" fmla="*/ 116 h 138"/>
                  <a:gd name="T4" fmla="*/ 5 w 49"/>
                  <a:gd name="T5" fmla="*/ 122 h 138"/>
                  <a:gd name="T6" fmla="*/ 7 w 49"/>
                  <a:gd name="T7" fmla="*/ 126 h 138"/>
                  <a:gd name="T8" fmla="*/ 9 w 49"/>
                  <a:gd name="T9" fmla="*/ 128 h 138"/>
                  <a:gd name="T10" fmla="*/ 12 w 49"/>
                  <a:gd name="T11" fmla="*/ 132 h 138"/>
                  <a:gd name="T12" fmla="*/ 16 w 49"/>
                  <a:gd name="T13" fmla="*/ 134 h 138"/>
                  <a:gd name="T14" fmla="*/ 19 w 49"/>
                  <a:gd name="T15" fmla="*/ 136 h 138"/>
                  <a:gd name="T16" fmla="*/ 23 w 49"/>
                  <a:gd name="T17" fmla="*/ 138 h 138"/>
                  <a:gd name="T18" fmla="*/ 28 w 49"/>
                  <a:gd name="T19" fmla="*/ 138 h 138"/>
                  <a:gd name="T20" fmla="*/ 28 w 49"/>
                  <a:gd name="T21" fmla="*/ 138 h 138"/>
                  <a:gd name="T22" fmla="*/ 32 w 49"/>
                  <a:gd name="T23" fmla="*/ 136 h 138"/>
                  <a:gd name="T24" fmla="*/ 37 w 49"/>
                  <a:gd name="T25" fmla="*/ 135 h 138"/>
                  <a:gd name="T26" fmla="*/ 41 w 49"/>
                  <a:gd name="T27" fmla="*/ 132 h 138"/>
                  <a:gd name="T28" fmla="*/ 43 w 49"/>
                  <a:gd name="T29" fmla="*/ 130 h 138"/>
                  <a:gd name="T30" fmla="*/ 46 w 49"/>
                  <a:gd name="T31" fmla="*/ 127 h 138"/>
                  <a:gd name="T32" fmla="*/ 47 w 49"/>
                  <a:gd name="T33" fmla="*/ 123 h 138"/>
                  <a:gd name="T34" fmla="*/ 49 w 49"/>
                  <a:gd name="T35" fmla="*/ 119 h 138"/>
                  <a:gd name="T36" fmla="*/ 49 w 49"/>
                  <a:gd name="T37" fmla="*/ 115 h 138"/>
                  <a:gd name="T38" fmla="*/ 43 w 49"/>
                  <a:gd name="T39" fmla="*/ 20 h 138"/>
                  <a:gd name="T40" fmla="*/ 43 w 49"/>
                  <a:gd name="T41" fmla="*/ 20 h 138"/>
                  <a:gd name="T42" fmla="*/ 43 w 49"/>
                  <a:gd name="T43" fmla="*/ 16 h 138"/>
                  <a:gd name="T44" fmla="*/ 42 w 49"/>
                  <a:gd name="T45" fmla="*/ 12 h 138"/>
                  <a:gd name="T46" fmla="*/ 39 w 49"/>
                  <a:gd name="T47" fmla="*/ 8 h 138"/>
                  <a:gd name="T48" fmla="*/ 37 w 49"/>
                  <a:gd name="T49" fmla="*/ 5 h 138"/>
                  <a:gd name="T50" fmla="*/ 34 w 49"/>
                  <a:gd name="T51" fmla="*/ 2 h 138"/>
                  <a:gd name="T52" fmla="*/ 30 w 49"/>
                  <a:gd name="T53" fmla="*/ 1 h 138"/>
                  <a:gd name="T54" fmla="*/ 26 w 49"/>
                  <a:gd name="T55" fmla="*/ 0 h 138"/>
                  <a:gd name="T56" fmla="*/ 20 w 49"/>
                  <a:gd name="T57" fmla="*/ 0 h 138"/>
                  <a:gd name="T58" fmla="*/ 20 w 49"/>
                  <a:gd name="T59" fmla="*/ 0 h 138"/>
                  <a:gd name="T60" fmla="*/ 16 w 49"/>
                  <a:gd name="T61" fmla="*/ 0 h 138"/>
                  <a:gd name="T62" fmla="*/ 12 w 49"/>
                  <a:gd name="T63" fmla="*/ 1 h 138"/>
                  <a:gd name="T64" fmla="*/ 8 w 49"/>
                  <a:gd name="T65" fmla="*/ 4 h 138"/>
                  <a:gd name="T66" fmla="*/ 5 w 49"/>
                  <a:gd name="T67" fmla="*/ 6 h 138"/>
                  <a:gd name="T68" fmla="*/ 3 w 49"/>
                  <a:gd name="T69" fmla="*/ 11 h 138"/>
                  <a:gd name="T70" fmla="*/ 1 w 49"/>
                  <a:gd name="T71" fmla="*/ 15 h 138"/>
                  <a:gd name="T72" fmla="*/ 0 w 49"/>
                  <a:gd name="T73" fmla="*/ 19 h 138"/>
                  <a:gd name="T74" fmla="*/ 0 w 49"/>
                  <a:gd name="T75" fmla="*/ 23 h 138"/>
                  <a:gd name="T76" fmla="*/ 5 w 49"/>
                  <a:gd name="T77" fmla="*/ 11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9" h="138">
                    <a:moveTo>
                      <a:pt x="5" y="116"/>
                    </a:moveTo>
                    <a:lnTo>
                      <a:pt x="5" y="116"/>
                    </a:lnTo>
                    <a:lnTo>
                      <a:pt x="5" y="122"/>
                    </a:lnTo>
                    <a:lnTo>
                      <a:pt x="7" y="126"/>
                    </a:lnTo>
                    <a:lnTo>
                      <a:pt x="9" y="128"/>
                    </a:lnTo>
                    <a:lnTo>
                      <a:pt x="12" y="132"/>
                    </a:lnTo>
                    <a:lnTo>
                      <a:pt x="16" y="134"/>
                    </a:lnTo>
                    <a:lnTo>
                      <a:pt x="19" y="136"/>
                    </a:lnTo>
                    <a:lnTo>
                      <a:pt x="23" y="138"/>
                    </a:lnTo>
                    <a:lnTo>
                      <a:pt x="28" y="138"/>
                    </a:lnTo>
                    <a:lnTo>
                      <a:pt x="28" y="138"/>
                    </a:lnTo>
                    <a:lnTo>
                      <a:pt x="32" y="136"/>
                    </a:lnTo>
                    <a:lnTo>
                      <a:pt x="37" y="135"/>
                    </a:lnTo>
                    <a:lnTo>
                      <a:pt x="41" y="132"/>
                    </a:lnTo>
                    <a:lnTo>
                      <a:pt x="43" y="130"/>
                    </a:lnTo>
                    <a:lnTo>
                      <a:pt x="46" y="127"/>
                    </a:lnTo>
                    <a:lnTo>
                      <a:pt x="47" y="123"/>
                    </a:lnTo>
                    <a:lnTo>
                      <a:pt x="49" y="119"/>
                    </a:lnTo>
                    <a:lnTo>
                      <a:pt x="49" y="115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3" y="16"/>
                    </a:lnTo>
                    <a:lnTo>
                      <a:pt x="42" y="12"/>
                    </a:lnTo>
                    <a:lnTo>
                      <a:pt x="39" y="8"/>
                    </a:lnTo>
                    <a:lnTo>
                      <a:pt x="37" y="5"/>
                    </a:lnTo>
                    <a:lnTo>
                      <a:pt x="34" y="2"/>
                    </a:lnTo>
                    <a:lnTo>
                      <a:pt x="30" y="1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5" y="1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4" name="Freeform 140"/>
            <p:cNvSpPr>
              <a:spLocks/>
            </p:cNvSpPr>
            <p:nvPr/>
          </p:nvSpPr>
          <p:spPr bwMode="auto">
            <a:xfrm>
              <a:off x="4522589" y="841823"/>
              <a:ext cx="515938" cy="420688"/>
            </a:xfrm>
            <a:custGeom>
              <a:avLst/>
              <a:gdLst>
                <a:gd name="T0" fmla="*/ 166 w 325"/>
                <a:gd name="T1" fmla="*/ 265 h 265"/>
                <a:gd name="T2" fmla="*/ 166 w 325"/>
                <a:gd name="T3" fmla="*/ 265 h 265"/>
                <a:gd name="T4" fmla="*/ 169 w 325"/>
                <a:gd name="T5" fmla="*/ 263 h 265"/>
                <a:gd name="T6" fmla="*/ 177 w 325"/>
                <a:gd name="T7" fmla="*/ 257 h 265"/>
                <a:gd name="T8" fmla="*/ 189 w 325"/>
                <a:gd name="T9" fmla="*/ 250 h 265"/>
                <a:gd name="T10" fmla="*/ 198 w 325"/>
                <a:gd name="T11" fmla="*/ 246 h 265"/>
                <a:gd name="T12" fmla="*/ 207 w 325"/>
                <a:gd name="T13" fmla="*/ 244 h 265"/>
                <a:gd name="T14" fmla="*/ 218 w 325"/>
                <a:gd name="T15" fmla="*/ 241 h 265"/>
                <a:gd name="T16" fmla="*/ 230 w 325"/>
                <a:gd name="T17" fmla="*/ 240 h 265"/>
                <a:gd name="T18" fmla="*/ 242 w 325"/>
                <a:gd name="T19" fmla="*/ 240 h 265"/>
                <a:gd name="T20" fmla="*/ 257 w 325"/>
                <a:gd name="T21" fmla="*/ 241 h 265"/>
                <a:gd name="T22" fmla="*/ 272 w 325"/>
                <a:gd name="T23" fmla="*/ 242 h 265"/>
                <a:gd name="T24" fmla="*/ 288 w 325"/>
                <a:gd name="T25" fmla="*/ 248 h 265"/>
                <a:gd name="T26" fmla="*/ 306 w 325"/>
                <a:gd name="T27" fmla="*/ 255 h 265"/>
                <a:gd name="T28" fmla="*/ 325 w 325"/>
                <a:gd name="T29" fmla="*/ 263 h 265"/>
                <a:gd name="T30" fmla="*/ 325 w 325"/>
                <a:gd name="T31" fmla="*/ 26 h 265"/>
                <a:gd name="T32" fmla="*/ 325 w 325"/>
                <a:gd name="T33" fmla="*/ 26 h 265"/>
                <a:gd name="T34" fmla="*/ 307 w 325"/>
                <a:gd name="T35" fmla="*/ 18 h 265"/>
                <a:gd name="T36" fmla="*/ 288 w 325"/>
                <a:gd name="T37" fmla="*/ 9 h 265"/>
                <a:gd name="T38" fmla="*/ 265 w 325"/>
                <a:gd name="T39" fmla="*/ 4 h 265"/>
                <a:gd name="T40" fmla="*/ 253 w 325"/>
                <a:gd name="T41" fmla="*/ 1 h 265"/>
                <a:gd name="T42" fmla="*/ 240 w 325"/>
                <a:gd name="T43" fmla="*/ 0 h 265"/>
                <a:gd name="T44" fmla="*/ 226 w 325"/>
                <a:gd name="T45" fmla="*/ 0 h 265"/>
                <a:gd name="T46" fmla="*/ 212 w 325"/>
                <a:gd name="T47" fmla="*/ 1 h 265"/>
                <a:gd name="T48" fmla="*/ 199 w 325"/>
                <a:gd name="T49" fmla="*/ 4 h 265"/>
                <a:gd name="T50" fmla="*/ 187 w 325"/>
                <a:gd name="T51" fmla="*/ 8 h 265"/>
                <a:gd name="T52" fmla="*/ 175 w 325"/>
                <a:gd name="T53" fmla="*/ 16 h 265"/>
                <a:gd name="T54" fmla="*/ 162 w 325"/>
                <a:gd name="T55" fmla="*/ 26 h 265"/>
                <a:gd name="T56" fmla="*/ 0 w 325"/>
                <a:gd name="T57" fmla="*/ 26 h 265"/>
                <a:gd name="T58" fmla="*/ 0 w 325"/>
                <a:gd name="T59" fmla="*/ 264 h 265"/>
                <a:gd name="T60" fmla="*/ 166 w 325"/>
                <a:gd name="T61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25" h="265">
                  <a:moveTo>
                    <a:pt x="166" y="265"/>
                  </a:moveTo>
                  <a:lnTo>
                    <a:pt x="166" y="265"/>
                  </a:lnTo>
                  <a:lnTo>
                    <a:pt x="169" y="263"/>
                  </a:lnTo>
                  <a:lnTo>
                    <a:pt x="177" y="257"/>
                  </a:lnTo>
                  <a:lnTo>
                    <a:pt x="189" y="250"/>
                  </a:lnTo>
                  <a:lnTo>
                    <a:pt x="198" y="246"/>
                  </a:lnTo>
                  <a:lnTo>
                    <a:pt x="207" y="244"/>
                  </a:lnTo>
                  <a:lnTo>
                    <a:pt x="218" y="241"/>
                  </a:lnTo>
                  <a:lnTo>
                    <a:pt x="230" y="240"/>
                  </a:lnTo>
                  <a:lnTo>
                    <a:pt x="242" y="240"/>
                  </a:lnTo>
                  <a:lnTo>
                    <a:pt x="257" y="241"/>
                  </a:lnTo>
                  <a:lnTo>
                    <a:pt x="272" y="242"/>
                  </a:lnTo>
                  <a:lnTo>
                    <a:pt x="288" y="248"/>
                  </a:lnTo>
                  <a:lnTo>
                    <a:pt x="306" y="255"/>
                  </a:lnTo>
                  <a:lnTo>
                    <a:pt x="325" y="263"/>
                  </a:lnTo>
                  <a:lnTo>
                    <a:pt x="325" y="26"/>
                  </a:lnTo>
                  <a:lnTo>
                    <a:pt x="325" y="26"/>
                  </a:lnTo>
                  <a:lnTo>
                    <a:pt x="307" y="18"/>
                  </a:lnTo>
                  <a:lnTo>
                    <a:pt x="288" y="9"/>
                  </a:lnTo>
                  <a:lnTo>
                    <a:pt x="265" y="4"/>
                  </a:lnTo>
                  <a:lnTo>
                    <a:pt x="253" y="1"/>
                  </a:lnTo>
                  <a:lnTo>
                    <a:pt x="240" y="0"/>
                  </a:lnTo>
                  <a:lnTo>
                    <a:pt x="226" y="0"/>
                  </a:lnTo>
                  <a:lnTo>
                    <a:pt x="212" y="1"/>
                  </a:lnTo>
                  <a:lnTo>
                    <a:pt x="199" y="4"/>
                  </a:lnTo>
                  <a:lnTo>
                    <a:pt x="187" y="8"/>
                  </a:lnTo>
                  <a:lnTo>
                    <a:pt x="175" y="16"/>
                  </a:lnTo>
                  <a:lnTo>
                    <a:pt x="162" y="26"/>
                  </a:lnTo>
                  <a:lnTo>
                    <a:pt x="0" y="26"/>
                  </a:lnTo>
                  <a:lnTo>
                    <a:pt x="0" y="264"/>
                  </a:lnTo>
                  <a:lnTo>
                    <a:pt x="166" y="265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 141"/>
            <p:cNvSpPr>
              <a:spLocks noEditPoints="1"/>
            </p:cNvSpPr>
            <p:nvPr/>
          </p:nvSpPr>
          <p:spPr bwMode="auto">
            <a:xfrm>
              <a:off x="4563864" y="3415161"/>
              <a:ext cx="628650" cy="519113"/>
            </a:xfrm>
            <a:custGeom>
              <a:avLst/>
              <a:gdLst>
                <a:gd name="T0" fmla="*/ 365 w 396"/>
                <a:gd name="T1" fmla="*/ 0 h 327"/>
                <a:gd name="T2" fmla="*/ 383 w 396"/>
                <a:gd name="T3" fmla="*/ 5 h 327"/>
                <a:gd name="T4" fmla="*/ 394 w 396"/>
                <a:gd name="T5" fmla="*/ 19 h 327"/>
                <a:gd name="T6" fmla="*/ 396 w 396"/>
                <a:gd name="T7" fmla="*/ 197 h 327"/>
                <a:gd name="T8" fmla="*/ 394 w 396"/>
                <a:gd name="T9" fmla="*/ 210 h 327"/>
                <a:gd name="T10" fmla="*/ 383 w 396"/>
                <a:gd name="T11" fmla="*/ 224 h 327"/>
                <a:gd name="T12" fmla="*/ 365 w 396"/>
                <a:gd name="T13" fmla="*/ 230 h 327"/>
                <a:gd name="T14" fmla="*/ 295 w 396"/>
                <a:gd name="T15" fmla="*/ 260 h 327"/>
                <a:gd name="T16" fmla="*/ 307 w 396"/>
                <a:gd name="T17" fmla="*/ 262 h 327"/>
                <a:gd name="T18" fmla="*/ 321 w 396"/>
                <a:gd name="T19" fmla="*/ 273 h 327"/>
                <a:gd name="T20" fmla="*/ 326 w 396"/>
                <a:gd name="T21" fmla="*/ 291 h 327"/>
                <a:gd name="T22" fmla="*/ 326 w 396"/>
                <a:gd name="T23" fmla="*/ 302 h 327"/>
                <a:gd name="T24" fmla="*/ 318 w 396"/>
                <a:gd name="T25" fmla="*/ 318 h 327"/>
                <a:gd name="T26" fmla="*/ 302 w 396"/>
                <a:gd name="T27" fmla="*/ 326 h 327"/>
                <a:gd name="T28" fmla="*/ 199 w 396"/>
                <a:gd name="T29" fmla="*/ 208 h 327"/>
                <a:gd name="T30" fmla="*/ 348 w 396"/>
                <a:gd name="T31" fmla="*/ 208 h 327"/>
                <a:gd name="T32" fmla="*/ 361 w 396"/>
                <a:gd name="T33" fmla="*/ 204 h 327"/>
                <a:gd name="T34" fmla="*/ 371 w 396"/>
                <a:gd name="T35" fmla="*/ 192 h 327"/>
                <a:gd name="T36" fmla="*/ 373 w 396"/>
                <a:gd name="T37" fmla="*/ 47 h 327"/>
                <a:gd name="T38" fmla="*/ 371 w 396"/>
                <a:gd name="T39" fmla="*/ 36 h 327"/>
                <a:gd name="T40" fmla="*/ 361 w 396"/>
                <a:gd name="T41" fmla="*/ 25 h 327"/>
                <a:gd name="T42" fmla="*/ 348 w 396"/>
                <a:gd name="T43" fmla="*/ 20 h 327"/>
                <a:gd name="T44" fmla="*/ 127 w 396"/>
                <a:gd name="T45" fmla="*/ 260 h 327"/>
                <a:gd name="T46" fmla="*/ 127 w 396"/>
                <a:gd name="T47" fmla="*/ 230 h 327"/>
                <a:gd name="T48" fmla="*/ 199 w 396"/>
                <a:gd name="T49" fmla="*/ 327 h 327"/>
                <a:gd name="T50" fmla="*/ 154 w 396"/>
                <a:gd name="T51" fmla="*/ 288 h 327"/>
                <a:gd name="T52" fmla="*/ 158 w 396"/>
                <a:gd name="T53" fmla="*/ 287 h 327"/>
                <a:gd name="T54" fmla="*/ 159 w 396"/>
                <a:gd name="T55" fmla="*/ 283 h 327"/>
                <a:gd name="T56" fmla="*/ 155 w 396"/>
                <a:gd name="T57" fmla="*/ 277 h 327"/>
                <a:gd name="T58" fmla="*/ 127 w 396"/>
                <a:gd name="T59" fmla="*/ 260 h 327"/>
                <a:gd name="T60" fmla="*/ 199 w 396"/>
                <a:gd name="T61" fmla="*/ 0 h 327"/>
                <a:gd name="T62" fmla="*/ 127 w 396"/>
                <a:gd name="T63" fmla="*/ 0 h 327"/>
                <a:gd name="T64" fmla="*/ 127 w 396"/>
                <a:gd name="T65" fmla="*/ 276 h 327"/>
                <a:gd name="T66" fmla="*/ 97 w 396"/>
                <a:gd name="T67" fmla="*/ 277 h 327"/>
                <a:gd name="T68" fmla="*/ 94 w 396"/>
                <a:gd name="T69" fmla="*/ 283 h 327"/>
                <a:gd name="T70" fmla="*/ 96 w 396"/>
                <a:gd name="T71" fmla="*/ 287 h 327"/>
                <a:gd name="T72" fmla="*/ 100 w 396"/>
                <a:gd name="T73" fmla="*/ 288 h 327"/>
                <a:gd name="T74" fmla="*/ 101 w 396"/>
                <a:gd name="T75" fmla="*/ 327 h 327"/>
                <a:gd name="T76" fmla="*/ 88 w 396"/>
                <a:gd name="T77" fmla="*/ 325 h 327"/>
                <a:gd name="T78" fmla="*/ 74 w 396"/>
                <a:gd name="T79" fmla="*/ 314 h 327"/>
                <a:gd name="T80" fmla="*/ 69 w 396"/>
                <a:gd name="T81" fmla="*/ 295 h 327"/>
                <a:gd name="T82" fmla="*/ 70 w 396"/>
                <a:gd name="T83" fmla="*/ 285 h 327"/>
                <a:gd name="T84" fmla="*/ 78 w 396"/>
                <a:gd name="T85" fmla="*/ 269 h 327"/>
                <a:gd name="T86" fmla="*/ 94 w 396"/>
                <a:gd name="T87" fmla="*/ 260 h 327"/>
                <a:gd name="T88" fmla="*/ 127 w 396"/>
                <a:gd name="T89" fmla="*/ 230 h 327"/>
                <a:gd name="T90" fmla="*/ 25 w 396"/>
                <a:gd name="T91" fmla="*/ 229 h 327"/>
                <a:gd name="T92" fmla="*/ 9 w 396"/>
                <a:gd name="T93" fmla="*/ 220 h 327"/>
                <a:gd name="T94" fmla="*/ 1 w 396"/>
                <a:gd name="T95" fmla="*/ 204 h 327"/>
                <a:gd name="T96" fmla="*/ 0 w 396"/>
                <a:gd name="T97" fmla="*/ 31 h 327"/>
                <a:gd name="T98" fmla="*/ 5 w 396"/>
                <a:gd name="T99" fmla="*/ 13 h 327"/>
                <a:gd name="T100" fmla="*/ 20 w 396"/>
                <a:gd name="T101" fmla="*/ 2 h 327"/>
                <a:gd name="T102" fmla="*/ 127 w 396"/>
                <a:gd name="T103" fmla="*/ 0 h 327"/>
                <a:gd name="T104" fmla="*/ 50 w 396"/>
                <a:gd name="T105" fmla="*/ 20 h 327"/>
                <a:gd name="T106" fmla="*/ 35 w 396"/>
                <a:gd name="T107" fmla="*/ 25 h 327"/>
                <a:gd name="T108" fmla="*/ 25 w 396"/>
                <a:gd name="T109" fmla="*/ 36 h 327"/>
                <a:gd name="T110" fmla="*/ 24 w 396"/>
                <a:gd name="T111" fmla="*/ 182 h 327"/>
                <a:gd name="T112" fmla="*/ 25 w 396"/>
                <a:gd name="T113" fmla="*/ 192 h 327"/>
                <a:gd name="T114" fmla="*/ 35 w 396"/>
                <a:gd name="T115" fmla="*/ 204 h 327"/>
                <a:gd name="T116" fmla="*/ 50 w 396"/>
                <a:gd name="T117" fmla="*/ 208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96" h="327">
                  <a:moveTo>
                    <a:pt x="199" y="0"/>
                  </a:moveTo>
                  <a:lnTo>
                    <a:pt x="365" y="0"/>
                  </a:lnTo>
                  <a:lnTo>
                    <a:pt x="365" y="0"/>
                  </a:lnTo>
                  <a:lnTo>
                    <a:pt x="372" y="0"/>
                  </a:lnTo>
                  <a:lnTo>
                    <a:pt x="377" y="2"/>
                  </a:lnTo>
                  <a:lnTo>
                    <a:pt x="383" y="5"/>
                  </a:lnTo>
                  <a:lnTo>
                    <a:pt x="387" y="9"/>
                  </a:lnTo>
                  <a:lnTo>
                    <a:pt x="391" y="13"/>
                  </a:lnTo>
                  <a:lnTo>
                    <a:pt x="394" y="19"/>
                  </a:lnTo>
                  <a:lnTo>
                    <a:pt x="396" y="24"/>
                  </a:lnTo>
                  <a:lnTo>
                    <a:pt x="396" y="31"/>
                  </a:lnTo>
                  <a:lnTo>
                    <a:pt x="396" y="197"/>
                  </a:lnTo>
                  <a:lnTo>
                    <a:pt x="396" y="197"/>
                  </a:lnTo>
                  <a:lnTo>
                    <a:pt x="396" y="204"/>
                  </a:lnTo>
                  <a:lnTo>
                    <a:pt x="394" y="210"/>
                  </a:lnTo>
                  <a:lnTo>
                    <a:pt x="391" y="215"/>
                  </a:lnTo>
                  <a:lnTo>
                    <a:pt x="387" y="220"/>
                  </a:lnTo>
                  <a:lnTo>
                    <a:pt x="383" y="224"/>
                  </a:lnTo>
                  <a:lnTo>
                    <a:pt x="377" y="227"/>
                  </a:lnTo>
                  <a:lnTo>
                    <a:pt x="372" y="229"/>
                  </a:lnTo>
                  <a:lnTo>
                    <a:pt x="365" y="230"/>
                  </a:lnTo>
                  <a:lnTo>
                    <a:pt x="238" y="230"/>
                  </a:lnTo>
                  <a:lnTo>
                    <a:pt x="238" y="260"/>
                  </a:lnTo>
                  <a:lnTo>
                    <a:pt x="295" y="260"/>
                  </a:lnTo>
                  <a:lnTo>
                    <a:pt x="295" y="260"/>
                  </a:lnTo>
                  <a:lnTo>
                    <a:pt x="302" y="260"/>
                  </a:lnTo>
                  <a:lnTo>
                    <a:pt x="307" y="262"/>
                  </a:lnTo>
                  <a:lnTo>
                    <a:pt x="312" y="265"/>
                  </a:lnTo>
                  <a:lnTo>
                    <a:pt x="318" y="269"/>
                  </a:lnTo>
                  <a:lnTo>
                    <a:pt x="321" y="273"/>
                  </a:lnTo>
                  <a:lnTo>
                    <a:pt x="325" y="279"/>
                  </a:lnTo>
                  <a:lnTo>
                    <a:pt x="326" y="285"/>
                  </a:lnTo>
                  <a:lnTo>
                    <a:pt x="326" y="291"/>
                  </a:lnTo>
                  <a:lnTo>
                    <a:pt x="326" y="295"/>
                  </a:lnTo>
                  <a:lnTo>
                    <a:pt x="326" y="295"/>
                  </a:lnTo>
                  <a:lnTo>
                    <a:pt x="326" y="302"/>
                  </a:lnTo>
                  <a:lnTo>
                    <a:pt x="325" y="308"/>
                  </a:lnTo>
                  <a:lnTo>
                    <a:pt x="321" y="314"/>
                  </a:lnTo>
                  <a:lnTo>
                    <a:pt x="318" y="318"/>
                  </a:lnTo>
                  <a:lnTo>
                    <a:pt x="312" y="322"/>
                  </a:lnTo>
                  <a:lnTo>
                    <a:pt x="307" y="325"/>
                  </a:lnTo>
                  <a:lnTo>
                    <a:pt x="302" y="326"/>
                  </a:lnTo>
                  <a:lnTo>
                    <a:pt x="295" y="327"/>
                  </a:lnTo>
                  <a:lnTo>
                    <a:pt x="199" y="327"/>
                  </a:lnTo>
                  <a:lnTo>
                    <a:pt x="199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2" y="207"/>
                  </a:lnTo>
                  <a:lnTo>
                    <a:pt x="357" y="205"/>
                  </a:lnTo>
                  <a:lnTo>
                    <a:pt x="361" y="204"/>
                  </a:lnTo>
                  <a:lnTo>
                    <a:pt x="365" y="200"/>
                  </a:lnTo>
                  <a:lnTo>
                    <a:pt x="368" y="196"/>
                  </a:lnTo>
                  <a:lnTo>
                    <a:pt x="371" y="192"/>
                  </a:lnTo>
                  <a:lnTo>
                    <a:pt x="372" y="188"/>
                  </a:lnTo>
                  <a:lnTo>
                    <a:pt x="373" y="182"/>
                  </a:lnTo>
                  <a:lnTo>
                    <a:pt x="373" y="47"/>
                  </a:lnTo>
                  <a:lnTo>
                    <a:pt x="373" y="47"/>
                  </a:lnTo>
                  <a:lnTo>
                    <a:pt x="372" y="42"/>
                  </a:lnTo>
                  <a:lnTo>
                    <a:pt x="371" y="36"/>
                  </a:lnTo>
                  <a:lnTo>
                    <a:pt x="368" y="32"/>
                  </a:lnTo>
                  <a:lnTo>
                    <a:pt x="365" y="28"/>
                  </a:lnTo>
                  <a:lnTo>
                    <a:pt x="361" y="25"/>
                  </a:lnTo>
                  <a:lnTo>
                    <a:pt x="357" y="23"/>
                  </a:lnTo>
                  <a:lnTo>
                    <a:pt x="352" y="21"/>
                  </a:lnTo>
                  <a:lnTo>
                    <a:pt x="348" y="20"/>
                  </a:lnTo>
                  <a:lnTo>
                    <a:pt x="199" y="20"/>
                  </a:lnTo>
                  <a:lnTo>
                    <a:pt x="199" y="0"/>
                  </a:lnTo>
                  <a:close/>
                  <a:moveTo>
                    <a:pt x="127" y="260"/>
                  </a:moveTo>
                  <a:lnTo>
                    <a:pt x="159" y="260"/>
                  </a:lnTo>
                  <a:lnTo>
                    <a:pt x="159" y="230"/>
                  </a:lnTo>
                  <a:lnTo>
                    <a:pt x="127" y="230"/>
                  </a:lnTo>
                  <a:lnTo>
                    <a:pt x="127" y="208"/>
                  </a:lnTo>
                  <a:lnTo>
                    <a:pt x="199" y="208"/>
                  </a:lnTo>
                  <a:lnTo>
                    <a:pt x="199" y="327"/>
                  </a:lnTo>
                  <a:lnTo>
                    <a:pt x="127" y="327"/>
                  </a:lnTo>
                  <a:lnTo>
                    <a:pt x="127" y="288"/>
                  </a:lnTo>
                  <a:lnTo>
                    <a:pt x="154" y="288"/>
                  </a:lnTo>
                  <a:lnTo>
                    <a:pt x="154" y="288"/>
                  </a:lnTo>
                  <a:lnTo>
                    <a:pt x="155" y="288"/>
                  </a:lnTo>
                  <a:lnTo>
                    <a:pt x="158" y="287"/>
                  </a:lnTo>
                  <a:lnTo>
                    <a:pt x="159" y="284"/>
                  </a:lnTo>
                  <a:lnTo>
                    <a:pt x="159" y="283"/>
                  </a:lnTo>
                  <a:lnTo>
                    <a:pt x="159" y="283"/>
                  </a:lnTo>
                  <a:lnTo>
                    <a:pt x="159" y="280"/>
                  </a:lnTo>
                  <a:lnTo>
                    <a:pt x="158" y="279"/>
                  </a:lnTo>
                  <a:lnTo>
                    <a:pt x="155" y="277"/>
                  </a:lnTo>
                  <a:lnTo>
                    <a:pt x="154" y="276"/>
                  </a:lnTo>
                  <a:lnTo>
                    <a:pt x="127" y="276"/>
                  </a:lnTo>
                  <a:lnTo>
                    <a:pt x="127" y="260"/>
                  </a:lnTo>
                  <a:lnTo>
                    <a:pt x="127" y="260"/>
                  </a:lnTo>
                  <a:close/>
                  <a:moveTo>
                    <a:pt x="127" y="0"/>
                  </a:moveTo>
                  <a:lnTo>
                    <a:pt x="199" y="0"/>
                  </a:lnTo>
                  <a:lnTo>
                    <a:pt x="199" y="20"/>
                  </a:lnTo>
                  <a:lnTo>
                    <a:pt x="127" y="20"/>
                  </a:lnTo>
                  <a:lnTo>
                    <a:pt x="127" y="0"/>
                  </a:lnTo>
                  <a:close/>
                  <a:moveTo>
                    <a:pt x="101" y="260"/>
                  </a:moveTo>
                  <a:lnTo>
                    <a:pt x="127" y="260"/>
                  </a:lnTo>
                  <a:lnTo>
                    <a:pt x="127" y="276"/>
                  </a:lnTo>
                  <a:lnTo>
                    <a:pt x="100" y="276"/>
                  </a:lnTo>
                  <a:lnTo>
                    <a:pt x="100" y="276"/>
                  </a:lnTo>
                  <a:lnTo>
                    <a:pt x="97" y="277"/>
                  </a:lnTo>
                  <a:lnTo>
                    <a:pt x="96" y="279"/>
                  </a:lnTo>
                  <a:lnTo>
                    <a:pt x="94" y="280"/>
                  </a:lnTo>
                  <a:lnTo>
                    <a:pt x="94" y="283"/>
                  </a:lnTo>
                  <a:lnTo>
                    <a:pt x="94" y="283"/>
                  </a:lnTo>
                  <a:lnTo>
                    <a:pt x="94" y="284"/>
                  </a:lnTo>
                  <a:lnTo>
                    <a:pt x="96" y="287"/>
                  </a:lnTo>
                  <a:lnTo>
                    <a:pt x="97" y="288"/>
                  </a:lnTo>
                  <a:lnTo>
                    <a:pt x="100" y="288"/>
                  </a:lnTo>
                  <a:lnTo>
                    <a:pt x="100" y="288"/>
                  </a:lnTo>
                  <a:lnTo>
                    <a:pt x="127" y="288"/>
                  </a:lnTo>
                  <a:lnTo>
                    <a:pt x="127" y="327"/>
                  </a:lnTo>
                  <a:lnTo>
                    <a:pt x="101" y="327"/>
                  </a:lnTo>
                  <a:lnTo>
                    <a:pt x="101" y="327"/>
                  </a:lnTo>
                  <a:lnTo>
                    <a:pt x="94" y="326"/>
                  </a:lnTo>
                  <a:lnTo>
                    <a:pt x="88" y="325"/>
                  </a:lnTo>
                  <a:lnTo>
                    <a:pt x="82" y="322"/>
                  </a:lnTo>
                  <a:lnTo>
                    <a:pt x="78" y="318"/>
                  </a:lnTo>
                  <a:lnTo>
                    <a:pt x="74" y="314"/>
                  </a:lnTo>
                  <a:lnTo>
                    <a:pt x="71" y="308"/>
                  </a:lnTo>
                  <a:lnTo>
                    <a:pt x="70" y="302"/>
                  </a:lnTo>
                  <a:lnTo>
                    <a:pt x="69" y="295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0" y="285"/>
                  </a:lnTo>
                  <a:lnTo>
                    <a:pt x="71" y="279"/>
                  </a:lnTo>
                  <a:lnTo>
                    <a:pt x="74" y="273"/>
                  </a:lnTo>
                  <a:lnTo>
                    <a:pt x="78" y="269"/>
                  </a:lnTo>
                  <a:lnTo>
                    <a:pt x="82" y="265"/>
                  </a:lnTo>
                  <a:lnTo>
                    <a:pt x="88" y="262"/>
                  </a:lnTo>
                  <a:lnTo>
                    <a:pt x="94" y="260"/>
                  </a:lnTo>
                  <a:lnTo>
                    <a:pt x="101" y="260"/>
                  </a:lnTo>
                  <a:lnTo>
                    <a:pt x="101" y="260"/>
                  </a:lnTo>
                  <a:close/>
                  <a:moveTo>
                    <a:pt x="127" y="230"/>
                  </a:moveTo>
                  <a:lnTo>
                    <a:pt x="32" y="230"/>
                  </a:lnTo>
                  <a:lnTo>
                    <a:pt x="32" y="230"/>
                  </a:lnTo>
                  <a:lnTo>
                    <a:pt x="25" y="229"/>
                  </a:lnTo>
                  <a:lnTo>
                    <a:pt x="20" y="227"/>
                  </a:lnTo>
                  <a:lnTo>
                    <a:pt x="14" y="224"/>
                  </a:lnTo>
                  <a:lnTo>
                    <a:pt x="9" y="220"/>
                  </a:lnTo>
                  <a:lnTo>
                    <a:pt x="5" y="215"/>
                  </a:lnTo>
                  <a:lnTo>
                    <a:pt x="2" y="210"/>
                  </a:lnTo>
                  <a:lnTo>
                    <a:pt x="1" y="204"/>
                  </a:lnTo>
                  <a:lnTo>
                    <a:pt x="0" y="19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4"/>
                  </a:lnTo>
                  <a:lnTo>
                    <a:pt x="2" y="19"/>
                  </a:lnTo>
                  <a:lnTo>
                    <a:pt x="5" y="13"/>
                  </a:lnTo>
                  <a:lnTo>
                    <a:pt x="9" y="9"/>
                  </a:lnTo>
                  <a:lnTo>
                    <a:pt x="14" y="5"/>
                  </a:lnTo>
                  <a:lnTo>
                    <a:pt x="20" y="2"/>
                  </a:lnTo>
                  <a:lnTo>
                    <a:pt x="25" y="0"/>
                  </a:lnTo>
                  <a:lnTo>
                    <a:pt x="32" y="0"/>
                  </a:lnTo>
                  <a:lnTo>
                    <a:pt x="127" y="0"/>
                  </a:lnTo>
                  <a:lnTo>
                    <a:pt x="127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4" y="21"/>
                  </a:lnTo>
                  <a:lnTo>
                    <a:pt x="40" y="23"/>
                  </a:lnTo>
                  <a:lnTo>
                    <a:pt x="35" y="25"/>
                  </a:lnTo>
                  <a:lnTo>
                    <a:pt x="31" y="28"/>
                  </a:lnTo>
                  <a:lnTo>
                    <a:pt x="28" y="32"/>
                  </a:lnTo>
                  <a:lnTo>
                    <a:pt x="25" y="36"/>
                  </a:lnTo>
                  <a:lnTo>
                    <a:pt x="24" y="42"/>
                  </a:lnTo>
                  <a:lnTo>
                    <a:pt x="24" y="47"/>
                  </a:lnTo>
                  <a:lnTo>
                    <a:pt x="24" y="182"/>
                  </a:lnTo>
                  <a:lnTo>
                    <a:pt x="24" y="182"/>
                  </a:lnTo>
                  <a:lnTo>
                    <a:pt x="24" y="188"/>
                  </a:lnTo>
                  <a:lnTo>
                    <a:pt x="25" y="192"/>
                  </a:lnTo>
                  <a:lnTo>
                    <a:pt x="28" y="196"/>
                  </a:lnTo>
                  <a:lnTo>
                    <a:pt x="31" y="200"/>
                  </a:lnTo>
                  <a:lnTo>
                    <a:pt x="35" y="204"/>
                  </a:lnTo>
                  <a:lnTo>
                    <a:pt x="40" y="205"/>
                  </a:lnTo>
                  <a:lnTo>
                    <a:pt x="44" y="207"/>
                  </a:lnTo>
                  <a:lnTo>
                    <a:pt x="50" y="208"/>
                  </a:lnTo>
                  <a:lnTo>
                    <a:pt x="127" y="208"/>
                  </a:lnTo>
                  <a:lnTo>
                    <a:pt x="127" y="230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6" name="Freeform 142"/>
            <p:cNvSpPr>
              <a:spLocks noEditPoints="1"/>
            </p:cNvSpPr>
            <p:nvPr/>
          </p:nvSpPr>
          <p:spPr bwMode="auto">
            <a:xfrm>
              <a:off x="3271639" y="2373761"/>
              <a:ext cx="808038" cy="941388"/>
            </a:xfrm>
            <a:custGeom>
              <a:avLst/>
              <a:gdLst>
                <a:gd name="T0" fmla="*/ 92 w 509"/>
                <a:gd name="T1" fmla="*/ 126 h 593"/>
                <a:gd name="T2" fmla="*/ 147 w 509"/>
                <a:gd name="T3" fmla="*/ 94 h 593"/>
                <a:gd name="T4" fmla="*/ 137 w 509"/>
                <a:gd name="T5" fmla="*/ 133 h 593"/>
                <a:gd name="T6" fmla="*/ 168 w 509"/>
                <a:gd name="T7" fmla="*/ 120 h 593"/>
                <a:gd name="T8" fmla="*/ 157 w 509"/>
                <a:gd name="T9" fmla="*/ 157 h 593"/>
                <a:gd name="T10" fmla="*/ 189 w 509"/>
                <a:gd name="T11" fmla="*/ 144 h 593"/>
                <a:gd name="T12" fmla="*/ 177 w 509"/>
                <a:gd name="T13" fmla="*/ 183 h 593"/>
                <a:gd name="T14" fmla="*/ 210 w 509"/>
                <a:gd name="T15" fmla="*/ 170 h 593"/>
                <a:gd name="T16" fmla="*/ 174 w 509"/>
                <a:gd name="T17" fmla="*/ 228 h 593"/>
                <a:gd name="T18" fmla="*/ 230 w 509"/>
                <a:gd name="T19" fmla="*/ 195 h 593"/>
                <a:gd name="T20" fmla="*/ 219 w 509"/>
                <a:gd name="T21" fmla="*/ 235 h 593"/>
                <a:gd name="T22" fmla="*/ 252 w 509"/>
                <a:gd name="T23" fmla="*/ 221 h 593"/>
                <a:gd name="T24" fmla="*/ 239 w 509"/>
                <a:gd name="T25" fmla="*/ 259 h 593"/>
                <a:gd name="T26" fmla="*/ 272 w 509"/>
                <a:gd name="T27" fmla="*/ 245 h 593"/>
                <a:gd name="T28" fmla="*/ 261 w 509"/>
                <a:gd name="T29" fmla="*/ 285 h 593"/>
                <a:gd name="T30" fmla="*/ 294 w 509"/>
                <a:gd name="T31" fmla="*/ 271 h 593"/>
                <a:gd name="T32" fmla="*/ 258 w 509"/>
                <a:gd name="T33" fmla="*/ 329 h 593"/>
                <a:gd name="T34" fmla="*/ 314 w 509"/>
                <a:gd name="T35" fmla="*/ 297 h 593"/>
                <a:gd name="T36" fmla="*/ 302 w 509"/>
                <a:gd name="T37" fmla="*/ 336 h 593"/>
                <a:gd name="T38" fmla="*/ 334 w 509"/>
                <a:gd name="T39" fmla="*/ 323 h 593"/>
                <a:gd name="T40" fmla="*/ 323 w 509"/>
                <a:gd name="T41" fmla="*/ 362 h 593"/>
                <a:gd name="T42" fmla="*/ 356 w 509"/>
                <a:gd name="T43" fmla="*/ 347 h 593"/>
                <a:gd name="T44" fmla="*/ 344 w 509"/>
                <a:gd name="T45" fmla="*/ 386 h 593"/>
                <a:gd name="T46" fmla="*/ 376 w 509"/>
                <a:gd name="T47" fmla="*/ 373 h 593"/>
                <a:gd name="T48" fmla="*/ 341 w 509"/>
                <a:gd name="T49" fmla="*/ 431 h 593"/>
                <a:gd name="T50" fmla="*/ 397 w 509"/>
                <a:gd name="T51" fmla="*/ 398 h 593"/>
                <a:gd name="T52" fmla="*/ 386 w 509"/>
                <a:gd name="T53" fmla="*/ 438 h 593"/>
                <a:gd name="T54" fmla="*/ 418 w 509"/>
                <a:gd name="T55" fmla="*/ 424 h 593"/>
                <a:gd name="T56" fmla="*/ 406 w 509"/>
                <a:gd name="T57" fmla="*/ 463 h 593"/>
                <a:gd name="T58" fmla="*/ 438 w 509"/>
                <a:gd name="T59" fmla="*/ 450 h 593"/>
                <a:gd name="T60" fmla="*/ 426 w 509"/>
                <a:gd name="T61" fmla="*/ 488 h 593"/>
                <a:gd name="T62" fmla="*/ 459 w 509"/>
                <a:gd name="T63" fmla="*/ 474 h 593"/>
                <a:gd name="T64" fmla="*/ 424 w 509"/>
                <a:gd name="T65" fmla="*/ 532 h 593"/>
                <a:gd name="T66" fmla="*/ 480 w 509"/>
                <a:gd name="T67" fmla="*/ 500 h 593"/>
                <a:gd name="T68" fmla="*/ 437 w 509"/>
                <a:gd name="T69" fmla="*/ 593 h 593"/>
                <a:gd name="T70" fmla="*/ 70 w 509"/>
                <a:gd name="T71" fmla="*/ 82 h 593"/>
                <a:gd name="T72" fmla="*/ 77 w 509"/>
                <a:gd name="T73" fmla="*/ 80 h 593"/>
                <a:gd name="T74" fmla="*/ 82 w 509"/>
                <a:gd name="T75" fmla="*/ 78 h 593"/>
                <a:gd name="T76" fmla="*/ 88 w 509"/>
                <a:gd name="T77" fmla="*/ 65 h 593"/>
                <a:gd name="T78" fmla="*/ 84 w 509"/>
                <a:gd name="T79" fmla="*/ 52 h 593"/>
                <a:gd name="T80" fmla="*/ 81 w 509"/>
                <a:gd name="T81" fmla="*/ 49 h 593"/>
                <a:gd name="T82" fmla="*/ 74 w 509"/>
                <a:gd name="T83" fmla="*/ 45 h 593"/>
                <a:gd name="T84" fmla="*/ 70 w 509"/>
                <a:gd name="T85" fmla="*/ 2 h 593"/>
                <a:gd name="T86" fmla="*/ 141 w 509"/>
                <a:gd name="T87" fmla="*/ 86 h 593"/>
                <a:gd name="T88" fmla="*/ 0 w 509"/>
                <a:gd name="T89" fmla="*/ 59 h 593"/>
                <a:gd name="T90" fmla="*/ 70 w 509"/>
                <a:gd name="T91" fmla="*/ 45 h 593"/>
                <a:gd name="T92" fmla="*/ 65 w 509"/>
                <a:gd name="T93" fmla="*/ 46 h 593"/>
                <a:gd name="T94" fmla="*/ 59 w 509"/>
                <a:gd name="T95" fmla="*/ 49 h 593"/>
                <a:gd name="T96" fmla="*/ 53 w 509"/>
                <a:gd name="T97" fmla="*/ 61 h 593"/>
                <a:gd name="T98" fmla="*/ 57 w 509"/>
                <a:gd name="T99" fmla="*/ 75 h 593"/>
                <a:gd name="T100" fmla="*/ 57 w 509"/>
                <a:gd name="T101" fmla="*/ 75 h 593"/>
                <a:gd name="T102" fmla="*/ 63 w 509"/>
                <a:gd name="T103" fmla="*/ 79 h 593"/>
                <a:gd name="T104" fmla="*/ 70 w 509"/>
                <a:gd name="T105" fmla="*/ 82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9" h="593">
                  <a:moveTo>
                    <a:pt x="141" y="86"/>
                  </a:moveTo>
                  <a:lnTo>
                    <a:pt x="92" y="126"/>
                  </a:lnTo>
                  <a:lnTo>
                    <a:pt x="99" y="134"/>
                  </a:lnTo>
                  <a:lnTo>
                    <a:pt x="147" y="94"/>
                  </a:lnTo>
                  <a:lnTo>
                    <a:pt x="162" y="111"/>
                  </a:lnTo>
                  <a:lnTo>
                    <a:pt x="137" y="133"/>
                  </a:lnTo>
                  <a:lnTo>
                    <a:pt x="142" y="140"/>
                  </a:lnTo>
                  <a:lnTo>
                    <a:pt x="168" y="120"/>
                  </a:lnTo>
                  <a:lnTo>
                    <a:pt x="183" y="137"/>
                  </a:lnTo>
                  <a:lnTo>
                    <a:pt x="157" y="157"/>
                  </a:lnTo>
                  <a:lnTo>
                    <a:pt x="164" y="166"/>
                  </a:lnTo>
                  <a:lnTo>
                    <a:pt x="189" y="144"/>
                  </a:lnTo>
                  <a:lnTo>
                    <a:pt x="203" y="161"/>
                  </a:lnTo>
                  <a:lnTo>
                    <a:pt x="177" y="183"/>
                  </a:lnTo>
                  <a:lnTo>
                    <a:pt x="184" y="191"/>
                  </a:lnTo>
                  <a:lnTo>
                    <a:pt x="210" y="170"/>
                  </a:lnTo>
                  <a:lnTo>
                    <a:pt x="225" y="187"/>
                  </a:lnTo>
                  <a:lnTo>
                    <a:pt x="174" y="228"/>
                  </a:lnTo>
                  <a:lnTo>
                    <a:pt x="181" y="236"/>
                  </a:lnTo>
                  <a:lnTo>
                    <a:pt x="230" y="195"/>
                  </a:lnTo>
                  <a:lnTo>
                    <a:pt x="245" y="213"/>
                  </a:lnTo>
                  <a:lnTo>
                    <a:pt x="219" y="235"/>
                  </a:lnTo>
                  <a:lnTo>
                    <a:pt x="226" y="241"/>
                  </a:lnTo>
                  <a:lnTo>
                    <a:pt x="252" y="221"/>
                  </a:lnTo>
                  <a:lnTo>
                    <a:pt x="267" y="239"/>
                  </a:lnTo>
                  <a:lnTo>
                    <a:pt x="239" y="259"/>
                  </a:lnTo>
                  <a:lnTo>
                    <a:pt x="246" y="267"/>
                  </a:lnTo>
                  <a:lnTo>
                    <a:pt x="272" y="245"/>
                  </a:lnTo>
                  <a:lnTo>
                    <a:pt x="287" y="263"/>
                  </a:lnTo>
                  <a:lnTo>
                    <a:pt x="261" y="285"/>
                  </a:lnTo>
                  <a:lnTo>
                    <a:pt x="267" y="293"/>
                  </a:lnTo>
                  <a:lnTo>
                    <a:pt x="294" y="271"/>
                  </a:lnTo>
                  <a:lnTo>
                    <a:pt x="307" y="289"/>
                  </a:lnTo>
                  <a:lnTo>
                    <a:pt x="258" y="329"/>
                  </a:lnTo>
                  <a:lnTo>
                    <a:pt x="264" y="338"/>
                  </a:lnTo>
                  <a:lnTo>
                    <a:pt x="314" y="297"/>
                  </a:lnTo>
                  <a:lnTo>
                    <a:pt x="329" y="314"/>
                  </a:lnTo>
                  <a:lnTo>
                    <a:pt x="302" y="336"/>
                  </a:lnTo>
                  <a:lnTo>
                    <a:pt x="308" y="343"/>
                  </a:lnTo>
                  <a:lnTo>
                    <a:pt x="334" y="323"/>
                  </a:lnTo>
                  <a:lnTo>
                    <a:pt x="349" y="340"/>
                  </a:lnTo>
                  <a:lnTo>
                    <a:pt x="323" y="362"/>
                  </a:lnTo>
                  <a:lnTo>
                    <a:pt x="329" y="369"/>
                  </a:lnTo>
                  <a:lnTo>
                    <a:pt x="356" y="347"/>
                  </a:lnTo>
                  <a:lnTo>
                    <a:pt x="369" y="366"/>
                  </a:lnTo>
                  <a:lnTo>
                    <a:pt x="344" y="386"/>
                  </a:lnTo>
                  <a:lnTo>
                    <a:pt x="350" y="394"/>
                  </a:lnTo>
                  <a:lnTo>
                    <a:pt x="376" y="373"/>
                  </a:lnTo>
                  <a:lnTo>
                    <a:pt x="391" y="390"/>
                  </a:lnTo>
                  <a:lnTo>
                    <a:pt x="341" y="431"/>
                  </a:lnTo>
                  <a:lnTo>
                    <a:pt x="348" y="439"/>
                  </a:lnTo>
                  <a:lnTo>
                    <a:pt x="397" y="398"/>
                  </a:lnTo>
                  <a:lnTo>
                    <a:pt x="411" y="416"/>
                  </a:lnTo>
                  <a:lnTo>
                    <a:pt x="386" y="438"/>
                  </a:lnTo>
                  <a:lnTo>
                    <a:pt x="391" y="446"/>
                  </a:lnTo>
                  <a:lnTo>
                    <a:pt x="418" y="424"/>
                  </a:lnTo>
                  <a:lnTo>
                    <a:pt x="432" y="442"/>
                  </a:lnTo>
                  <a:lnTo>
                    <a:pt x="406" y="463"/>
                  </a:lnTo>
                  <a:lnTo>
                    <a:pt x="413" y="470"/>
                  </a:lnTo>
                  <a:lnTo>
                    <a:pt x="438" y="450"/>
                  </a:lnTo>
                  <a:lnTo>
                    <a:pt x="453" y="467"/>
                  </a:lnTo>
                  <a:lnTo>
                    <a:pt x="426" y="488"/>
                  </a:lnTo>
                  <a:lnTo>
                    <a:pt x="433" y="496"/>
                  </a:lnTo>
                  <a:lnTo>
                    <a:pt x="459" y="474"/>
                  </a:lnTo>
                  <a:lnTo>
                    <a:pt x="474" y="492"/>
                  </a:lnTo>
                  <a:lnTo>
                    <a:pt x="424" y="532"/>
                  </a:lnTo>
                  <a:lnTo>
                    <a:pt x="430" y="541"/>
                  </a:lnTo>
                  <a:lnTo>
                    <a:pt x="480" y="500"/>
                  </a:lnTo>
                  <a:lnTo>
                    <a:pt x="509" y="535"/>
                  </a:lnTo>
                  <a:lnTo>
                    <a:pt x="437" y="593"/>
                  </a:lnTo>
                  <a:lnTo>
                    <a:pt x="70" y="145"/>
                  </a:lnTo>
                  <a:lnTo>
                    <a:pt x="70" y="82"/>
                  </a:lnTo>
                  <a:lnTo>
                    <a:pt x="70" y="82"/>
                  </a:lnTo>
                  <a:lnTo>
                    <a:pt x="77" y="80"/>
                  </a:lnTo>
                  <a:lnTo>
                    <a:pt x="82" y="78"/>
                  </a:lnTo>
                  <a:lnTo>
                    <a:pt x="82" y="78"/>
                  </a:lnTo>
                  <a:lnTo>
                    <a:pt x="86" y="72"/>
                  </a:lnTo>
                  <a:lnTo>
                    <a:pt x="88" y="65"/>
                  </a:lnTo>
                  <a:lnTo>
                    <a:pt x="88" y="59"/>
                  </a:lnTo>
                  <a:lnTo>
                    <a:pt x="84" y="52"/>
                  </a:lnTo>
                  <a:lnTo>
                    <a:pt x="84" y="52"/>
                  </a:lnTo>
                  <a:lnTo>
                    <a:pt x="81" y="49"/>
                  </a:lnTo>
                  <a:lnTo>
                    <a:pt x="78" y="46"/>
                  </a:lnTo>
                  <a:lnTo>
                    <a:pt x="74" y="45"/>
                  </a:lnTo>
                  <a:lnTo>
                    <a:pt x="70" y="45"/>
                  </a:lnTo>
                  <a:lnTo>
                    <a:pt x="70" y="2"/>
                  </a:lnTo>
                  <a:lnTo>
                    <a:pt x="72" y="0"/>
                  </a:lnTo>
                  <a:lnTo>
                    <a:pt x="141" y="86"/>
                  </a:lnTo>
                  <a:close/>
                  <a:moveTo>
                    <a:pt x="70" y="145"/>
                  </a:moveTo>
                  <a:lnTo>
                    <a:pt x="0" y="59"/>
                  </a:lnTo>
                  <a:lnTo>
                    <a:pt x="70" y="2"/>
                  </a:lnTo>
                  <a:lnTo>
                    <a:pt x="70" y="45"/>
                  </a:lnTo>
                  <a:lnTo>
                    <a:pt x="70" y="45"/>
                  </a:lnTo>
                  <a:lnTo>
                    <a:pt x="65" y="46"/>
                  </a:lnTo>
                  <a:lnTo>
                    <a:pt x="59" y="49"/>
                  </a:lnTo>
                  <a:lnTo>
                    <a:pt x="59" y="49"/>
                  </a:lnTo>
                  <a:lnTo>
                    <a:pt x="54" y="55"/>
                  </a:lnTo>
                  <a:lnTo>
                    <a:pt x="53" y="61"/>
                  </a:lnTo>
                  <a:lnTo>
                    <a:pt x="53" y="68"/>
                  </a:lnTo>
                  <a:lnTo>
                    <a:pt x="57" y="75"/>
                  </a:lnTo>
                  <a:lnTo>
                    <a:pt x="57" y="75"/>
                  </a:lnTo>
                  <a:lnTo>
                    <a:pt x="57" y="75"/>
                  </a:lnTo>
                  <a:lnTo>
                    <a:pt x="59" y="78"/>
                  </a:lnTo>
                  <a:lnTo>
                    <a:pt x="63" y="79"/>
                  </a:lnTo>
                  <a:lnTo>
                    <a:pt x="66" y="80"/>
                  </a:lnTo>
                  <a:lnTo>
                    <a:pt x="70" y="82"/>
                  </a:lnTo>
                  <a:lnTo>
                    <a:pt x="70" y="145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7" name="Freeform 143"/>
            <p:cNvSpPr>
              <a:spLocks noEditPoints="1"/>
            </p:cNvSpPr>
            <p:nvPr/>
          </p:nvSpPr>
          <p:spPr bwMode="auto">
            <a:xfrm>
              <a:off x="3127176" y="2651573"/>
              <a:ext cx="339725" cy="684213"/>
            </a:xfrm>
            <a:custGeom>
              <a:avLst/>
              <a:gdLst>
                <a:gd name="T0" fmla="*/ 194 w 214"/>
                <a:gd name="T1" fmla="*/ 431 h 431"/>
                <a:gd name="T2" fmla="*/ 169 w 214"/>
                <a:gd name="T3" fmla="*/ 408 h 431"/>
                <a:gd name="T4" fmla="*/ 209 w 214"/>
                <a:gd name="T5" fmla="*/ 349 h 431"/>
                <a:gd name="T6" fmla="*/ 203 w 214"/>
                <a:gd name="T7" fmla="*/ 341 h 431"/>
                <a:gd name="T8" fmla="*/ 188 w 214"/>
                <a:gd name="T9" fmla="*/ 337 h 431"/>
                <a:gd name="T10" fmla="*/ 180 w 214"/>
                <a:gd name="T11" fmla="*/ 344 h 431"/>
                <a:gd name="T12" fmla="*/ 179 w 214"/>
                <a:gd name="T13" fmla="*/ 353 h 431"/>
                <a:gd name="T14" fmla="*/ 171 w 214"/>
                <a:gd name="T15" fmla="*/ 347 h 431"/>
                <a:gd name="T16" fmla="*/ 125 w 214"/>
                <a:gd name="T17" fmla="*/ 385 h 431"/>
                <a:gd name="T18" fmla="*/ 50 w 214"/>
                <a:gd name="T19" fmla="*/ 194 h 431"/>
                <a:gd name="T20" fmla="*/ 54 w 214"/>
                <a:gd name="T21" fmla="*/ 186 h 431"/>
                <a:gd name="T22" fmla="*/ 81 w 214"/>
                <a:gd name="T23" fmla="*/ 176 h 431"/>
                <a:gd name="T24" fmla="*/ 74 w 214"/>
                <a:gd name="T25" fmla="*/ 173 h 431"/>
                <a:gd name="T26" fmla="*/ 50 w 214"/>
                <a:gd name="T27" fmla="*/ 115 h 431"/>
                <a:gd name="T28" fmla="*/ 99 w 214"/>
                <a:gd name="T29" fmla="*/ 61 h 431"/>
                <a:gd name="T30" fmla="*/ 111 w 214"/>
                <a:gd name="T31" fmla="*/ 65 h 431"/>
                <a:gd name="T32" fmla="*/ 144 w 214"/>
                <a:gd name="T33" fmla="*/ 146 h 431"/>
                <a:gd name="T34" fmla="*/ 144 w 214"/>
                <a:gd name="T35" fmla="*/ 156 h 431"/>
                <a:gd name="T36" fmla="*/ 168 w 214"/>
                <a:gd name="T37" fmla="*/ 347 h 431"/>
                <a:gd name="T38" fmla="*/ 163 w 214"/>
                <a:gd name="T39" fmla="*/ 348 h 431"/>
                <a:gd name="T40" fmla="*/ 153 w 214"/>
                <a:gd name="T41" fmla="*/ 357 h 431"/>
                <a:gd name="T42" fmla="*/ 150 w 214"/>
                <a:gd name="T43" fmla="*/ 359 h 431"/>
                <a:gd name="T44" fmla="*/ 135 w 214"/>
                <a:gd name="T45" fmla="*/ 357 h 431"/>
                <a:gd name="T46" fmla="*/ 129 w 214"/>
                <a:gd name="T47" fmla="*/ 366 h 431"/>
                <a:gd name="T48" fmla="*/ 130 w 214"/>
                <a:gd name="T49" fmla="*/ 381 h 431"/>
                <a:gd name="T50" fmla="*/ 125 w 214"/>
                <a:gd name="T51" fmla="*/ 385 h 431"/>
                <a:gd name="T52" fmla="*/ 50 w 214"/>
                <a:gd name="T53" fmla="*/ 77 h 431"/>
                <a:gd name="T54" fmla="*/ 87 w 214"/>
                <a:gd name="T55" fmla="*/ 28 h 431"/>
                <a:gd name="T56" fmla="*/ 77 w 214"/>
                <a:gd name="T57" fmla="*/ 14 h 431"/>
                <a:gd name="T58" fmla="*/ 62 w 214"/>
                <a:gd name="T59" fmla="*/ 3 h 431"/>
                <a:gd name="T60" fmla="*/ 50 w 214"/>
                <a:gd name="T61" fmla="*/ 0 h 431"/>
                <a:gd name="T62" fmla="*/ 45 w 214"/>
                <a:gd name="T63" fmla="*/ 191 h 431"/>
                <a:gd name="T64" fmla="*/ 11 w 214"/>
                <a:gd name="T65" fmla="*/ 108 h 431"/>
                <a:gd name="T66" fmla="*/ 12 w 214"/>
                <a:gd name="T67" fmla="*/ 96 h 431"/>
                <a:gd name="T68" fmla="*/ 4 w 214"/>
                <a:gd name="T69" fmla="*/ 61 h 431"/>
                <a:gd name="T70" fmla="*/ 1 w 214"/>
                <a:gd name="T71" fmla="*/ 35 h 431"/>
                <a:gd name="T72" fmla="*/ 15 w 214"/>
                <a:gd name="T73" fmla="*/ 12 h 431"/>
                <a:gd name="T74" fmla="*/ 30 w 214"/>
                <a:gd name="T75" fmla="*/ 3 h 431"/>
                <a:gd name="T76" fmla="*/ 50 w 214"/>
                <a:gd name="T77" fmla="*/ 77 h 431"/>
                <a:gd name="T78" fmla="*/ 50 w 214"/>
                <a:gd name="T79" fmla="*/ 115 h 431"/>
                <a:gd name="T80" fmla="*/ 43 w 214"/>
                <a:gd name="T81" fmla="*/ 98 h 431"/>
                <a:gd name="T82" fmla="*/ 47 w 214"/>
                <a:gd name="T83" fmla="*/ 88 h 431"/>
                <a:gd name="T84" fmla="*/ 22 w 214"/>
                <a:gd name="T85" fmla="*/ 99 h 431"/>
                <a:gd name="T86" fmla="*/ 19 w 214"/>
                <a:gd name="T87" fmla="*/ 111 h 431"/>
                <a:gd name="T88" fmla="*/ 47 w 214"/>
                <a:gd name="T89" fmla="*/ 18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4" h="431">
                  <a:moveTo>
                    <a:pt x="168" y="228"/>
                  </a:moveTo>
                  <a:lnTo>
                    <a:pt x="214" y="349"/>
                  </a:lnTo>
                  <a:lnTo>
                    <a:pt x="194" y="431"/>
                  </a:lnTo>
                  <a:lnTo>
                    <a:pt x="168" y="413"/>
                  </a:lnTo>
                  <a:lnTo>
                    <a:pt x="168" y="405"/>
                  </a:lnTo>
                  <a:lnTo>
                    <a:pt x="169" y="408"/>
                  </a:lnTo>
                  <a:lnTo>
                    <a:pt x="196" y="397"/>
                  </a:lnTo>
                  <a:lnTo>
                    <a:pt x="209" y="349"/>
                  </a:lnTo>
                  <a:lnTo>
                    <a:pt x="209" y="349"/>
                  </a:lnTo>
                  <a:lnTo>
                    <a:pt x="206" y="345"/>
                  </a:lnTo>
                  <a:lnTo>
                    <a:pt x="206" y="345"/>
                  </a:lnTo>
                  <a:lnTo>
                    <a:pt x="203" y="341"/>
                  </a:lnTo>
                  <a:lnTo>
                    <a:pt x="199" y="337"/>
                  </a:lnTo>
                  <a:lnTo>
                    <a:pt x="194" y="336"/>
                  </a:lnTo>
                  <a:lnTo>
                    <a:pt x="188" y="337"/>
                  </a:lnTo>
                  <a:lnTo>
                    <a:pt x="188" y="337"/>
                  </a:lnTo>
                  <a:lnTo>
                    <a:pt x="184" y="340"/>
                  </a:lnTo>
                  <a:lnTo>
                    <a:pt x="180" y="344"/>
                  </a:lnTo>
                  <a:lnTo>
                    <a:pt x="179" y="348"/>
                  </a:lnTo>
                  <a:lnTo>
                    <a:pt x="179" y="353"/>
                  </a:lnTo>
                  <a:lnTo>
                    <a:pt x="179" y="353"/>
                  </a:lnTo>
                  <a:lnTo>
                    <a:pt x="176" y="351"/>
                  </a:lnTo>
                  <a:lnTo>
                    <a:pt x="173" y="348"/>
                  </a:lnTo>
                  <a:lnTo>
                    <a:pt x="171" y="347"/>
                  </a:lnTo>
                  <a:lnTo>
                    <a:pt x="168" y="347"/>
                  </a:lnTo>
                  <a:lnTo>
                    <a:pt x="168" y="228"/>
                  </a:lnTo>
                  <a:close/>
                  <a:moveTo>
                    <a:pt x="125" y="385"/>
                  </a:moveTo>
                  <a:lnTo>
                    <a:pt x="51" y="194"/>
                  </a:lnTo>
                  <a:lnTo>
                    <a:pt x="51" y="194"/>
                  </a:lnTo>
                  <a:lnTo>
                    <a:pt x="50" y="194"/>
                  </a:lnTo>
                  <a:lnTo>
                    <a:pt x="50" y="183"/>
                  </a:lnTo>
                  <a:lnTo>
                    <a:pt x="50" y="183"/>
                  </a:lnTo>
                  <a:lnTo>
                    <a:pt x="54" y="186"/>
                  </a:lnTo>
                  <a:lnTo>
                    <a:pt x="60" y="184"/>
                  </a:lnTo>
                  <a:lnTo>
                    <a:pt x="81" y="176"/>
                  </a:lnTo>
                  <a:lnTo>
                    <a:pt x="81" y="176"/>
                  </a:lnTo>
                  <a:lnTo>
                    <a:pt x="81" y="176"/>
                  </a:lnTo>
                  <a:lnTo>
                    <a:pt x="79" y="175"/>
                  </a:lnTo>
                  <a:lnTo>
                    <a:pt x="74" y="173"/>
                  </a:lnTo>
                  <a:lnTo>
                    <a:pt x="73" y="172"/>
                  </a:lnTo>
                  <a:lnTo>
                    <a:pt x="70" y="168"/>
                  </a:lnTo>
                  <a:lnTo>
                    <a:pt x="50" y="115"/>
                  </a:lnTo>
                  <a:lnTo>
                    <a:pt x="50" y="80"/>
                  </a:lnTo>
                  <a:lnTo>
                    <a:pt x="99" y="61"/>
                  </a:lnTo>
                  <a:lnTo>
                    <a:pt x="99" y="61"/>
                  </a:lnTo>
                  <a:lnTo>
                    <a:pt x="104" y="61"/>
                  </a:lnTo>
                  <a:lnTo>
                    <a:pt x="107" y="62"/>
                  </a:lnTo>
                  <a:lnTo>
                    <a:pt x="111" y="65"/>
                  </a:lnTo>
                  <a:lnTo>
                    <a:pt x="114" y="69"/>
                  </a:lnTo>
                  <a:lnTo>
                    <a:pt x="144" y="146"/>
                  </a:lnTo>
                  <a:lnTo>
                    <a:pt x="144" y="146"/>
                  </a:lnTo>
                  <a:lnTo>
                    <a:pt x="144" y="149"/>
                  </a:lnTo>
                  <a:lnTo>
                    <a:pt x="144" y="153"/>
                  </a:lnTo>
                  <a:lnTo>
                    <a:pt x="144" y="156"/>
                  </a:lnTo>
                  <a:lnTo>
                    <a:pt x="141" y="158"/>
                  </a:lnTo>
                  <a:lnTo>
                    <a:pt x="168" y="228"/>
                  </a:lnTo>
                  <a:lnTo>
                    <a:pt x="168" y="347"/>
                  </a:lnTo>
                  <a:lnTo>
                    <a:pt x="168" y="347"/>
                  </a:lnTo>
                  <a:lnTo>
                    <a:pt x="163" y="348"/>
                  </a:lnTo>
                  <a:lnTo>
                    <a:pt x="163" y="348"/>
                  </a:lnTo>
                  <a:lnTo>
                    <a:pt x="157" y="349"/>
                  </a:lnTo>
                  <a:lnTo>
                    <a:pt x="154" y="353"/>
                  </a:lnTo>
                  <a:lnTo>
                    <a:pt x="153" y="357"/>
                  </a:lnTo>
                  <a:lnTo>
                    <a:pt x="153" y="363"/>
                  </a:lnTo>
                  <a:lnTo>
                    <a:pt x="153" y="363"/>
                  </a:lnTo>
                  <a:lnTo>
                    <a:pt x="150" y="359"/>
                  </a:lnTo>
                  <a:lnTo>
                    <a:pt x="145" y="357"/>
                  </a:lnTo>
                  <a:lnTo>
                    <a:pt x="141" y="356"/>
                  </a:lnTo>
                  <a:lnTo>
                    <a:pt x="135" y="357"/>
                  </a:lnTo>
                  <a:lnTo>
                    <a:pt x="135" y="357"/>
                  </a:lnTo>
                  <a:lnTo>
                    <a:pt x="131" y="360"/>
                  </a:lnTo>
                  <a:lnTo>
                    <a:pt x="129" y="366"/>
                  </a:lnTo>
                  <a:lnTo>
                    <a:pt x="127" y="370"/>
                  </a:lnTo>
                  <a:lnTo>
                    <a:pt x="127" y="376"/>
                  </a:lnTo>
                  <a:lnTo>
                    <a:pt x="130" y="381"/>
                  </a:lnTo>
                  <a:lnTo>
                    <a:pt x="168" y="405"/>
                  </a:lnTo>
                  <a:lnTo>
                    <a:pt x="168" y="413"/>
                  </a:lnTo>
                  <a:lnTo>
                    <a:pt x="125" y="385"/>
                  </a:lnTo>
                  <a:lnTo>
                    <a:pt x="125" y="385"/>
                  </a:lnTo>
                  <a:close/>
                  <a:moveTo>
                    <a:pt x="50" y="0"/>
                  </a:moveTo>
                  <a:lnTo>
                    <a:pt x="50" y="77"/>
                  </a:lnTo>
                  <a:lnTo>
                    <a:pt x="95" y="49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4" y="23"/>
                  </a:lnTo>
                  <a:lnTo>
                    <a:pt x="81" y="18"/>
                  </a:lnTo>
                  <a:lnTo>
                    <a:pt x="77" y="14"/>
                  </a:lnTo>
                  <a:lnTo>
                    <a:pt x="72" y="10"/>
                  </a:lnTo>
                  <a:lnTo>
                    <a:pt x="68" y="5"/>
                  </a:lnTo>
                  <a:lnTo>
                    <a:pt x="62" y="3"/>
                  </a:lnTo>
                  <a:lnTo>
                    <a:pt x="56" y="1"/>
                  </a:lnTo>
                  <a:lnTo>
                    <a:pt x="50" y="0"/>
                  </a:lnTo>
                  <a:lnTo>
                    <a:pt x="50" y="0"/>
                  </a:lnTo>
                  <a:close/>
                  <a:moveTo>
                    <a:pt x="50" y="194"/>
                  </a:moveTo>
                  <a:lnTo>
                    <a:pt x="50" y="194"/>
                  </a:lnTo>
                  <a:lnTo>
                    <a:pt x="45" y="191"/>
                  </a:lnTo>
                  <a:lnTo>
                    <a:pt x="41" y="186"/>
                  </a:lnTo>
                  <a:lnTo>
                    <a:pt x="11" y="108"/>
                  </a:lnTo>
                  <a:lnTo>
                    <a:pt x="11" y="108"/>
                  </a:lnTo>
                  <a:lnTo>
                    <a:pt x="9" y="104"/>
                  </a:lnTo>
                  <a:lnTo>
                    <a:pt x="11" y="99"/>
                  </a:lnTo>
                  <a:lnTo>
                    <a:pt x="12" y="96"/>
                  </a:lnTo>
                  <a:lnTo>
                    <a:pt x="16" y="92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1" y="53"/>
                  </a:lnTo>
                  <a:lnTo>
                    <a:pt x="0" y="43"/>
                  </a:lnTo>
                  <a:lnTo>
                    <a:pt x="1" y="35"/>
                  </a:lnTo>
                  <a:lnTo>
                    <a:pt x="4" y="27"/>
                  </a:lnTo>
                  <a:lnTo>
                    <a:pt x="8" y="19"/>
                  </a:lnTo>
                  <a:lnTo>
                    <a:pt x="15" y="12"/>
                  </a:lnTo>
                  <a:lnTo>
                    <a:pt x="22" y="7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50" y="77"/>
                  </a:lnTo>
                  <a:lnTo>
                    <a:pt x="43" y="81"/>
                  </a:lnTo>
                  <a:lnTo>
                    <a:pt x="50" y="80"/>
                  </a:lnTo>
                  <a:lnTo>
                    <a:pt x="50" y="115"/>
                  </a:lnTo>
                  <a:lnTo>
                    <a:pt x="45" y="100"/>
                  </a:lnTo>
                  <a:lnTo>
                    <a:pt x="45" y="100"/>
                  </a:lnTo>
                  <a:lnTo>
                    <a:pt x="43" y="98"/>
                  </a:lnTo>
                  <a:lnTo>
                    <a:pt x="45" y="93"/>
                  </a:lnTo>
                  <a:lnTo>
                    <a:pt x="46" y="91"/>
                  </a:lnTo>
                  <a:lnTo>
                    <a:pt x="47" y="88"/>
                  </a:lnTo>
                  <a:lnTo>
                    <a:pt x="26" y="96"/>
                  </a:lnTo>
                  <a:lnTo>
                    <a:pt x="26" y="96"/>
                  </a:lnTo>
                  <a:lnTo>
                    <a:pt x="22" y="99"/>
                  </a:lnTo>
                  <a:lnTo>
                    <a:pt x="19" y="103"/>
                  </a:lnTo>
                  <a:lnTo>
                    <a:pt x="19" y="107"/>
                  </a:lnTo>
                  <a:lnTo>
                    <a:pt x="19" y="111"/>
                  </a:lnTo>
                  <a:lnTo>
                    <a:pt x="45" y="177"/>
                  </a:lnTo>
                  <a:lnTo>
                    <a:pt x="45" y="177"/>
                  </a:lnTo>
                  <a:lnTo>
                    <a:pt x="47" y="181"/>
                  </a:lnTo>
                  <a:lnTo>
                    <a:pt x="50" y="183"/>
                  </a:lnTo>
                  <a:lnTo>
                    <a:pt x="50" y="194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58" name="组合 213"/>
            <p:cNvGrpSpPr/>
            <p:nvPr/>
          </p:nvGrpSpPr>
          <p:grpSpPr>
            <a:xfrm>
              <a:off x="4114601" y="2737298"/>
              <a:ext cx="571500" cy="574675"/>
              <a:chOff x="2157413" y="3054350"/>
              <a:chExt cx="571500" cy="574675"/>
            </a:xfrm>
            <a:solidFill>
              <a:srgbClr val="434154"/>
            </a:solidFill>
          </p:grpSpPr>
          <p:sp>
            <p:nvSpPr>
              <p:cNvPr id="159" name="Freeform 144"/>
              <p:cNvSpPr>
                <a:spLocks noEditPoints="1"/>
              </p:cNvSpPr>
              <p:nvPr/>
            </p:nvSpPr>
            <p:spPr bwMode="auto">
              <a:xfrm>
                <a:off x="2157413" y="3054350"/>
                <a:ext cx="571500" cy="574675"/>
              </a:xfrm>
              <a:custGeom>
                <a:avLst/>
                <a:gdLst>
                  <a:gd name="T0" fmla="*/ 180 w 360"/>
                  <a:gd name="T1" fmla="*/ 0 h 362"/>
                  <a:gd name="T2" fmla="*/ 232 w 360"/>
                  <a:gd name="T3" fmla="*/ 8 h 362"/>
                  <a:gd name="T4" fmla="*/ 280 w 360"/>
                  <a:gd name="T5" fmla="*/ 31 h 362"/>
                  <a:gd name="T6" fmla="*/ 319 w 360"/>
                  <a:gd name="T7" fmla="*/ 67 h 362"/>
                  <a:gd name="T8" fmla="*/ 346 w 360"/>
                  <a:gd name="T9" fmla="*/ 111 h 362"/>
                  <a:gd name="T10" fmla="*/ 358 w 360"/>
                  <a:gd name="T11" fmla="*/ 163 h 362"/>
                  <a:gd name="T12" fmla="*/ 358 w 360"/>
                  <a:gd name="T13" fmla="*/ 199 h 362"/>
                  <a:gd name="T14" fmla="*/ 346 w 360"/>
                  <a:gd name="T15" fmla="*/ 251 h 362"/>
                  <a:gd name="T16" fmla="*/ 319 w 360"/>
                  <a:gd name="T17" fmla="*/ 295 h 362"/>
                  <a:gd name="T18" fmla="*/ 280 w 360"/>
                  <a:gd name="T19" fmla="*/ 331 h 362"/>
                  <a:gd name="T20" fmla="*/ 232 w 360"/>
                  <a:gd name="T21" fmla="*/ 354 h 362"/>
                  <a:gd name="T22" fmla="*/ 180 w 360"/>
                  <a:gd name="T23" fmla="*/ 362 h 362"/>
                  <a:gd name="T24" fmla="*/ 180 w 360"/>
                  <a:gd name="T25" fmla="*/ 314 h 362"/>
                  <a:gd name="T26" fmla="*/ 193 w 360"/>
                  <a:gd name="T27" fmla="*/ 318 h 362"/>
                  <a:gd name="T28" fmla="*/ 201 w 360"/>
                  <a:gd name="T29" fmla="*/ 329 h 362"/>
                  <a:gd name="T30" fmla="*/ 237 w 360"/>
                  <a:gd name="T31" fmla="*/ 320 h 362"/>
                  <a:gd name="T32" fmla="*/ 268 w 360"/>
                  <a:gd name="T33" fmla="*/ 302 h 362"/>
                  <a:gd name="T34" fmla="*/ 293 w 360"/>
                  <a:gd name="T35" fmla="*/ 278 h 362"/>
                  <a:gd name="T36" fmla="*/ 312 w 360"/>
                  <a:gd name="T37" fmla="*/ 248 h 362"/>
                  <a:gd name="T38" fmla="*/ 325 w 360"/>
                  <a:gd name="T39" fmla="*/ 215 h 362"/>
                  <a:gd name="T40" fmla="*/ 322 w 360"/>
                  <a:gd name="T41" fmla="*/ 199 h 362"/>
                  <a:gd name="T42" fmla="*/ 312 w 360"/>
                  <a:gd name="T43" fmla="*/ 180 h 362"/>
                  <a:gd name="T44" fmla="*/ 316 w 360"/>
                  <a:gd name="T45" fmla="*/ 167 h 362"/>
                  <a:gd name="T46" fmla="*/ 327 w 360"/>
                  <a:gd name="T47" fmla="*/ 159 h 362"/>
                  <a:gd name="T48" fmla="*/ 318 w 360"/>
                  <a:gd name="T49" fmla="*/ 123 h 362"/>
                  <a:gd name="T50" fmla="*/ 300 w 360"/>
                  <a:gd name="T51" fmla="*/ 94 h 362"/>
                  <a:gd name="T52" fmla="*/ 277 w 360"/>
                  <a:gd name="T53" fmla="*/ 67 h 362"/>
                  <a:gd name="T54" fmla="*/ 247 w 360"/>
                  <a:gd name="T55" fmla="*/ 48 h 362"/>
                  <a:gd name="T56" fmla="*/ 214 w 360"/>
                  <a:gd name="T57" fmla="*/ 35 h 362"/>
                  <a:gd name="T58" fmla="*/ 199 w 360"/>
                  <a:gd name="T59" fmla="*/ 39 h 362"/>
                  <a:gd name="T60" fmla="*/ 180 w 360"/>
                  <a:gd name="T61" fmla="*/ 48 h 362"/>
                  <a:gd name="T62" fmla="*/ 180 w 360"/>
                  <a:gd name="T63" fmla="*/ 0 h 362"/>
                  <a:gd name="T64" fmla="*/ 180 w 360"/>
                  <a:gd name="T65" fmla="*/ 48 h 362"/>
                  <a:gd name="T66" fmla="*/ 161 w 360"/>
                  <a:gd name="T67" fmla="*/ 39 h 362"/>
                  <a:gd name="T68" fmla="*/ 146 w 360"/>
                  <a:gd name="T69" fmla="*/ 35 h 362"/>
                  <a:gd name="T70" fmla="*/ 112 w 360"/>
                  <a:gd name="T71" fmla="*/ 48 h 362"/>
                  <a:gd name="T72" fmla="*/ 82 w 360"/>
                  <a:gd name="T73" fmla="*/ 67 h 362"/>
                  <a:gd name="T74" fmla="*/ 59 w 360"/>
                  <a:gd name="T75" fmla="*/ 94 h 362"/>
                  <a:gd name="T76" fmla="*/ 42 w 360"/>
                  <a:gd name="T77" fmla="*/ 123 h 362"/>
                  <a:gd name="T78" fmla="*/ 32 w 360"/>
                  <a:gd name="T79" fmla="*/ 159 h 362"/>
                  <a:gd name="T80" fmla="*/ 43 w 360"/>
                  <a:gd name="T81" fmla="*/ 167 h 362"/>
                  <a:gd name="T82" fmla="*/ 47 w 360"/>
                  <a:gd name="T83" fmla="*/ 180 h 362"/>
                  <a:gd name="T84" fmla="*/ 37 w 360"/>
                  <a:gd name="T85" fmla="*/ 199 h 362"/>
                  <a:gd name="T86" fmla="*/ 33 w 360"/>
                  <a:gd name="T87" fmla="*/ 215 h 362"/>
                  <a:gd name="T88" fmla="*/ 46 w 360"/>
                  <a:gd name="T89" fmla="*/ 248 h 362"/>
                  <a:gd name="T90" fmla="*/ 66 w 360"/>
                  <a:gd name="T91" fmla="*/ 278 h 362"/>
                  <a:gd name="T92" fmla="*/ 92 w 360"/>
                  <a:gd name="T93" fmla="*/ 302 h 362"/>
                  <a:gd name="T94" fmla="*/ 123 w 360"/>
                  <a:gd name="T95" fmla="*/ 320 h 362"/>
                  <a:gd name="T96" fmla="*/ 158 w 360"/>
                  <a:gd name="T97" fmla="*/ 329 h 362"/>
                  <a:gd name="T98" fmla="*/ 161 w 360"/>
                  <a:gd name="T99" fmla="*/ 322 h 362"/>
                  <a:gd name="T100" fmla="*/ 180 w 360"/>
                  <a:gd name="T101" fmla="*/ 314 h 362"/>
                  <a:gd name="T102" fmla="*/ 180 w 360"/>
                  <a:gd name="T103" fmla="*/ 362 h 362"/>
                  <a:gd name="T104" fmla="*/ 126 w 360"/>
                  <a:gd name="T105" fmla="*/ 354 h 362"/>
                  <a:gd name="T106" fmla="*/ 78 w 360"/>
                  <a:gd name="T107" fmla="*/ 331 h 362"/>
                  <a:gd name="T108" fmla="*/ 40 w 360"/>
                  <a:gd name="T109" fmla="*/ 295 h 362"/>
                  <a:gd name="T110" fmla="*/ 13 w 360"/>
                  <a:gd name="T111" fmla="*/ 251 h 362"/>
                  <a:gd name="T112" fmla="*/ 0 w 360"/>
                  <a:gd name="T113" fmla="*/ 199 h 362"/>
                  <a:gd name="T114" fmla="*/ 0 w 360"/>
                  <a:gd name="T115" fmla="*/ 163 h 362"/>
                  <a:gd name="T116" fmla="*/ 13 w 360"/>
                  <a:gd name="T117" fmla="*/ 111 h 362"/>
                  <a:gd name="T118" fmla="*/ 40 w 360"/>
                  <a:gd name="T119" fmla="*/ 67 h 362"/>
                  <a:gd name="T120" fmla="*/ 78 w 360"/>
                  <a:gd name="T121" fmla="*/ 31 h 362"/>
                  <a:gd name="T122" fmla="*/ 126 w 360"/>
                  <a:gd name="T123" fmla="*/ 8 h 362"/>
                  <a:gd name="T124" fmla="*/ 180 w 360"/>
                  <a:gd name="T125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60" h="362">
                    <a:moveTo>
                      <a:pt x="180" y="0"/>
                    </a:moveTo>
                    <a:lnTo>
                      <a:pt x="180" y="0"/>
                    </a:lnTo>
                    <a:lnTo>
                      <a:pt x="180" y="0"/>
                    </a:lnTo>
                    <a:lnTo>
                      <a:pt x="197" y="2"/>
                    </a:lnTo>
                    <a:lnTo>
                      <a:pt x="216" y="4"/>
                    </a:lnTo>
                    <a:lnTo>
                      <a:pt x="232" y="8"/>
                    </a:lnTo>
                    <a:lnTo>
                      <a:pt x="250" y="15"/>
                    </a:lnTo>
                    <a:lnTo>
                      <a:pt x="265" y="22"/>
                    </a:lnTo>
                    <a:lnTo>
                      <a:pt x="280" y="31"/>
                    </a:lnTo>
                    <a:lnTo>
                      <a:pt x="295" y="42"/>
                    </a:lnTo>
                    <a:lnTo>
                      <a:pt x="307" y="53"/>
                    </a:lnTo>
                    <a:lnTo>
                      <a:pt x="319" y="67"/>
                    </a:lnTo>
                    <a:lnTo>
                      <a:pt x="329" y="80"/>
                    </a:lnTo>
                    <a:lnTo>
                      <a:pt x="338" y="95"/>
                    </a:lnTo>
                    <a:lnTo>
                      <a:pt x="346" y="111"/>
                    </a:lnTo>
                    <a:lnTo>
                      <a:pt x="352" y="127"/>
                    </a:lnTo>
                    <a:lnTo>
                      <a:pt x="356" y="145"/>
                    </a:lnTo>
                    <a:lnTo>
                      <a:pt x="358" y="163"/>
                    </a:lnTo>
                    <a:lnTo>
                      <a:pt x="360" y="180"/>
                    </a:lnTo>
                    <a:lnTo>
                      <a:pt x="360" y="180"/>
                    </a:lnTo>
                    <a:lnTo>
                      <a:pt x="358" y="199"/>
                    </a:lnTo>
                    <a:lnTo>
                      <a:pt x="356" y="217"/>
                    </a:lnTo>
                    <a:lnTo>
                      <a:pt x="352" y="234"/>
                    </a:lnTo>
                    <a:lnTo>
                      <a:pt x="346" y="251"/>
                    </a:lnTo>
                    <a:lnTo>
                      <a:pt x="338" y="267"/>
                    </a:lnTo>
                    <a:lnTo>
                      <a:pt x="329" y="282"/>
                    </a:lnTo>
                    <a:lnTo>
                      <a:pt x="319" y="295"/>
                    </a:lnTo>
                    <a:lnTo>
                      <a:pt x="307" y="309"/>
                    </a:lnTo>
                    <a:lnTo>
                      <a:pt x="295" y="320"/>
                    </a:lnTo>
                    <a:lnTo>
                      <a:pt x="280" y="331"/>
                    </a:lnTo>
                    <a:lnTo>
                      <a:pt x="265" y="340"/>
                    </a:lnTo>
                    <a:lnTo>
                      <a:pt x="250" y="347"/>
                    </a:lnTo>
                    <a:lnTo>
                      <a:pt x="232" y="354"/>
                    </a:lnTo>
                    <a:lnTo>
                      <a:pt x="216" y="358"/>
                    </a:lnTo>
                    <a:lnTo>
                      <a:pt x="197" y="360"/>
                    </a:lnTo>
                    <a:lnTo>
                      <a:pt x="180" y="362"/>
                    </a:lnTo>
                    <a:lnTo>
                      <a:pt x="180" y="362"/>
                    </a:lnTo>
                    <a:lnTo>
                      <a:pt x="180" y="314"/>
                    </a:lnTo>
                    <a:lnTo>
                      <a:pt x="180" y="314"/>
                    </a:lnTo>
                    <a:lnTo>
                      <a:pt x="180" y="314"/>
                    </a:lnTo>
                    <a:lnTo>
                      <a:pt x="186" y="314"/>
                    </a:lnTo>
                    <a:lnTo>
                      <a:pt x="193" y="318"/>
                    </a:lnTo>
                    <a:lnTo>
                      <a:pt x="199" y="322"/>
                    </a:lnTo>
                    <a:lnTo>
                      <a:pt x="201" y="329"/>
                    </a:lnTo>
                    <a:lnTo>
                      <a:pt x="201" y="329"/>
                    </a:lnTo>
                    <a:lnTo>
                      <a:pt x="214" y="327"/>
                    </a:lnTo>
                    <a:lnTo>
                      <a:pt x="226" y="324"/>
                    </a:lnTo>
                    <a:lnTo>
                      <a:pt x="237" y="320"/>
                    </a:lnTo>
                    <a:lnTo>
                      <a:pt x="247" y="314"/>
                    </a:lnTo>
                    <a:lnTo>
                      <a:pt x="258" y="309"/>
                    </a:lnTo>
                    <a:lnTo>
                      <a:pt x="268" y="302"/>
                    </a:lnTo>
                    <a:lnTo>
                      <a:pt x="277" y="294"/>
                    </a:lnTo>
                    <a:lnTo>
                      <a:pt x="285" y="286"/>
                    </a:lnTo>
                    <a:lnTo>
                      <a:pt x="293" y="278"/>
                    </a:lnTo>
                    <a:lnTo>
                      <a:pt x="300" y="268"/>
                    </a:lnTo>
                    <a:lnTo>
                      <a:pt x="307" y="259"/>
                    </a:lnTo>
                    <a:lnTo>
                      <a:pt x="312" y="248"/>
                    </a:lnTo>
                    <a:lnTo>
                      <a:pt x="318" y="237"/>
                    </a:lnTo>
                    <a:lnTo>
                      <a:pt x="322" y="226"/>
                    </a:lnTo>
                    <a:lnTo>
                      <a:pt x="325" y="215"/>
                    </a:lnTo>
                    <a:lnTo>
                      <a:pt x="327" y="203"/>
                    </a:lnTo>
                    <a:lnTo>
                      <a:pt x="327" y="203"/>
                    </a:lnTo>
                    <a:lnTo>
                      <a:pt x="322" y="199"/>
                    </a:lnTo>
                    <a:lnTo>
                      <a:pt x="316" y="194"/>
                    </a:lnTo>
                    <a:lnTo>
                      <a:pt x="314" y="188"/>
                    </a:lnTo>
                    <a:lnTo>
                      <a:pt x="312" y="180"/>
                    </a:lnTo>
                    <a:lnTo>
                      <a:pt x="312" y="180"/>
                    </a:lnTo>
                    <a:lnTo>
                      <a:pt x="314" y="174"/>
                    </a:lnTo>
                    <a:lnTo>
                      <a:pt x="316" y="167"/>
                    </a:lnTo>
                    <a:lnTo>
                      <a:pt x="322" y="163"/>
                    </a:lnTo>
                    <a:lnTo>
                      <a:pt x="327" y="159"/>
                    </a:lnTo>
                    <a:lnTo>
                      <a:pt x="327" y="159"/>
                    </a:lnTo>
                    <a:lnTo>
                      <a:pt x="325" y="146"/>
                    </a:lnTo>
                    <a:lnTo>
                      <a:pt x="322" y="136"/>
                    </a:lnTo>
                    <a:lnTo>
                      <a:pt x="318" y="123"/>
                    </a:lnTo>
                    <a:lnTo>
                      <a:pt x="312" y="113"/>
                    </a:lnTo>
                    <a:lnTo>
                      <a:pt x="307" y="103"/>
                    </a:lnTo>
                    <a:lnTo>
                      <a:pt x="300" y="94"/>
                    </a:lnTo>
                    <a:lnTo>
                      <a:pt x="293" y="84"/>
                    </a:lnTo>
                    <a:lnTo>
                      <a:pt x="285" y="75"/>
                    </a:lnTo>
                    <a:lnTo>
                      <a:pt x="277" y="67"/>
                    </a:lnTo>
                    <a:lnTo>
                      <a:pt x="268" y="60"/>
                    </a:lnTo>
                    <a:lnTo>
                      <a:pt x="258" y="53"/>
                    </a:lnTo>
                    <a:lnTo>
                      <a:pt x="247" y="48"/>
                    </a:lnTo>
                    <a:lnTo>
                      <a:pt x="237" y="42"/>
                    </a:lnTo>
                    <a:lnTo>
                      <a:pt x="226" y="38"/>
                    </a:lnTo>
                    <a:lnTo>
                      <a:pt x="214" y="35"/>
                    </a:lnTo>
                    <a:lnTo>
                      <a:pt x="201" y="33"/>
                    </a:lnTo>
                    <a:lnTo>
                      <a:pt x="201" y="33"/>
                    </a:lnTo>
                    <a:lnTo>
                      <a:pt x="199" y="39"/>
                    </a:lnTo>
                    <a:lnTo>
                      <a:pt x="193" y="44"/>
                    </a:lnTo>
                    <a:lnTo>
                      <a:pt x="186" y="46"/>
                    </a:lnTo>
                    <a:lnTo>
                      <a:pt x="180" y="48"/>
                    </a:lnTo>
                    <a:lnTo>
                      <a:pt x="180" y="48"/>
                    </a:lnTo>
                    <a:lnTo>
                      <a:pt x="180" y="0"/>
                    </a:lnTo>
                    <a:close/>
                    <a:moveTo>
                      <a:pt x="180" y="0"/>
                    </a:moveTo>
                    <a:lnTo>
                      <a:pt x="180" y="0"/>
                    </a:lnTo>
                    <a:lnTo>
                      <a:pt x="180" y="48"/>
                    </a:lnTo>
                    <a:lnTo>
                      <a:pt x="180" y="48"/>
                    </a:lnTo>
                    <a:lnTo>
                      <a:pt x="173" y="46"/>
                    </a:lnTo>
                    <a:lnTo>
                      <a:pt x="166" y="44"/>
                    </a:lnTo>
                    <a:lnTo>
                      <a:pt x="161" y="39"/>
                    </a:lnTo>
                    <a:lnTo>
                      <a:pt x="158" y="33"/>
                    </a:lnTo>
                    <a:lnTo>
                      <a:pt x="158" y="33"/>
                    </a:lnTo>
                    <a:lnTo>
                      <a:pt x="146" y="35"/>
                    </a:lnTo>
                    <a:lnTo>
                      <a:pt x="134" y="38"/>
                    </a:lnTo>
                    <a:lnTo>
                      <a:pt x="123" y="42"/>
                    </a:lnTo>
                    <a:lnTo>
                      <a:pt x="112" y="48"/>
                    </a:lnTo>
                    <a:lnTo>
                      <a:pt x="101" y="53"/>
                    </a:lnTo>
                    <a:lnTo>
                      <a:pt x="92" y="60"/>
                    </a:lnTo>
                    <a:lnTo>
                      <a:pt x="82" y="67"/>
                    </a:lnTo>
                    <a:lnTo>
                      <a:pt x="74" y="75"/>
                    </a:lnTo>
                    <a:lnTo>
                      <a:pt x="66" y="84"/>
                    </a:lnTo>
                    <a:lnTo>
                      <a:pt x="59" y="94"/>
                    </a:lnTo>
                    <a:lnTo>
                      <a:pt x="52" y="103"/>
                    </a:lnTo>
                    <a:lnTo>
                      <a:pt x="46" y="113"/>
                    </a:lnTo>
                    <a:lnTo>
                      <a:pt x="42" y="123"/>
                    </a:lnTo>
                    <a:lnTo>
                      <a:pt x="37" y="136"/>
                    </a:lnTo>
                    <a:lnTo>
                      <a:pt x="33" y="146"/>
                    </a:lnTo>
                    <a:lnTo>
                      <a:pt x="32" y="159"/>
                    </a:lnTo>
                    <a:lnTo>
                      <a:pt x="32" y="159"/>
                    </a:lnTo>
                    <a:lnTo>
                      <a:pt x="37" y="163"/>
                    </a:lnTo>
                    <a:lnTo>
                      <a:pt x="43" y="167"/>
                    </a:lnTo>
                    <a:lnTo>
                      <a:pt x="46" y="174"/>
                    </a:lnTo>
                    <a:lnTo>
                      <a:pt x="47" y="180"/>
                    </a:lnTo>
                    <a:lnTo>
                      <a:pt x="47" y="180"/>
                    </a:lnTo>
                    <a:lnTo>
                      <a:pt x="46" y="188"/>
                    </a:lnTo>
                    <a:lnTo>
                      <a:pt x="43" y="194"/>
                    </a:lnTo>
                    <a:lnTo>
                      <a:pt x="37" y="199"/>
                    </a:lnTo>
                    <a:lnTo>
                      <a:pt x="32" y="203"/>
                    </a:lnTo>
                    <a:lnTo>
                      <a:pt x="32" y="203"/>
                    </a:lnTo>
                    <a:lnTo>
                      <a:pt x="33" y="215"/>
                    </a:lnTo>
                    <a:lnTo>
                      <a:pt x="37" y="226"/>
                    </a:lnTo>
                    <a:lnTo>
                      <a:pt x="42" y="237"/>
                    </a:lnTo>
                    <a:lnTo>
                      <a:pt x="46" y="248"/>
                    </a:lnTo>
                    <a:lnTo>
                      <a:pt x="52" y="259"/>
                    </a:lnTo>
                    <a:lnTo>
                      <a:pt x="59" y="268"/>
                    </a:lnTo>
                    <a:lnTo>
                      <a:pt x="66" y="278"/>
                    </a:lnTo>
                    <a:lnTo>
                      <a:pt x="74" y="286"/>
                    </a:lnTo>
                    <a:lnTo>
                      <a:pt x="82" y="294"/>
                    </a:lnTo>
                    <a:lnTo>
                      <a:pt x="92" y="302"/>
                    </a:lnTo>
                    <a:lnTo>
                      <a:pt x="101" y="309"/>
                    </a:lnTo>
                    <a:lnTo>
                      <a:pt x="112" y="314"/>
                    </a:lnTo>
                    <a:lnTo>
                      <a:pt x="123" y="320"/>
                    </a:lnTo>
                    <a:lnTo>
                      <a:pt x="134" y="324"/>
                    </a:lnTo>
                    <a:lnTo>
                      <a:pt x="146" y="327"/>
                    </a:lnTo>
                    <a:lnTo>
                      <a:pt x="158" y="329"/>
                    </a:lnTo>
                    <a:lnTo>
                      <a:pt x="158" y="329"/>
                    </a:lnTo>
                    <a:lnTo>
                      <a:pt x="158" y="329"/>
                    </a:lnTo>
                    <a:lnTo>
                      <a:pt x="161" y="322"/>
                    </a:lnTo>
                    <a:lnTo>
                      <a:pt x="166" y="318"/>
                    </a:lnTo>
                    <a:lnTo>
                      <a:pt x="173" y="314"/>
                    </a:lnTo>
                    <a:lnTo>
                      <a:pt x="180" y="314"/>
                    </a:lnTo>
                    <a:lnTo>
                      <a:pt x="180" y="362"/>
                    </a:lnTo>
                    <a:lnTo>
                      <a:pt x="180" y="362"/>
                    </a:lnTo>
                    <a:lnTo>
                      <a:pt x="180" y="362"/>
                    </a:lnTo>
                    <a:lnTo>
                      <a:pt x="161" y="360"/>
                    </a:lnTo>
                    <a:lnTo>
                      <a:pt x="143" y="358"/>
                    </a:lnTo>
                    <a:lnTo>
                      <a:pt x="126" y="354"/>
                    </a:lnTo>
                    <a:lnTo>
                      <a:pt x="109" y="347"/>
                    </a:lnTo>
                    <a:lnTo>
                      <a:pt x="93" y="340"/>
                    </a:lnTo>
                    <a:lnTo>
                      <a:pt x="78" y="331"/>
                    </a:lnTo>
                    <a:lnTo>
                      <a:pt x="65" y="320"/>
                    </a:lnTo>
                    <a:lnTo>
                      <a:pt x="52" y="309"/>
                    </a:lnTo>
                    <a:lnTo>
                      <a:pt x="40" y="295"/>
                    </a:lnTo>
                    <a:lnTo>
                      <a:pt x="29" y="282"/>
                    </a:lnTo>
                    <a:lnTo>
                      <a:pt x="21" y="267"/>
                    </a:lnTo>
                    <a:lnTo>
                      <a:pt x="13" y="251"/>
                    </a:lnTo>
                    <a:lnTo>
                      <a:pt x="8" y="234"/>
                    </a:lnTo>
                    <a:lnTo>
                      <a:pt x="2" y="217"/>
                    </a:lnTo>
                    <a:lnTo>
                      <a:pt x="0" y="199"/>
                    </a:lnTo>
                    <a:lnTo>
                      <a:pt x="0" y="180"/>
                    </a:lnTo>
                    <a:lnTo>
                      <a:pt x="0" y="180"/>
                    </a:lnTo>
                    <a:lnTo>
                      <a:pt x="0" y="163"/>
                    </a:lnTo>
                    <a:lnTo>
                      <a:pt x="2" y="145"/>
                    </a:lnTo>
                    <a:lnTo>
                      <a:pt x="8" y="127"/>
                    </a:lnTo>
                    <a:lnTo>
                      <a:pt x="13" y="111"/>
                    </a:lnTo>
                    <a:lnTo>
                      <a:pt x="21" y="95"/>
                    </a:lnTo>
                    <a:lnTo>
                      <a:pt x="29" y="80"/>
                    </a:lnTo>
                    <a:lnTo>
                      <a:pt x="40" y="67"/>
                    </a:lnTo>
                    <a:lnTo>
                      <a:pt x="52" y="53"/>
                    </a:lnTo>
                    <a:lnTo>
                      <a:pt x="65" y="42"/>
                    </a:lnTo>
                    <a:lnTo>
                      <a:pt x="78" y="31"/>
                    </a:lnTo>
                    <a:lnTo>
                      <a:pt x="93" y="22"/>
                    </a:lnTo>
                    <a:lnTo>
                      <a:pt x="109" y="15"/>
                    </a:lnTo>
                    <a:lnTo>
                      <a:pt x="126" y="8"/>
                    </a:lnTo>
                    <a:lnTo>
                      <a:pt x="143" y="4"/>
                    </a:lnTo>
                    <a:lnTo>
                      <a:pt x="161" y="2"/>
                    </a:lnTo>
                    <a:lnTo>
                      <a:pt x="180" y="0"/>
                    </a:lnTo>
                    <a:lnTo>
                      <a:pt x="18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0" name="Freeform 145"/>
              <p:cNvSpPr>
                <a:spLocks/>
              </p:cNvSpPr>
              <p:nvPr/>
            </p:nvSpPr>
            <p:spPr bwMode="auto">
              <a:xfrm>
                <a:off x="2336801" y="3235325"/>
                <a:ext cx="285750" cy="150813"/>
              </a:xfrm>
              <a:custGeom>
                <a:avLst/>
                <a:gdLst>
                  <a:gd name="T0" fmla="*/ 13 w 180"/>
                  <a:gd name="T1" fmla="*/ 0 h 95"/>
                  <a:gd name="T2" fmla="*/ 54 w 180"/>
                  <a:gd name="T3" fmla="*/ 42 h 95"/>
                  <a:gd name="T4" fmla="*/ 54 w 180"/>
                  <a:gd name="T5" fmla="*/ 42 h 95"/>
                  <a:gd name="T6" fmla="*/ 60 w 180"/>
                  <a:gd name="T7" fmla="*/ 39 h 95"/>
                  <a:gd name="T8" fmla="*/ 67 w 180"/>
                  <a:gd name="T9" fmla="*/ 39 h 95"/>
                  <a:gd name="T10" fmla="*/ 67 w 180"/>
                  <a:gd name="T11" fmla="*/ 39 h 95"/>
                  <a:gd name="T12" fmla="*/ 75 w 180"/>
                  <a:gd name="T13" fmla="*/ 41 h 95"/>
                  <a:gd name="T14" fmla="*/ 83 w 180"/>
                  <a:gd name="T15" fmla="*/ 45 h 95"/>
                  <a:gd name="T16" fmla="*/ 88 w 180"/>
                  <a:gd name="T17" fmla="*/ 50 h 95"/>
                  <a:gd name="T18" fmla="*/ 92 w 180"/>
                  <a:gd name="T19" fmla="*/ 58 h 95"/>
                  <a:gd name="T20" fmla="*/ 180 w 180"/>
                  <a:gd name="T21" fmla="*/ 58 h 95"/>
                  <a:gd name="T22" fmla="*/ 180 w 180"/>
                  <a:gd name="T23" fmla="*/ 76 h 95"/>
                  <a:gd name="T24" fmla="*/ 92 w 180"/>
                  <a:gd name="T25" fmla="*/ 76 h 95"/>
                  <a:gd name="T26" fmla="*/ 92 w 180"/>
                  <a:gd name="T27" fmla="*/ 76 h 95"/>
                  <a:gd name="T28" fmla="*/ 88 w 180"/>
                  <a:gd name="T29" fmla="*/ 84 h 95"/>
                  <a:gd name="T30" fmla="*/ 83 w 180"/>
                  <a:gd name="T31" fmla="*/ 89 h 95"/>
                  <a:gd name="T32" fmla="*/ 75 w 180"/>
                  <a:gd name="T33" fmla="*/ 93 h 95"/>
                  <a:gd name="T34" fmla="*/ 67 w 180"/>
                  <a:gd name="T35" fmla="*/ 95 h 95"/>
                  <a:gd name="T36" fmla="*/ 67 w 180"/>
                  <a:gd name="T37" fmla="*/ 95 h 95"/>
                  <a:gd name="T38" fmla="*/ 61 w 180"/>
                  <a:gd name="T39" fmla="*/ 95 h 95"/>
                  <a:gd name="T40" fmla="*/ 56 w 180"/>
                  <a:gd name="T41" fmla="*/ 92 h 95"/>
                  <a:gd name="T42" fmla="*/ 50 w 180"/>
                  <a:gd name="T43" fmla="*/ 91 h 95"/>
                  <a:gd name="T44" fmla="*/ 46 w 180"/>
                  <a:gd name="T45" fmla="*/ 87 h 95"/>
                  <a:gd name="T46" fmla="*/ 44 w 180"/>
                  <a:gd name="T47" fmla="*/ 83 h 95"/>
                  <a:gd name="T48" fmla="*/ 41 w 180"/>
                  <a:gd name="T49" fmla="*/ 77 h 95"/>
                  <a:gd name="T50" fmla="*/ 40 w 180"/>
                  <a:gd name="T51" fmla="*/ 73 h 95"/>
                  <a:gd name="T52" fmla="*/ 38 w 180"/>
                  <a:gd name="T53" fmla="*/ 66 h 95"/>
                  <a:gd name="T54" fmla="*/ 38 w 180"/>
                  <a:gd name="T55" fmla="*/ 66 h 95"/>
                  <a:gd name="T56" fmla="*/ 40 w 180"/>
                  <a:gd name="T57" fmla="*/ 61 h 95"/>
                  <a:gd name="T58" fmla="*/ 41 w 180"/>
                  <a:gd name="T59" fmla="*/ 54 h 95"/>
                  <a:gd name="T60" fmla="*/ 0 w 180"/>
                  <a:gd name="T61" fmla="*/ 13 h 95"/>
                  <a:gd name="T62" fmla="*/ 13 w 180"/>
                  <a:gd name="T6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0" h="95">
                    <a:moveTo>
                      <a:pt x="13" y="0"/>
                    </a:moveTo>
                    <a:lnTo>
                      <a:pt x="54" y="42"/>
                    </a:lnTo>
                    <a:lnTo>
                      <a:pt x="54" y="42"/>
                    </a:lnTo>
                    <a:lnTo>
                      <a:pt x="60" y="39"/>
                    </a:lnTo>
                    <a:lnTo>
                      <a:pt x="67" y="39"/>
                    </a:lnTo>
                    <a:lnTo>
                      <a:pt x="67" y="39"/>
                    </a:lnTo>
                    <a:lnTo>
                      <a:pt x="75" y="41"/>
                    </a:lnTo>
                    <a:lnTo>
                      <a:pt x="83" y="45"/>
                    </a:lnTo>
                    <a:lnTo>
                      <a:pt x="88" y="50"/>
                    </a:lnTo>
                    <a:lnTo>
                      <a:pt x="92" y="58"/>
                    </a:lnTo>
                    <a:lnTo>
                      <a:pt x="180" y="58"/>
                    </a:lnTo>
                    <a:lnTo>
                      <a:pt x="180" y="76"/>
                    </a:lnTo>
                    <a:lnTo>
                      <a:pt x="92" y="76"/>
                    </a:lnTo>
                    <a:lnTo>
                      <a:pt x="92" y="76"/>
                    </a:lnTo>
                    <a:lnTo>
                      <a:pt x="88" y="84"/>
                    </a:lnTo>
                    <a:lnTo>
                      <a:pt x="83" y="89"/>
                    </a:lnTo>
                    <a:lnTo>
                      <a:pt x="75" y="93"/>
                    </a:lnTo>
                    <a:lnTo>
                      <a:pt x="67" y="95"/>
                    </a:lnTo>
                    <a:lnTo>
                      <a:pt x="67" y="95"/>
                    </a:lnTo>
                    <a:lnTo>
                      <a:pt x="61" y="95"/>
                    </a:lnTo>
                    <a:lnTo>
                      <a:pt x="56" y="92"/>
                    </a:lnTo>
                    <a:lnTo>
                      <a:pt x="50" y="91"/>
                    </a:lnTo>
                    <a:lnTo>
                      <a:pt x="46" y="87"/>
                    </a:lnTo>
                    <a:lnTo>
                      <a:pt x="44" y="83"/>
                    </a:lnTo>
                    <a:lnTo>
                      <a:pt x="41" y="77"/>
                    </a:lnTo>
                    <a:lnTo>
                      <a:pt x="40" y="73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1"/>
                    </a:lnTo>
                    <a:lnTo>
                      <a:pt x="41" y="54"/>
                    </a:lnTo>
                    <a:lnTo>
                      <a:pt x="0" y="13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1" name="组合 211"/>
            <p:cNvGrpSpPr/>
            <p:nvPr/>
          </p:nvGrpSpPr>
          <p:grpSpPr>
            <a:xfrm>
              <a:off x="4008239" y="3475486"/>
              <a:ext cx="447675" cy="422275"/>
              <a:chOff x="2051051" y="3792538"/>
              <a:chExt cx="447675" cy="422275"/>
            </a:xfrm>
            <a:solidFill>
              <a:srgbClr val="434154"/>
            </a:solidFill>
          </p:grpSpPr>
          <p:sp>
            <p:nvSpPr>
              <p:cNvPr id="162" name="Freeform 146"/>
              <p:cNvSpPr>
                <a:spLocks/>
              </p:cNvSpPr>
              <p:nvPr/>
            </p:nvSpPr>
            <p:spPr bwMode="auto">
              <a:xfrm>
                <a:off x="2051051" y="3879850"/>
                <a:ext cx="447675" cy="334963"/>
              </a:xfrm>
              <a:custGeom>
                <a:avLst/>
                <a:gdLst>
                  <a:gd name="T0" fmla="*/ 86 w 282"/>
                  <a:gd name="T1" fmla="*/ 0 h 211"/>
                  <a:gd name="T2" fmla="*/ 115 w 282"/>
                  <a:gd name="T3" fmla="*/ 6 h 211"/>
                  <a:gd name="T4" fmla="*/ 141 w 282"/>
                  <a:gd name="T5" fmla="*/ 20 h 211"/>
                  <a:gd name="T6" fmla="*/ 153 w 282"/>
                  <a:gd name="T7" fmla="*/ 11 h 211"/>
                  <a:gd name="T8" fmla="*/ 182 w 282"/>
                  <a:gd name="T9" fmla="*/ 1 h 211"/>
                  <a:gd name="T10" fmla="*/ 198 w 282"/>
                  <a:gd name="T11" fmla="*/ 0 h 211"/>
                  <a:gd name="T12" fmla="*/ 214 w 282"/>
                  <a:gd name="T13" fmla="*/ 1 h 211"/>
                  <a:gd name="T14" fmla="*/ 245 w 282"/>
                  <a:gd name="T15" fmla="*/ 14 h 211"/>
                  <a:gd name="T16" fmla="*/ 268 w 282"/>
                  <a:gd name="T17" fmla="*/ 35 h 211"/>
                  <a:gd name="T18" fmla="*/ 278 w 282"/>
                  <a:gd name="T19" fmla="*/ 57 h 211"/>
                  <a:gd name="T20" fmla="*/ 282 w 282"/>
                  <a:gd name="T21" fmla="*/ 73 h 211"/>
                  <a:gd name="T22" fmla="*/ 282 w 282"/>
                  <a:gd name="T23" fmla="*/ 81 h 211"/>
                  <a:gd name="T24" fmla="*/ 281 w 282"/>
                  <a:gd name="T25" fmla="*/ 102 h 211"/>
                  <a:gd name="T26" fmla="*/ 274 w 282"/>
                  <a:gd name="T27" fmla="*/ 123 h 211"/>
                  <a:gd name="T28" fmla="*/ 263 w 282"/>
                  <a:gd name="T29" fmla="*/ 145 h 211"/>
                  <a:gd name="T30" fmla="*/ 248 w 282"/>
                  <a:gd name="T31" fmla="*/ 165 h 211"/>
                  <a:gd name="T32" fmla="*/ 228 w 282"/>
                  <a:gd name="T33" fmla="*/ 184 h 211"/>
                  <a:gd name="T34" fmla="*/ 203 w 282"/>
                  <a:gd name="T35" fmla="*/ 199 h 211"/>
                  <a:gd name="T36" fmla="*/ 172 w 282"/>
                  <a:gd name="T37" fmla="*/ 209 h 211"/>
                  <a:gd name="T38" fmla="*/ 137 w 282"/>
                  <a:gd name="T39" fmla="*/ 211 h 211"/>
                  <a:gd name="T40" fmla="*/ 118 w 282"/>
                  <a:gd name="T41" fmla="*/ 211 h 211"/>
                  <a:gd name="T42" fmla="*/ 86 w 282"/>
                  <a:gd name="T43" fmla="*/ 203 h 211"/>
                  <a:gd name="T44" fmla="*/ 58 w 282"/>
                  <a:gd name="T45" fmla="*/ 191 h 211"/>
                  <a:gd name="T46" fmla="*/ 38 w 282"/>
                  <a:gd name="T47" fmla="*/ 173 h 211"/>
                  <a:gd name="T48" fmla="*/ 22 w 282"/>
                  <a:gd name="T49" fmla="*/ 153 h 211"/>
                  <a:gd name="T50" fmla="*/ 11 w 282"/>
                  <a:gd name="T51" fmla="*/ 133 h 211"/>
                  <a:gd name="T52" fmla="*/ 4 w 282"/>
                  <a:gd name="T53" fmla="*/ 111 h 211"/>
                  <a:gd name="T54" fmla="*/ 0 w 282"/>
                  <a:gd name="T55" fmla="*/ 81 h 211"/>
                  <a:gd name="T56" fmla="*/ 0 w 282"/>
                  <a:gd name="T57" fmla="*/ 73 h 211"/>
                  <a:gd name="T58" fmla="*/ 4 w 282"/>
                  <a:gd name="T59" fmla="*/ 57 h 211"/>
                  <a:gd name="T60" fmla="*/ 15 w 282"/>
                  <a:gd name="T61" fmla="*/ 35 h 211"/>
                  <a:gd name="T62" fmla="*/ 38 w 282"/>
                  <a:gd name="T63" fmla="*/ 14 h 211"/>
                  <a:gd name="T64" fmla="*/ 68 w 282"/>
                  <a:gd name="T65" fmla="*/ 1 h 211"/>
                  <a:gd name="T66" fmla="*/ 86 w 282"/>
                  <a:gd name="T67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2" h="211">
                    <a:moveTo>
                      <a:pt x="86" y="0"/>
                    </a:moveTo>
                    <a:lnTo>
                      <a:pt x="86" y="0"/>
                    </a:lnTo>
                    <a:lnTo>
                      <a:pt x="100" y="1"/>
                    </a:lnTo>
                    <a:lnTo>
                      <a:pt x="115" y="6"/>
                    </a:lnTo>
                    <a:lnTo>
                      <a:pt x="129" y="11"/>
                    </a:lnTo>
                    <a:lnTo>
                      <a:pt x="141" y="20"/>
                    </a:lnTo>
                    <a:lnTo>
                      <a:pt x="141" y="20"/>
                    </a:lnTo>
                    <a:lnTo>
                      <a:pt x="153" y="11"/>
                    </a:lnTo>
                    <a:lnTo>
                      <a:pt x="167" y="6"/>
                    </a:lnTo>
                    <a:lnTo>
                      <a:pt x="182" y="1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206" y="0"/>
                    </a:lnTo>
                    <a:lnTo>
                      <a:pt x="214" y="1"/>
                    </a:lnTo>
                    <a:lnTo>
                      <a:pt x="230" y="6"/>
                    </a:lnTo>
                    <a:lnTo>
                      <a:pt x="245" y="14"/>
                    </a:lnTo>
                    <a:lnTo>
                      <a:pt x="258" y="23"/>
                    </a:lnTo>
                    <a:lnTo>
                      <a:pt x="268" y="35"/>
                    </a:lnTo>
                    <a:lnTo>
                      <a:pt x="275" y="49"/>
                    </a:lnTo>
                    <a:lnTo>
                      <a:pt x="278" y="57"/>
                    </a:lnTo>
                    <a:lnTo>
                      <a:pt x="281" y="65"/>
                    </a:lnTo>
                    <a:lnTo>
                      <a:pt x="282" y="73"/>
                    </a:lnTo>
                    <a:lnTo>
                      <a:pt x="282" y="81"/>
                    </a:lnTo>
                    <a:lnTo>
                      <a:pt x="282" y="81"/>
                    </a:lnTo>
                    <a:lnTo>
                      <a:pt x="282" y="91"/>
                    </a:lnTo>
                    <a:lnTo>
                      <a:pt x="281" y="102"/>
                    </a:lnTo>
                    <a:lnTo>
                      <a:pt x="278" y="112"/>
                    </a:lnTo>
                    <a:lnTo>
                      <a:pt x="274" y="123"/>
                    </a:lnTo>
                    <a:lnTo>
                      <a:pt x="270" y="134"/>
                    </a:lnTo>
                    <a:lnTo>
                      <a:pt x="263" y="145"/>
                    </a:lnTo>
                    <a:lnTo>
                      <a:pt x="256" y="156"/>
                    </a:lnTo>
                    <a:lnTo>
                      <a:pt x="248" y="165"/>
                    </a:lnTo>
                    <a:lnTo>
                      <a:pt x="239" y="175"/>
                    </a:lnTo>
                    <a:lnTo>
                      <a:pt x="228" y="184"/>
                    </a:lnTo>
                    <a:lnTo>
                      <a:pt x="216" y="192"/>
                    </a:lnTo>
                    <a:lnTo>
                      <a:pt x="203" y="199"/>
                    </a:lnTo>
                    <a:lnTo>
                      <a:pt x="188" y="205"/>
                    </a:lnTo>
                    <a:lnTo>
                      <a:pt x="172" y="209"/>
                    </a:lnTo>
                    <a:lnTo>
                      <a:pt x="156" y="211"/>
                    </a:lnTo>
                    <a:lnTo>
                      <a:pt x="137" y="211"/>
                    </a:lnTo>
                    <a:lnTo>
                      <a:pt x="137" y="211"/>
                    </a:lnTo>
                    <a:lnTo>
                      <a:pt x="118" y="211"/>
                    </a:lnTo>
                    <a:lnTo>
                      <a:pt x="100" y="209"/>
                    </a:lnTo>
                    <a:lnTo>
                      <a:pt x="86" y="203"/>
                    </a:lnTo>
                    <a:lnTo>
                      <a:pt x="71" y="198"/>
                    </a:lnTo>
                    <a:lnTo>
                      <a:pt x="58" y="191"/>
                    </a:lnTo>
                    <a:lnTo>
                      <a:pt x="48" y="183"/>
                    </a:lnTo>
                    <a:lnTo>
                      <a:pt x="38" y="173"/>
                    </a:lnTo>
                    <a:lnTo>
                      <a:pt x="29" y="164"/>
                    </a:lnTo>
                    <a:lnTo>
                      <a:pt x="22" y="153"/>
                    </a:lnTo>
                    <a:lnTo>
                      <a:pt x="15" y="144"/>
                    </a:lnTo>
                    <a:lnTo>
                      <a:pt x="11" y="133"/>
                    </a:lnTo>
                    <a:lnTo>
                      <a:pt x="7" y="121"/>
                    </a:lnTo>
                    <a:lnTo>
                      <a:pt x="4" y="111"/>
                    </a:lnTo>
                    <a:lnTo>
                      <a:pt x="2" y="100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0" y="73"/>
                    </a:lnTo>
                    <a:lnTo>
                      <a:pt x="2" y="65"/>
                    </a:lnTo>
                    <a:lnTo>
                      <a:pt x="4" y="57"/>
                    </a:lnTo>
                    <a:lnTo>
                      <a:pt x="7" y="49"/>
                    </a:lnTo>
                    <a:lnTo>
                      <a:pt x="15" y="35"/>
                    </a:lnTo>
                    <a:lnTo>
                      <a:pt x="25" y="23"/>
                    </a:lnTo>
                    <a:lnTo>
                      <a:pt x="38" y="14"/>
                    </a:lnTo>
                    <a:lnTo>
                      <a:pt x="52" y="6"/>
                    </a:lnTo>
                    <a:lnTo>
                      <a:pt x="68" y="1"/>
                    </a:lnTo>
                    <a:lnTo>
                      <a:pt x="76" y="0"/>
                    </a:lnTo>
                    <a:lnTo>
                      <a:pt x="86" y="0"/>
                    </a:lnTo>
                    <a:lnTo>
                      <a:pt x="8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Freeform 147"/>
              <p:cNvSpPr>
                <a:spLocks/>
              </p:cNvSpPr>
              <p:nvPr/>
            </p:nvSpPr>
            <p:spPr bwMode="auto">
              <a:xfrm>
                <a:off x="2178051" y="3792538"/>
                <a:ext cx="107950" cy="153988"/>
              </a:xfrm>
              <a:custGeom>
                <a:avLst/>
                <a:gdLst>
                  <a:gd name="T0" fmla="*/ 60 w 68"/>
                  <a:gd name="T1" fmla="*/ 97 h 97"/>
                  <a:gd name="T2" fmla="*/ 60 w 68"/>
                  <a:gd name="T3" fmla="*/ 97 h 97"/>
                  <a:gd name="T4" fmla="*/ 65 w 68"/>
                  <a:gd name="T5" fmla="*/ 85 h 97"/>
                  <a:gd name="T6" fmla="*/ 68 w 68"/>
                  <a:gd name="T7" fmla="*/ 71 h 97"/>
                  <a:gd name="T8" fmla="*/ 68 w 68"/>
                  <a:gd name="T9" fmla="*/ 58 h 97"/>
                  <a:gd name="T10" fmla="*/ 66 w 68"/>
                  <a:gd name="T11" fmla="*/ 46 h 97"/>
                  <a:gd name="T12" fmla="*/ 62 w 68"/>
                  <a:gd name="T13" fmla="*/ 33 h 97"/>
                  <a:gd name="T14" fmla="*/ 56 w 68"/>
                  <a:gd name="T15" fmla="*/ 21 h 97"/>
                  <a:gd name="T16" fmla="*/ 49 w 68"/>
                  <a:gd name="T17" fmla="*/ 10 h 97"/>
                  <a:gd name="T18" fmla="*/ 39 w 68"/>
                  <a:gd name="T19" fmla="*/ 0 h 97"/>
                  <a:gd name="T20" fmla="*/ 0 w 68"/>
                  <a:gd name="T21" fmla="*/ 6 h 97"/>
                  <a:gd name="T22" fmla="*/ 0 w 68"/>
                  <a:gd name="T23" fmla="*/ 6 h 97"/>
                  <a:gd name="T24" fmla="*/ 14 w 68"/>
                  <a:gd name="T25" fmla="*/ 15 h 97"/>
                  <a:gd name="T26" fmla="*/ 24 w 68"/>
                  <a:gd name="T27" fmla="*/ 23 h 97"/>
                  <a:gd name="T28" fmla="*/ 35 w 68"/>
                  <a:gd name="T29" fmla="*/ 32 h 97"/>
                  <a:gd name="T30" fmla="*/ 43 w 68"/>
                  <a:gd name="T31" fmla="*/ 42 h 97"/>
                  <a:gd name="T32" fmla="*/ 50 w 68"/>
                  <a:gd name="T33" fmla="*/ 54 h 97"/>
                  <a:gd name="T34" fmla="*/ 56 w 68"/>
                  <a:gd name="T35" fmla="*/ 66 h 97"/>
                  <a:gd name="T36" fmla="*/ 58 w 68"/>
                  <a:gd name="T37" fmla="*/ 81 h 97"/>
                  <a:gd name="T38" fmla="*/ 60 w 68"/>
                  <a:gd name="T39" fmla="*/ 97 h 97"/>
                  <a:gd name="T40" fmla="*/ 60 w 68"/>
                  <a:gd name="T41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8" h="97">
                    <a:moveTo>
                      <a:pt x="60" y="97"/>
                    </a:moveTo>
                    <a:lnTo>
                      <a:pt x="60" y="97"/>
                    </a:lnTo>
                    <a:lnTo>
                      <a:pt x="65" y="85"/>
                    </a:lnTo>
                    <a:lnTo>
                      <a:pt x="68" y="71"/>
                    </a:lnTo>
                    <a:lnTo>
                      <a:pt x="68" y="58"/>
                    </a:lnTo>
                    <a:lnTo>
                      <a:pt x="66" y="46"/>
                    </a:lnTo>
                    <a:lnTo>
                      <a:pt x="62" y="33"/>
                    </a:lnTo>
                    <a:lnTo>
                      <a:pt x="56" y="21"/>
                    </a:lnTo>
                    <a:lnTo>
                      <a:pt x="49" y="10"/>
                    </a:lnTo>
                    <a:lnTo>
                      <a:pt x="39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4" y="15"/>
                    </a:lnTo>
                    <a:lnTo>
                      <a:pt x="24" y="23"/>
                    </a:lnTo>
                    <a:lnTo>
                      <a:pt x="35" y="32"/>
                    </a:lnTo>
                    <a:lnTo>
                      <a:pt x="43" y="42"/>
                    </a:lnTo>
                    <a:lnTo>
                      <a:pt x="50" y="54"/>
                    </a:lnTo>
                    <a:lnTo>
                      <a:pt x="56" y="66"/>
                    </a:lnTo>
                    <a:lnTo>
                      <a:pt x="58" y="81"/>
                    </a:lnTo>
                    <a:lnTo>
                      <a:pt x="60" y="97"/>
                    </a:lnTo>
                    <a:lnTo>
                      <a:pt x="60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4" name="组合 200"/>
            <p:cNvGrpSpPr/>
            <p:nvPr/>
          </p:nvGrpSpPr>
          <p:grpSpPr>
            <a:xfrm>
              <a:off x="5148064" y="913261"/>
              <a:ext cx="676275" cy="555625"/>
              <a:chOff x="3190876" y="1230313"/>
              <a:chExt cx="676275" cy="555625"/>
            </a:xfrm>
            <a:solidFill>
              <a:srgbClr val="434154"/>
            </a:solidFill>
          </p:grpSpPr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209926" y="1257300"/>
                <a:ext cx="657225" cy="528638"/>
              </a:xfrm>
              <a:custGeom>
                <a:avLst/>
                <a:gdLst>
                  <a:gd name="T0" fmla="*/ 0 w 414"/>
                  <a:gd name="T1" fmla="*/ 117 h 333"/>
                  <a:gd name="T2" fmla="*/ 10 w 414"/>
                  <a:gd name="T3" fmla="*/ 102 h 333"/>
                  <a:gd name="T4" fmla="*/ 316 w 414"/>
                  <a:gd name="T5" fmla="*/ 306 h 333"/>
                  <a:gd name="T6" fmla="*/ 316 w 414"/>
                  <a:gd name="T7" fmla="*/ 306 h 333"/>
                  <a:gd name="T8" fmla="*/ 325 w 414"/>
                  <a:gd name="T9" fmla="*/ 310 h 333"/>
                  <a:gd name="T10" fmla="*/ 335 w 414"/>
                  <a:gd name="T11" fmla="*/ 313 h 333"/>
                  <a:gd name="T12" fmla="*/ 343 w 414"/>
                  <a:gd name="T13" fmla="*/ 313 h 333"/>
                  <a:gd name="T14" fmla="*/ 352 w 414"/>
                  <a:gd name="T15" fmla="*/ 312 h 333"/>
                  <a:gd name="T16" fmla="*/ 362 w 414"/>
                  <a:gd name="T17" fmla="*/ 309 h 333"/>
                  <a:gd name="T18" fmla="*/ 371 w 414"/>
                  <a:gd name="T19" fmla="*/ 304 h 333"/>
                  <a:gd name="T20" fmla="*/ 378 w 414"/>
                  <a:gd name="T21" fmla="*/ 297 h 333"/>
                  <a:gd name="T22" fmla="*/ 385 w 414"/>
                  <a:gd name="T23" fmla="*/ 289 h 333"/>
                  <a:gd name="T24" fmla="*/ 385 w 414"/>
                  <a:gd name="T25" fmla="*/ 289 h 333"/>
                  <a:gd name="T26" fmla="*/ 390 w 414"/>
                  <a:gd name="T27" fmla="*/ 279 h 333"/>
                  <a:gd name="T28" fmla="*/ 393 w 414"/>
                  <a:gd name="T29" fmla="*/ 270 h 333"/>
                  <a:gd name="T30" fmla="*/ 394 w 414"/>
                  <a:gd name="T31" fmla="*/ 260 h 333"/>
                  <a:gd name="T32" fmla="*/ 394 w 414"/>
                  <a:gd name="T33" fmla="*/ 251 h 333"/>
                  <a:gd name="T34" fmla="*/ 391 w 414"/>
                  <a:gd name="T35" fmla="*/ 241 h 333"/>
                  <a:gd name="T36" fmla="*/ 387 w 414"/>
                  <a:gd name="T37" fmla="*/ 232 h 333"/>
                  <a:gd name="T38" fmla="*/ 382 w 414"/>
                  <a:gd name="T39" fmla="*/ 225 h 333"/>
                  <a:gd name="T40" fmla="*/ 375 w 414"/>
                  <a:gd name="T41" fmla="*/ 218 h 333"/>
                  <a:gd name="T42" fmla="*/ 69 w 414"/>
                  <a:gd name="T43" fmla="*/ 14 h 333"/>
                  <a:gd name="T44" fmla="*/ 79 w 414"/>
                  <a:gd name="T45" fmla="*/ 0 h 333"/>
                  <a:gd name="T46" fmla="*/ 389 w 414"/>
                  <a:gd name="T47" fmla="*/ 207 h 333"/>
                  <a:gd name="T48" fmla="*/ 389 w 414"/>
                  <a:gd name="T49" fmla="*/ 207 h 333"/>
                  <a:gd name="T50" fmla="*/ 398 w 414"/>
                  <a:gd name="T51" fmla="*/ 216 h 333"/>
                  <a:gd name="T52" fmla="*/ 405 w 414"/>
                  <a:gd name="T53" fmla="*/ 225 h 333"/>
                  <a:gd name="T54" fmla="*/ 410 w 414"/>
                  <a:gd name="T55" fmla="*/ 236 h 333"/>
                  <a:gd name="T56" fmla="*/ 414 w 414"/>
                  <a:gd name="T57" fmla="*/ 248 h 333"/>
                  <a:gd name="T58" fmla="*/ 414 w 414"/>
                  <a:gd name="T59" fmla="*/ 262 h 333"/>
                  <a:gd name="T60" fmla="*/ 413 w 414"/>
                  <a:gd name="T61" fmla="*/ 275 h 333"/>
                  <a:gd name="T62" fmla="*/ 409 w 414"/>
                  <a:gd name="T63" fmla="*/ 287 h 333"/>
                  <a:gd name="T64" fmla="*/ 402 w 414"/>
                  <a:gd name="T65" fmla="*/ 300 h 333"/>
                  <a:gd name="T66" fmla="*/ 402 w 414"/>
                  <a:gd name="T67" fmla="*/ 300 h 333"/>
                  <a:gd name="T68" fmla="*/ 393 w 414"/>
                  <a:gd name="T69" fmla="*/ 312 h 333"/>
                  <a:gd name="T70" fmla="*/ 382 w 414"/>
                  <a:gd name="T71" fmla="*/ 320 h 333"/>
                  <a:gd name="T72" fmla="*/ 371 w 414"/>
                  <a:gd name="T73" fmla="*/ 327 h 333"/>
                  <a:gd name="T74" fmla="*/ 359 w 414"/>
                  <a:gd name="T75" fmla="*/ 331 h 333"/>
                  <a:gd name="T76" fmla="*/ 347 w 414"/>
                  <a:gd name="T77" fmla="*/ 333 h 333"/>
                  <a:gd name="T78" fmla="*/ 335 w 414"/>
                  <a:gd name="T79" fmla="*/ 332 h 333"/>
                  <a:gd name="T80" fmla="*/ 322 w 414"/>
                  <a:gd name="T81" fmla="*/ 329 h 333"/>
                  <a:gd name="T82" fmla="*/ 310 w 414"/>
                  <a:gd name="T83" fmla="*/ 323 h 333"/>
                  <a:gd name="T84" fmla="*/ 0 w 414"/>
                  <a:gd name="T85" fmla="*/ 11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14" h="333">
                    <a:moveTo>
                      <a:pt x="0" y="117"/>
                    </a:moveTo>
                    <a:lnTo>
                      <a:pt x="10" y="102"/>
                    </a:lnTo>
                    <a:lnTo>
                      <a:pt x="316" y="306"/>
                    </a:lnTo>
                    <a:lnTo>
                      <a:pt x="316" y="306"/>
                    </a:lnTo>
                    <a:lnTo>
                      <a:pt x="325" y="310"/>
                    </a:lnTo>
                    <a:lnTo>
                      <a:pt x="335" y="313"/>
                    </a:lnTo>
                    <a:lnTo>
                      <a:pt x="343" y="313"/>
                    </a:lnTo>
                    <a:lnTo>
                      <a:pt x="352" y="312"/>
                    </a:lnTo>
                    <a:lnTo>
                      <a:pt x="362" y="309"/>
                    </a:lnTo>
                    <a:lnTo>
                      <a:pt x="371" y="304"/>
                    </a:lnTo>
                    <a:lnTo>
                      <a:pt x="378" y="297"/>
                    </a:lnTo>
                    <a:lnTo>
                      <a:pt x="385" y="289"/>
                    </a:lnTo>
                    <a:lnTo>
                      <a:pt x="385" y="289"/>
                    </a:lnTo>
                    <a:lnTo>
                      <a:pt x="390" y="279"/>
                    </a:lnTo>
                    <a:lnTo>
                      <a:pt x="393" y="270"/>
                    </a:lnTo>
                    <a:lnTo>
                      <a:pt x="394" y="260"/>
                    </a:lnTo>
                    <a:lnTo>
                      <a:pt x="394" y="251"/>
                    </a:lnTo>
                    <a:lnTo>
                      <a:pt x="391" y="241"/>
                    </a:lnTo>
                    <a:lnTo>
                      <a:pt x="387" y="232"/>
                    </a:lnTo>
                    <a:lnTo>
                      <a:pt x="382" y="225"/>
                    </a:lnTo>
                    <a:lnTo>
                      <a:pt x="375" y="218"/>
                    </a:lnTo>
                    <a:lnTo>
                      <a:pt x="69" y="14"/>
                    </a:lnTo>
                    <a:lnTo>
                      <a:pt x="79" y="0"/>
                    </a:lnTo>
                    <a:lnTo>
                      <a:pt x="389" y="207"/>
                    </a:lnTo>
                    <a:lnTo>
                      <a:pt x="389" y="207"/>
                    </a:lnTo>
                    <a:lnTo>
                      <a:pt x="398" y="216"/>
                    </a:lnTo>
                    <a:lnTo>
                      <a:pt x="405" y="225"/>
                    </a:lnTo>
                    <a:lnTo>
                      <a:pt x="410" y="236"/>
                    </a:lnTo>
                    <a:lnTo>
                      <a:pt x="414" y="248"/>
                    </a:lnTo>
                    <a:lnTo>
                      <a:pt x="414" y="262"/>
                    </a:lnTo>
                    <a:lnTo>
                      <a:pt x="413" y="275"/>
                    </a:lnTo>
                    <a:lnTo>
                      <a:pt x="409" y="287"/>
                    </a:lnTo>
                    <a:lnTo>
                      <a:pt x="402" y="300"/>
                    </a:lnTo>
                    <a:lnTo>
                      <a:pt x="402" y="300"/>
                    </a:lnTo>
                    <a:lnTo>
                      <a:pt x="393" y="312"/>
                    </a:lnTo>
                    <a:lnTo>
                      <a:pt x="382" y="320"/>
                    </a:lnTo>
                    <a:lnTo>
                      <a:pt x="371" y="327"/>
                    </a:lnTo>
                    <a:lnTo>
                      <a:pt x="359" y="331"/>
                    </a:lnTo>
                    <a:lnTo>
                      <a:pt x="347" y="333"/>
                    </a:lnTo>
                    <a:lnTo>
                      <a:pt x="335" y="332"/>
                    </a:lnTo>
                    <a:lnTo>
                      <a:pt x="322" y="329"/>
                    </a:lnTo>
                    <a:lnTo>
                      <a:pt x="310" y="323"/>
                    </a:lnTo>
                    <a:lnTo>
                      <a:pt x="0" y="1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190876" y="1230313"/>
                <a:ext cx="176213" cy="246063"/>
              </a:xfrm>
              <a:custGeom>
                <a:avLst/>
                <a:gdLst>
                  <a:gd name="T0" fmla="*/ 5 w 111"/>
                  <a:gd name="T1" fmla="*/ 154 h 155"/>
                  <a:gd name="T2" fmla="*/ 5 w 111"/>
                  <a:gd name="T3" fmla="*/ 154 h 155"/>
                  <a:gd name="T4" fmla="*/ 9 w 111"/>
                  <a:gd name="T5" fmla="*/ 155 h 155"/>
                  <a:gd name="T6" fmla="*/ 15 w 111"/>
                  <a:gd name="T7" fmla="*/ 155 h 155"/>
                  <a:gd name="T8" fmla="*/ 19 w 111"/>
                  <a:gd name="T9" fmla="*/ 154 h 155"/>
                  <a:gd name="T10" fmla="*/ 23 w 111"/>
                  <a:gd name="T11" fmla="*/ 150 h 155"/>
                  <a:gd name="T12" fmla="*/ 110 w 111"/>
                  <a:gd name="T13" fmla="*/ 20 h 155"/>
                  <a:gd name="T14" fmla="*/ 110 w 111"/>
                  <a:gd name="T15" fmla="*/ 20 h 155"/>
                  <a:gd name="T16" fmla="*/ 111 w 111"/>
                  <a:gd name="T17" fmla="*/ 15 h 155"/>
                  <a:gd name="T18" fmla="*/ 111 w 111"/>
                  <a:gd name="T19" fmla="*/ 11 h 155"/>
                  <a:gd name="T20" fmla="*/ 110 w 111"/>
                  <a:gd name="T21" fmla="*/ 5 h 155"/>
                  <a:gd name="T22" fmla="*/ 106 w 111"/>
                  <a:gd name="T23" fmla="*/ 2 h 155"/>
                  <a:gd name="T24" fmla="*/ 106 w 111"/>
                  <a:gd name="T25" fmla="*/ 2 h 155"/>
                  <a:gd name="T26" fmla="*/ 101 w 111"/>
                  <a:gd name="T27" fmla="*/ 0 h 155"/>
                  <a:gd name="T28" fmla="*/ 96 w 111"/>
                  <a:gd name="T29" fmla="*/ 0 h 155"/>
                  <a:gd name="T30" fmla="*/ 92 w 111"/>
                  <a:gd name="T31" fmla="*/ 2 h 155"/>
                  <a:gd name="T32" fmla="*/ 89 w 111"/>
                  <a:gd name="T33" fmla="*/ 5 h 155"/>
                  <a:gd name="T34" fmla="*/ 1 w 111"/>
                  <a:gd name="T35" fmla="*/ 136 h 155"/>
                  <a:gd name="T36" fmla="*/ 1 w 111"/>
                  <a:gd name="T37" fmla="*/ 136 h 155"/>
                  <a:gd name="T38" fmla="*/ 0 w 111"/>
                  <a:gd name="T39" fmla="*/ 140 h 155"/>
                  <a:gd name="T40" fmla="*/ 0 w 111"/>
                  <a:gd name="T41" fmla="*/ 146 h 155"/>
                  <a:gd name="T42" fmla="*/ 1 w 111"/>
                  <a:gd name="T43" fmla="*/ 150 h 155"/>
                  <a:gd name="T44" fmla="*/ 5 w 111"/>
                  <a:gd name="T45" fmla="*/ 154 h 155"/>
                  <a:gd name="T46" fmla="*/ 5 w 111"/>
                  <a:gd name="T47" fmla="*/ 154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1" h="155">
                    <a:moveTo>
                      <a:pt x="5" y="154"/>
                    </a:moveTo>
                    <a:lnTo>
                      <a:pt x="5" y="154"/>
                    </a:lnTo>
                    <a:lnTo>
                      <a:pt x="9" y="155"/>
                    </a:lnTo>
                    <a:lnTo>
                      <a:pt x="15" y="155"/>
                    </a:lnTo>
                    <a:lnTo>
                      <a:pt x="19" y="154"/>
                    </a:lnTo>
                    <a:lnTo>
                      <a:pt x="23" y="150"/>
                    </a:lnTo>
                    <a:lnTo>
                      <a:pt x="110" y="20"/>
                    </a:lnTo>
                    <a:lnTo>
                      <a:pt x="110" y="20"/>
                    </a:lnTo>
                    <a:lnTo>
                      <a:pt x="111" y="15"/>
                    </a:lnTo>
                    <a:lnTo>
                      <a:pt x="111" y="11"/>
                    </a:lnTo>
                    <a:lnTo>
                      <a:pt x="110" y="5"/>
                    </a:lnTo>
                    <a:lnTo>
                      <a:pt x="106" y="2"/>
                    </a:lnTo>
                    <a:lnTo>
                      <a:pt x="106" y="2"/>
                    </a:lnTo>
                    <a:lnTo>
                      <a:pt x="101" y="0"/>
                    </a:lnTo>
                    <a:lnTo>
                      <a:pt x="96" y="0"/>
                    </a:lnTo>
                    <a:lnTo>
                      <a:pt x="92" y="2"/>
                    </a:lnTo>
                    <a:lnTo>
                      <a:pt x="89" y="5"/>
                    </a:lnTo>
                    <a:lnTo>
                      <a:pt x="1" y="136"/>
                    </a:lnTo>
                    <a:lnTo>
                      <a:pt x="1" y="136"/>
                    </a:lnTo>
                    <a:lnTo>
                      <a:pt x="0" y="140"/>
                    </a:lnTo>
                    <a:lnTo>
                      <a:pt x="0" y="146"/>
                    </a:lnTo>
                    <a:lnTo>
                      <a:pt x="1" y="150"/>
                    </a:lnTo>
                    <a:lnTo>
                      <a:pt x="5" y="154"/>
                    </a:lnTo>
                    <a:lnTo>
                      <a:pt x="5" y="1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287713" y="1400175"/>
                <a:ext cx="504825" cy="323850"/>
              </a:xfrm>
              <a:custGeom>
                <a:avLst/>
                <a:gdLst>
                  <a:gd name="T0" fmla="*/ 0 w 318"/>
                  <a:gd name="T1" fmla="*/ 19 h 204"/>
                  <a:gd name="T2" fmla="*/ 11 w 318"/>
                  <a:gd name="T3" fmla="*/ 0 h 204"/>
                  <a:gd name="T4" fmla="*/ 284 w 318"/>
                  <a:gd name="T5" fmla="*/ 182 h 204"/>
                  <a:gd name="T6" fmla="*/ 284 w 318"/>
                  <a:gd name="T7" fmla="*/ 182 h 204"/>
                  <a:gd name="T8" fmla="*/ 292 w 318"/>
                  <a:gd name="T9" fmla="*/ 186 h 204"/>
                  <a:gd name="T10" fmla="*/ 302 w 318"/>
                  <a:gd name="T11" fmla="*/ 188 h 204"/>
                  <a:gd name="T12" fmla="*/ 310 w 318"/>
                  <a:gd name="T13" fmla="*/ 188 h 204"/>
                  <a:gd name="T14" fmla="*/ 318 w 318"/>
                  <a:gd name="T15" fmla="*/ 185 h 204"/>
                  <a:gd name="T16" fmla="*/ 318 w 318"/>
                  <a:gd name="T17" fmla="*/ 185 h 204"/>
                  <a:gd name="T18" fmla="*/ 317 w 318"/>
                  <a:gd name="T19" fmla="*/ 186 h 204"/>
                  <a:gd name="T20" fmla="*/ 317 w 318"/>
                  <a:gd name="T21" fmla="*/ 186 h 204"/>
                  <a:gd name="T22" fmla="*/ 313 w 318"/>
                  <a:gd name="T23" fmla="*/ 192 h 204"/>
                  <a:gd name="T24" fmla="*/ 307 w 318"/>
                  <a:gd name="T25" fmla="*/ 197 h 204"/>
                  <a:gd name="T26" fmla="*/ 302 w 318"/>
                  <a:gd name="T27" fmla="*/ 200 h 204"/>
                  <a:gd name="T28" fmla="*/ 295 w 318"/>
                  <a:gd name="T29" fmla="*/ 203 h 204"/>
                  <a:gd name="T30" fmla="*/ 288 w 318"/>
                  <a:gd name="T31" fmla="*/ 204 h 204"/>
                  <a:gd name="T32" fmla="*/ 282 w 318"/>
                  <a:gd name="T33" fmla="*/ 203 h 204"/>
                  <a:gd name="T34" fmla="*/ 276 w 318"/>
                  <a:gd name="T35" fmla="*/ 201 h 204"/>
                  <a:gd name="T36" fmla="*/ 269 w 318"/>
                  <a:gd name="T37" fmla="*/ 199 h 204"/>
                  <a:gd name="T38" fmla="*/ 0 w 318"/>
                  <a:gd name="T39" fmla="*/ 19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18" h="204">
                    <a:moveTo>
                      <a:pt x="0" y="19"/>
                    </a:moveTo>
                    <a:lnTo>
                      <a:pt x="11" y="0"/>
                    </a:lnTo>
                    <a:lnTo>
                      <a:pt x="284" y="182"/>
                    </a:lnTo>
                    <a:lnTo>
                      <a:pt x="284" y="182"/>
                    </a:lnTo>
                    <a:lnTo>
                      <a:pt x="292" y="186"/>
                    </a:lnTo>
                    <a:lnTo>
                      <a:pt x="302" y="188"/>
                    </a:lnTo>
                    <a:lnTo>
                      <a:pt x="310" y="188"/>
                    </a:lnTo>
                    <a:lnTo>
                      <a:pt x="318" y="185"/>
                    </a:lnTo>
                    <a:lnTo>
                      <a:pt x="318" y="185"/>
                    </a:lnTo>
                    <a:lnTo>
                      <a:pt x="317" y="186"/>
                    </a:lnTo>
                    <a:lnTo>
                      <a:pt x="317" y="186"/>
                    </a:lnTo>
                    <a:lnTo>
                      <a:pt x="313" y="192"/>
                    </a:lnTo>
                    <a:lnTo>
                      <a:pt x="307" y="197"/>
                    </a:lnTo>
                    <a:lnTo>
                      <a:pt x="302" y="200"/>
                    </a:lnTo>
                    <a:lnTo>
                      <a:pt x="295" y="203"/>
                    </a:lnTo>
                    <a:lnTo>
                      <a:pt x="288" y="204"/>
                    </a:lnTo>
                    <a:lnTo>
                      <a:pt x="282" y="203"/>
                    </a:lnTo>
                    <a:lnTo>
                      <a:pt x="276" y="201"/>
                    </a:lnTo>
                    <a:lnTo>
                      <a:pt x="269" y="199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8" name="Freeform 151"/>
            <p:cNvSpPr>
              <a:spLocks noEditPoints="1"/>
            </p:cNvSpPr>
            <p:nvPr/>
          </p:nvSpPr>
          <p:spPr bwMode="auto">
            <a:xfrm>
              <a:off x="3509764" y="3315148"/>
              <a:ext cx="381000" cy="660400"/>
            </a:xfrm>
            <a:custGeom>
              <a:avLst/>
              <a:gdLst>
                <a:gd name="T0" fmla="*/ 144 w 240"/>
                <a:gd name="T1" fmla="*/ 352 h 416"/>
                <a:gd name="T2" fmla="*/ 154 w 240"/>
                <a:gd name="T3" fmla="*/ 354 h 416"/>
                <a:gd name="T4" fmla="*/ 164 w 240"/>
                <a:gd name="T5" fmla="*/ 359 h 416"/>
                <a:gd name="T6" fmla="*/ 171 w 240"/>
                <a:gd name="T7" fmla="*/ 366 h 416"/>
                <a:gd name="T8" fmla="*/ 175 w 240"/>
                <a:gd name="T9" fmla="*/ 375 h 416"/>
                <a:gd name="T10" fmla="*/ 176 w 240"/>
                <a:gd name="T11" fmla="*/ 382 h 416"/>
                <a:gd name="T12" fmla="*/ 175 w 240"/>
                <a:gd name="T13" fmla="*/ 394 h 416"/>
                <a:gd name="T14" fmla="*/ 168 w 240"/>
                <a:gd name="T15" fmla="*/ 405 h 416"/>
                <a:gd name="T16" fmla="*/ 158 w 240"/>
                <a:gd name="T17" fmla="*/ 413 h 416"/>
                <a:gd name="T18" fmla="*/ 152 w 240"/>
                <a:gd name="T19" fmla="*/ 415 h 416"/>
                <a:gd name="T20" fmla="*/ 144 w 240"/>
                <a:gd name="T21" fmla="*/ 352 h 416"/>
                <a:gd name="T22" fmla="*/ 144 w 240"/>
                <a:gd name="T23" fmla="*/ 325 h 416"/>
                <a:gd name="T24" fmla="*/ 144 w 240"/>
                <a:gd name="T25" fmla="*/ 141 h 416"/>
                <a:gd name="T26" fmla="*/ 163 w 240"/>
                <a:gd name="T27" fmla="*/ 160 h 416"/>
                <a:gd name="T28" fmla="*/ 175 w 240"/>
                <a:gd name="T29" fmla="*/ 189 h 416"/>
                <a:gd name="T30" fmla="*/ 188 w 240"/>
                <a:gd name="T31" fmla="*/ 243 h 416"/>
                <a:gd name="T32" fmla="*/ 192 w 240"/>
                <a:gd name="T33" fmla="*/ 251 h 416"/>
                <a:gd name="T34" fmla="*/ 205 w 240"/>
                <a:gd name="T35" fmla="*/ 260 h 416"/>
                <a:gd name="T36" fmla="*/ 225 w 240"/>
                <a:gd name="T37" fmla="*/ 264 h 416"/>
                <a:gd name="T38" fmla="*/ 240 w 240"/>
                <a:gd name="T39" fmla="*/ 300 h 416"/>
                <a:gd name="T40" fmla="*/ 135 w 240"/>
                <a:gd name="T41" fmla="*/ 352 h 416"/>
                <a:gd name="T42" fmla="*/ 144 w 240"/>
                <a:gd name="T43" fmla="*/ 352 h 416"/>
                <a:gd name="T44" fmla="*/ 144 w 240"/>
                <a:gd name="T45" fmla="*/ 416 h 416"/>
                <a:gd name="T46" fmla="*/ 134 w 240"/>
                <a:gd name="T47" fmla="*/ 415 h 416"/>
                <a:gd name="T48" fmla="*/ 125 w 240"/>
                <a:gd name="T49" fmla="*/ 409 h 416"/>
                <a:gd name="T50" fmla="*/ 118 w 240"/>
                <a:gd name="T51" fmla="*/ 403 h 416"/>
                <a:gd name="T52" fmla="*/ 112 w 240"/>
                <a:gd name="T53" fmla="*/ 392 h 416"/>
                <a:gd name="T54" fmla="*/ 112 w 240"/>
                <a:gd name="T55" fmla="*/ 386 h 416"/>
                <a:gd name="T56" fmla="*/ 114 w 240"/>
                <a:gd name="T57" fmla="*/ 374 h 416"/>
                <a:gd name="T58" fmla="*/ 121 w 240"/>
                <a:gd name="T59" fmla="*/ 363 h 416"/>
                <a:gd name="T60" fmla="*/ 130 w 240"/>
                <a:gd name="T61" fmla="*/ 355 h 416"/>
                <a:gd name="T62" fmla="*/ 135 w 240"/>
                <a:gd name="T63" fmla="*/ 352 h 416"/>
                <a:gd name="T64" fmla="*/ 144 w 240"/>
                <a:gd name="T65" fmla="*/ 141 h 416"/>
                <a:gd name="T66" fmla="*/ 122 w 240"/>
                <a:gd name="T67" fmla="*/ 130 h 416"/>
                <a:gd name="T68" fmla="*/ 98 w 240"/>
                <a:gd name="T69" fmla="*/ 126 h 416"/>
                <a:gd name="T70" fmla="*/ 69 w 240"/>
                <a:gd name="T71" fmla="*/ 19 h 416"/>
                <a:gd name="T72" fmla="*/ 65 w 240"/>
                <a:gd name="T73" fmla="*/ 10 h 416"/>
                <a:gd name="T74" fmla="*/ 58 w 240"/>
                <a:gd name="T75" fmla="*/ 4 h 416"/>
                <a:gd name="T76" fmla="*/ 49 w 240"/>
                <a:gd name="T77" fmla="*/ 0 h 416"/>
                <a:gd name="T78" fmla="*/ 39 w 240"/>
                <a:gd name="T79" fmla="*/ 2 h 416"/>
                <a:gd name="T80" fmla="*/ 34 w 240"/>
                <a:gd name="T81" fmla="*/ 3 h 416"/>
                <a:gd name="T82" fmla="*/ 26 w 240"/>
                <a:gd name="T83" fmla="*/ 10 h 416"/>
                <a:gd name="T84" fmla="*/ 22 w 240"/>
                <a:gd name="T85" fmla="*/ 18 h 416"/>
                <a:gd name="T86" fmla="*/ 20 w 240"/>
                <a:gd name="T87" fmla="*/ 27 h 416"/>
                <a:gd name="T88" fmla="*/ 49 w 240"/>
                <a:gd name="T89" fmla="*/ 139 h 416"/>
                <a:gd name="T90" fmla="*/ 38 w 240"/>
                <a:gd name="T91" fmla="*/ 145 h 416"/>
                <a:gd name="T92" fmla="*/ 20 w 240"/>
                <a:gd name="T93" fmla="*/ 164 h 416"/>
                <a:gd name="T94" fmla="*/ 11 w 240"/>
                <a:gd name="T95" fmla="*/ 187 h 416"/>
                <a:gd name="T96" fmla="*/ 8 w 240"/>
                <a:gd name="T97" fmla="*/ 216 h 416"/>
                <a:gd name="T98" fmla="*/ 11 w 240"/>
                <a:gd name="T99" fmla="*/ 232 h 416"/>
                <a:gd name="T100" fmla="*/ 26 w 240"/>
                <a:gd name="T101" fmla="*/ 285 h 416"/>
                <a:gd name="T102" fmla="*/ 26 w 240"/>
                <a:gd name="T103" fmla="*/ 294 h 416"/>
                <a:gd name="T104" fmla="*/ 20 w 240"/>
                <a:gd name="T105" fmla="*/ 308 h 416"/>
                <a:gd name="T106" fmla="*/ 5 w 240"/>
                <a:gd name="T107" fmla="*/ 321 h 416"/>
                <a:gd name="T108" fmla="*/ 10 w 240"/>
                <a:gd name="T109" fmla="*/ 361 h 416"/>
                <a:gd name="T110" fmla="*/ 144 w 240"/>
                <a:gd name="T111" fmla="*/ 141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0" h="416">
                  <a:moveTo>
                    <a:pt x="144" y="352"/>
                  </a:moveTo>
                  <a:lnTo>
                    <a:pt x="144" y="352"/>
                  </a:lnTo>
                  <a:lnTo>
                    <a:pt x="149" y="352"/>
                  </a:lnTo>
                  <a:lnTo>
                    <a:pt x="154" y="354"/>
                  </a:lnTo>
                  <a:lnTo>
                    <a:pt x="160" y="355"/>
                  </a:lnTo>
                  <a:lnTo>
                    <a:pt x="164" y="359"/>
                  </a:lnTo>
                  <a:lnTo>
                    <a:pt x="168" y="362"/>
                  </a:lnTo>
                  <a:lnTo>
                    <a:pt x="171" y="366"/>
                  </a:lnTo>
                  <a:lnTo>
                    <a:pt x="173" y="371"/>
                  </a:lnTo>
                  <a:lnTo>
                    <a:pt x="175" y="375"/>
                  </a:lnTo>
                  <a:lnTo>
                    <a:pt x="175" y="375"/>
                  </a:lnTo>
                  <a:lnTo>
                    <a:pt x="176" y="382"/>
                  </a:lnTo>
                  <a:lnTo>
                    <a:pt x="176" y="389"/>
                  </a:lnTo>
                  <a:lnTo>
                    <a:pt x="175" y="394"/>
                  </a:lnTo>
                  <a:lnTo>
                    <a:pt x="172" y="400"/>
                  </a:lnTo>
                  <a:lnTo>
                    <a:pt x="168" y="405"/>
                  </a:lnTo>
                  <a:lnTo>
                    <a:pt x="164" y="409"/>
                  </a:lnTo>
                  <a:lnTo>
                    <a:pt x="158" y="413"/>
                  </a:lnTo>
                  <a:lnTo>
                    <a:pt x="152" y="415"/>
                  </a:lnTo>
                  <a:lnTo>
                    <a:pt x="152" y="415"/>
                  </a:lnTo>
                  <a:lnTo>
                    <a:pt x="144" y="416"/>
                  </a:lnTo>
                  <a:lnTo>
                    <a:pt x="144" y="352"/>
                  </a:lnTo>
                  <a:lnTo>
                    <a:pt x="144" y="352"/>
                  </a:lnTo>
                  <a:close/>
                  <a:moveTo>
                    <a:pt x="144" y="325"/>
                  </a:moveTo>
                  <a:lnTo>
                    <a:pt x="144" y="141"/>
                  </a:lnTo>
                  <a:lnTo>
                    <a:pt x="144" y="141"/>
                  </a:lnTo>
                  <a:lnTo>
                    <a:pt x="154" y="149"/>
                  </a:lnTo>
                  <a:lnTo>
                    <a:pt x="163" y="160"/>
                  </a:lnTo>
                  <a:lnTo>
                    <a:pt x="169" y="174"/>
                  </a:lnTo>
                  <a:lnTo>
                    <a:pt x="175" y="189"/>
                  </a:lnTo>
                  <a:lnTo>
                    <a:pt x="175" y="189"/>
                  </a:lnTo>
                  <a:lnTo>
                    <a:pt x="188" y="243"/>
                  </a:lnTo>
                  <a:lnTo>
                    <a:pt x="188" y="243"/>
                  </a:lnTo>
                  <a:lnTo>
                    <a:pt x="192" y="251"/>
                  </a:lnTo>
                  <a:lnTo>
                    <a:pt x="198" y="256"/>
                  </a:lnTo>
                  <a:lnTo>
                    <a:pt x="205" y="260"/>
                  </a:lnTo>
                  <a:lnTo>
                    <a:pt x="211" y="263"/>
                  </a:lnTo>
                  <a:lnTo>
                    <a:pt x="225" y="264"/>
                  </a:lnTo>
                  <a:lnTo>
                    <a:pt x="230" y="264"/>
                  </a:lnTo>
                  <a:lnTo>
                    <a:pt x="240" y="300"/>
                  </a:lnTo>
                  <a:lnTo>
                    <a:pt x="144" y="325"/>
                  </a:lnTo>
                  <a:close/>
                  <a:moveTo>
                    <a:pt x="135" y="352"/>
                  </a:moveTo>
                  <a:lnTo>
                    <a:pt x="135" y="352"/>
                  </a:lnTo>
                  <a:lnTo>
                    <a:pt x="144" y="352"/>
                  </a:lnTo>
                  <a:lnTo>
                    <a:pt x="144" y="416"/>
                  </a:lnTo>
                  <a:lnTo>
                    <a:pt x="144" y="416"/>
                  </a:lnTo>
                  <a:lnTo>
                    <a:pt x="138" y="416"/>
                  </a:lnTo>
                  <a:lnTo>
                    <a:pt x="134" y="415"/>
                  </a:lnTo>
                  <a:lnTo>
                    <a:pt x="129" y="412"/>
                  </a:lnTo>
                  <a:lnTo>
                    <a:pt x="125" y="409"/>
                  </a:lnTo>
                  <a:lnTo>
                    <a:pt x="121" y="407"/>
                  </a:lnTo>
                  <a:lnTo>
                    <a:pt x="118" y="403"/>
                  </a:lnTo>
                  <a:lnTo>
                    <a:pt x="115" y="397"/>
                  </a:lnTo>
                  <a:lnTo>
                    <a:pt x="112" y="392"/>
                  </a:lnTo>
                  <a:lnTo>
                    <a:pt x="112" y="392"/>
                  </a:lnTo>
                  <a:lnTo>
                    <a:pt x="112" y="386"/>
                  </a:lnTo>
                  <a:lnTo>
                    <a:pt x="112" y="380"/>
                  </a:lnTo>
                  <a:lnTo>
                    <a:pt x="114" y="374"/>
                  </a:lnTo>
                  <a:lnTo>
                    <a:pt x="117" y="367"/>
                  </a:lnTo>
                  <a:lnTo>
                    <a:pt x="121" y="363"/>
                  </a:lnTo>
                  <a:lnTo>
                    <a:pt x="125" y="359"/>
                  </a:lnTo>
                  <a:lnTo>
                    <a:pt x="130" y="355"/>
                  </a:lnTo>
                  <a:lnTo>
                    <a:pt x="135" y="352"/>
                  </a:lnTo>
                  <a:lnTo>
                    <a:pt x="135" y="352"/>
                  </a:lnTo>
                  <a:close/>
                  <a:moveTo>
                    <a:pt x="144" y="141"/>
                  </a:moveTo>
                  <a:lnTo>
                    <a:pt x="144" y="141"/>
                  </a:lnTo>
                  <a:lnTo>
                    <a:pt x="133" y="134"/>
                  </a:lnTo>
                  <a:lnTo>
                    <a:pt x="122" y="130"/>
                  </a:lnTo>
                  <a:lnTo>
                    <a:pt x="110" y="128"/>
                  </a:lnTo>
                  <a:lnTo>
                    <a:pt x="98" y="126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68" y="15"/>
                  </a:lnTo>
                  <a:lnTo>
                    <a:pt x="65" y="10"/>
                  </a:lnTo>
                  <a:lnTo>
                    <a:pt x="61" y="7"/>
                  </a:lnTo>
                  <a:lnTo>
                    <a:pt x="58" y="4"/>
                  </a:lnTo>
                  <a:lnTo>
                    <a:pt x="53" y="2"/>
                  </a:lnTo>
                  <a:lnTo>
                    <a:pt x="49" y="0"/>
                  </a:lnTo>
                  <a:lnTo>
                    <a:pt x="43" y="0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4" y="3"/>
                  </a:lnTo>
                  <a:lnTo>
                    <a:pt x="30" y="6"/>
                  </a:lnTo>
                  <a:lnTo>
                    <a:pt x="26" y="10"/>
                  </a:lnTo>
                  <a:lnTo>
                    <a:pt x="23" y="13"/>
                  </a:lnTo>
                  <a:lnTo>
                    <a:pt x="22" y="18"/>
                  </a:lnTo>
                  <a:lnTo>
                    <a:pt x="20" y="22"/>
                  </a:lnTo>
                  <a:lnTo>
                    <a:pt x="20" y="27"/>
                  </a:lnTo>
                  <a:lnTo>
                    <a:pt x="20" y="32"/>
                  </a:lnTo>
                  <a:lnTo>
                    <a:pt x="49" y="139"/>
                  </a:lnTo>
                  <a:lnTo>
                    <a:pt x="49" y="139"/>
                  </a:lnTo>
                  <a:lnTo>
                    <a:pt x="38" y="145"/>
                  </a:lnTo>
                  <a:lnTo>
                    <a:pt x="28" y="155"/>
                  </a:lnTo>
                  <a:lnTo>
                    <a:pt x="20" y="164"/>
                  </a:lnTo>
                  <a:lnTo>
                    <a:pt x="15" y="175"/>
                  </a:lnTo>
                  <a:lnTo>
                    <a:pt x="11" y="187"/>
                  </a:lnTo>
                  <a:lnTo>
                    <a:pt x="8" y="201"/>
                  </a:lnTo>
                  <a:lnTo>
                    <a:pt x="8" y="216"/>
                  </a:lnTo>
                  <a:lnTo>
                    <a:pt x="11" y="232"/>
                  </a:lnTo>
                  <a:lnTo>
                    <a:pt x="11" y="232"/>
                  </a:lnTo>
                  <a:lnTo>
                    <a:pt x="26" y="285"/>
                  </a:lnTo>
                  <a:lnTo>
                    <a:pt x="26" y="285"/>
                  </a:lnTo>
                  <a:lnTo>
                    <a:pt x="26" y="285"/>
                  </a:lnTo>
                  <a:lnTo>
                    <a:pt x="26" y="294"/>
                  </a:lnTo>
                  <a:lnTo>
                    <a:pt x="24" y="301"/>
                  </a:lnTo>
                  <a:lnTo>
                    <a:pt x="20" y="308"/>
                  </a:lnTo>
                  <a:lnTo>
                    <a:pt x="15" y="313"/>
                  </a:lnTo>
                  <a:lnTo>
                    <a:pt x="5" y="321"/>
                  </a:lnTo>
                  <a:lnTo>
                    <a:pt x="0" y="324"/>
                  </a:lnTo>
                  <a:lnTo>
                    <a:pt x="10" y="361"/>
                  </a:lnTo>
                  <a:lnTo>
                    <a:pt x="144" y="325"/>
                  </a:lnTo>
                  <a:lnTo>
                    <a:pt x="144" y="141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69" name="Freeform 152"/>
            <p:cNvSpPr>
              <a:spLocks noEditPoints="1"/>
            </p:cNvSpPr>
            <p:nvPr/>
          </p:nvSpPr>
          <p:spPr bwMode="auto">
            <a:xfrm>
              <a:off x="5881489" y="2451548"/>
              <a:ext cx="547688" cy="595313"/>
            </a:xfrm>
            <a:custGeom>
              <a:avLst/>
              <a:gdLst>
                <a:gd name="T0" fmla="*/ 268 w 345"/>
                <a:gd name="T1" fmla="*/ 172 h 375"/>
                <a:gd name="T2" fmla="*/ 258 w 345"/>
                <a:gd name="T3" fmla="*/ 130 h 375"/>
                <a:gd name="T4" fmla="*/ 264 w 345"/>
                <a:gd name="T5" fmla="*/ 252 h 375"/>
                <a:gd name="T6" fmla="*/ 296 w 345"/>
                <a:gd name="T7" fmla="*/ 291 h 375"/>
                <a:gd name="T8" fmla="*/ 281 w 345"/>
                <a:gd name="T9" fmla="*/ 295 h 375"/>
                <a:gd name="T10" fmla="*/ 281 w 345"/>
                <a:gd name="T11" fmla="*/ 50 h 375"/>
                <a:gd name="T12" fmla="*/ 296 w 345"/>
                <a:gd name="T13" fmla="*/ 53 h 375"/>
                <a:gd name="T14" fmla="*/ 264 w 345"/>
                <a:gd name="T15" fmla="*/ 94 h 375"/>
                <a:gd name="T16" fmla="*/ 284 w 345"/>
                <a:gd name="T17" fmla="*/ 172 h 375"/>
                <a:gd name="T18" fmla="*/ 336 w 345"/>
                <a:gd name="T19" fmla="*/ 164 h 375"/>
                <a:gd name="T20" fmla="*/ 344 w 345"/>
                <a:gd name="T21" fmla="*/ 176 h 375"/>
                <a:gd name="T22" fmla="*/ 289 w 345"/>
                <a:gd name="T23" fmla="*/ 180 h 375"/>
                <a:gd name="T24" fmla="*/ 173 w 345"/>
                <a:gd name="T25" fmla="*/ 77 h 375"/>
                <a:gd name="T26" fmla="*/ 243 w 345"/>
                <a:gd name="T27" fmla="*/ 108 h 375"/>
                <a:gd name="T28" fmla="*/ 245 w 345"/>
                <a:gd name="T29" fmla="*/ 236 h 375"/>
                <a:gd name="T30" fmla="*/ 222 w 345"/>
                <a:gd name="T31" fmla="*/ 345 h 375"/>
                <a:gd name="T32" fmla="*/ 178 w 345"/>
                <a:gd name="T33" fmla="*/ 375 h 375"/>
                <a:gd name="T34" fmla="*/ 207 w 345"/>
                <a:gd name="T35" fmla="*/ 242 h 375"/>
                <a:gd name="T36" fmla="*/ 238 w 345"/>
                <a:gd name="T37" fmla="*/ 211 h 375"/>
                <a:gd name="T38" fmla="*/ 248 w 345"/>
                <a:gd name="T39" fmla="*/ 157 h 375"/>
                <a:gd name="T40" fmla="*/ 203 w 345"/>
                <a:gd name="T41" fmla="*/ 103 h 375"/>
                <a:gd name="T42" fmla="*/ 173 w 345"/>
                <a:gd name="T43" fmla="*/ 77 h 375"/>
                <a:gd name="T44" fmla="*/ 250 w 345"/>
                <a:gd name="T45" fmla="*/ 91 h 375"/>
                <a:gd name="T46" fmla="*/ 258 w 345"/>
                <a:gd name="T47" fmla="*/ 73 h 375"/>
                <a:gd name="T48" fmla="*/ 250 w 345"/>
                <a:gd name="T49" fmla="*/ 255 h 375"/>
                <a:gd name="T50" fmla="*/ 258 w 345"/>
                <a:gd name="T51" fmla="*/ 249 h 375"/>
                <a:gd name="T52" fmla="*/ 180 w 345"/>
                <a:gd name="T53" fmla="*/ 6 h 375"/>
                <a:gd name="T54" fmla="*/ 176 w 345"/>
                <a:gd name="T55" fmla="*/ 60 h 375"/>
                <a:gd name="T56" fmla="*/ 157 w 345"/>
                <a:gd name="T57" fmla="*/ 374 h 375"/>
                <a:gd name="T58" fmla="*/ 120 w 345"/>
                <a:gd name="T59" fmla="*/ 337 h 375"/>
                <a:gd name="T60" fmla="*/ 93 w 345"/>
                <a:gd name="T61" fmla="*/ 224 h 375"/>
                <a:gd name="T62" fmla="*/ 111 w 345"/>
                <a:gd name="T63" fmla="*/ 100 h 375"/>
                <a:gd name="T64" fmla="*/ 173 w 345"/>
                <a:gd name="T65" fmla="*/ 96 h 375"/>
                <a:gd name="T66" fmla="*/ 119 w 345"/>
                <a:gd name="T67" fmla="*/ 119 h 375"/>
                <a:gd name="T68" fmla="*/ 97 w 345"/>
                <a:gd name="T69" fmla="*/ 183 h 375"/>
                <a:gd name="T70" fmla="*/ 126 w 345"/>
                <a:gd name="T71" fmla="*/ 232 h 375"/>
                <a:gd name="T72" fmla="*/ 139 w 345"/>
                <a:gd name="T73" fmla="*/ 290 h 375"/>
                <a:gd name="T74" fmla="*/ 173 w 345"/>
                <a:gd name="T75" fmla="*/ 60 h 375"/>
                <a:gd name="T76" fmla="*/ 164 w 345"/>
                <a:gd name="T77" fmla="*/ 54 h 375"/>
                <a:gd name="T78" fmla="*/ 169 w 345"/>
                <a:gd name="T79" fmla="*/ 0 h 375"/>
                <a:gd name="T80" fmla="*/ 93 w 345"/>
                <a:gd name="T81" fmla="*/ 264 h 375"/>
                <a:gd name="T82" fmla="*/ 93 w 345"/>
                <a:gd name="T83" fmla="*/ 252 h 375"/>
                <a:gd name="T84" fmla="*/ 86 w 345"/>
                <a:gd name="T85" fmla="*/ 96 h 375"/>
                <a:gd name="T86" fmla="*/ 94 w 345"/>
                <a:gd name="T87" fmla="*/ 84 h 375"/>
                <a:gd name="T88" fmla="*/ 82 w 345"/>
                <a:gd name="T89" fmla="*/ 203 h 375"/>
                <a:gd name="T90" fmla="*/ 80 w 345"/>
                <a:gd name="T91" fmla="*/ 152 h 375"/>
                <a:gd name="T92" fmla="*/ 86 w 345"/>
                <a:gd name="T93" fmla="*/ 96 h 375"/>
                <a:gd name="T94" fmla="*/ 50 w 345"/>
                <a:gd name="T95" fmla="*/ 64 h 375"/>
                <a:gd name="T96" fmla="*/ 53 w 345"/>
                <a:gd name="T97" fmla="*/ 49 h 375"/>
                <a:gd name="T98" fmla="*/ 86 w 345"/>
                <a:gd name="T99" fmla="*/ 249 h 375"/>
                <a:gd name="T100" fmla="*/ 53 w 345"/>
                <a:gd name="T101" fmla="*/ 297 h 375"/>
                <a:gd name="T102" fmla="*/ 50 w 345"/>
                <a:gd name="T103" fmla="*/ 282 h 375"/>
                <a:gd name="T104" fmla="*/ 86 w 345"/>
                <a:gd name="T105" fmla="*/ 249 h 375"/>
                <a:gd name="T106" fmla="*/ 57 w 345"/>
                <a:gd name="T107" fmla="*/ 167 h 375"/>
                <a:gd name="T108" fmla="*/ 54 w 345"/>
                <a:gd name="T109" fmla="*/ 180 h 375"/>
                <a:gd name="T110" fmla="*/ 0 w 345"/>
                <a:gd name="T111" fmla="*/ 176 h 375"/>
                <a:gd name="T112" fmla="*/ 8 w 345"/>
                <a:gd name="T113" fmla="*/ 164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5" h="375">
                  <a:moveTo>
                    <a:pt x="258" y="130"/>
                  </a:moveTo>
                  <a:lnTo>
                    <a:pt x="258" y="130"/>
                  </a:lnTo>
                  <a:lnTo>
                    <a:pt x="262" y="141"/>
                  </a:lnTo>
                  <a:lnTo>
                    <a:pt x="266" y="150"/>
                  </a:lnTo>
                  <a:lnTo>
                    <a:pt x="268" y="161"/>
                  </a:lnTo>
                  <a:lnTo>
                    <a:pt x="268" y="172"/>
                  </a:lnTo>
                  <a:lnTo>
                    <a:pt x="268" y="172"/>
                  </a:lnTo>
                  <a:lnTo>
                    <a:pt x="268" y="184"/>
                  </a:lnTo>
                  <a:lnTo>
                    <a:pt x="266" y="194"/>
                  </a:lnTo>
                  <a:lnTo>
                    <a:pt x="262" y="205"/>
                  </a:lnTo>
                  <a:lnTo>
                    <a:pt x="258" y="214"/>
                  </a:lnTo>
                  <a:lnTo>
                    <a:pt x="258" y="130"/>
                  </a:lnTo>
                  <a:lnTo>
                    <a:pt x="258" y="130"/>
                  </a:lnTo>
                  <a:close/>
                  <a:moveTo>
                    <a:pt x="258" y="272"/>
                  </a:moveTo>
                  <a:lnTo>
                    <a:pt x="258" y="249"/>
                  </a:lnTo>
                  <a:lnTo>
                    <a:pt x="258" y="249"/>
                  </a:lnTo>
                  <a:lnTo>
                    <a:pt x="261" y="251"/>
                  </a:lnTo>
                  <a:lnTo>
                    <a:pt x="264" y="252"/>
                  </a:lnTo>
                  <a:lnTo>
                    <a:pt x="264" y="252"/>
                  </a:lnTo>
                  <a:lnTo>
                    <a:pt x="295" y="282"/>
                  </a:lnTo>
                  <a:lnTo>
                    <a:pt x="295" y="282"/>
                  </a:lnTo>
                  <a:lnTo>
                    <a:pt x="296" y="286"/>
                  </a:lnTo>
                  <a:lnTo>
                    <a:pt x="296" y="289"/>
                  </a:lnTo>
                  <a:lnTo>
                    <a:pt x="296" y="291"/>
                  </a:lnTo>
                  <a:lnTo>
                    <a:pt x="295" y="295"/>
                  </a:lnTo>
                  <a:lnTo>
                    <a:pt x="295" y="295"/>
                  </a:lnTo>
                  <a:lnTo>
                    <a:pt x="291" y="297"/>
                  </a:lnTo>
                  <a:lnTo>
                    <a:pt x="288" y="298"/>
                  </a:lnTo>
                  <a:lnTo>
                    <a:pt x="284" y="297"/>
                  </a:lnTo>
                  <a:lnTo>
                    <a:pt x="281" y="295"/>
                  </a:lnTo>
                  <a:lnTo>
                    <a:pt x="258" y="272"/>
                  </a:lnTo>
                  <a:lnTo>
                    <a:pt x="258" y="272"/>
                  </a:lnTo>
                  <a:close/>
                  <a:moveTo>
                    <a:pt x="258" y="96"/>
                  </a:moveTo>
                  <a:lnTo>
                    <a:pt x="258" y="73"/>
                  </a:lnTo>
                  <a:lnTo>
                    <a:pt x="281" y="50"/>
                  </a:lnTo>
                  <a:lnTo>
                    <a:pt x="281" y="50"/>
                  </a:lnTo>
                  <a:lnTo>
                    <a:pt x="284" y="49"/>
                  </a:lnTo>
                  <a:lnTo>
                    <a:pt x="288" y="48"/>
                  </a:lnTo>
                  <a:lnTo>
                    <a:pt x="291" y="49"/>
                  </a:lnTo>
                  <a:lnTo>
                    <a:pt x="295" y="50"/>
                  </a:lnTo>
                  <a:lnTo>
                    <a:pt x="295" y="50"/>
                  </a:lnTo>
                  <a:lnTo>
                    <a:pt x="296" y="53"/>
                  </a:lnTo>
                  <a:lnTo>
                    <a:pt x="296" y="57"/>
                  </a:lnTo>
                  <a:lnTo>
                    <a:pt x="296" y="60"/>
                  </a:lnTo>
                  <a:lnTo>
                    <a:pt x="295" y="64"/>
                  </a:lnTo>
                  <a:lnTo>
                    <a:pt x="264" y="94"/>
                  </a:lnTo>
                  <a:lnTo>
                    <a:pt x="264" y="94"/>
                  </a:lnTo>
                  <a:lnTo>
                    <a:pt x="264" y="94"/>
                  </a:lnTo>
                  <a:lnTo>
                    <a:pt x="261" y="95"/>
                  </a:lnTo>
                  <a:lnTo>
                    <a:pt x="258" y="96"/>
                  </a:lnTo>
                  <a:lnTo>
                    <a:pt x="258" y="96"/>
                  </a:lnTo>
                  <a:close/>
                  <a:moveTo>
                    <a:pt x="284" y="172"/>
                  </a:moveTo>
                  <a:lnTo>
                    <a:pt x="284" y="172"/>
                  </a:lnTo>
                  <a:lnTo>
                    <a:pt x="284" y="172"/>
                  </a:lnTo>
                  <a:lnTo>
                    <a:pt x="285" y="169"/>
                  </a:lnTo>
                  <a:lnTo>
                    <a:pt x="287" y="167"/>
                  </a:lnTo>
                  <a:lnTo>
                    <a:pt x="289" y="164"/>
                  </a:lnTo>
                  <a:lnTo>
                    <a:pt x="294" y="164"/>
                  </a:lnTo>
                  <a:lnTo>
                    <a:pt x="336" y="164"/>
                  </a:lnTo>
                  <a:lnTo>
                    <a:pt x="336" y="164"/>
                  </a:lnTo>
                  <a:lnTo>
                    <a:pt x="340" y="164"/>
                  </a:lnTo>
                  <a:lnTo>
                    <a:pt x="342" y="167"/>
                  </a:lnTo>
                  <a:lnTo>
                    <a:pt x="344" y="169"/>
                  </a:lnTo>
                  <a:lnTo>
                    <a:pt x="345" y="172"/>
                  </a:lnTo>
                  <a:lnTo>
                    <a:pt x="345" y="172"/>
                  </a:lnTo>
                  <a:lnTo>
                    <a:pt x="344" y="176"/>
                  </a:lnTo>
                  <a:lnTo>
                    <a:pt x="342" y="179"/>
                  </a:lnTo>
                  <a:lnTo>
                    <a:pt x="340" y="180"/>
                  </a:lnTo>
                  <a:lnTo>
                    <a:pt x="336" y="182"/>
                  </a:lnTo>
                  <a:lnTo>
                    <a:pt x="294" y="182"/>
                  </a:lnTo>
                  <a:lnTo>
                    <a:pt x="294" y="182"/>
                  </a:lnTo>
                  <a:lnTo>
                    <a:pt x="289" y="180"/>
                  </a:lnTo>
                  <a:lnTo>
                    <a:pt x="287" y="179"/>
                  </a:lnTo>
                  <a:lnTo>
                    <a:pt x="285" y="176"/>
                  </a:lnTo>
                  <a:lnTo>
                    <a:pt x="284" y="172"/>
                  </a:lnTo>
                  <a:lnTo>
                    <a:pt x="284" y="172"/>
                  </a:lnTo>
                  <a:close/>
                  <a:moveTo>
                    <a:pt x="173" y="77"/>
                  </a:moveTo>
                  <a:lnTo>
                    <a:pt x="173" y="77"/>
                  </a:lnTo>
                  <a:lnTo>
                    <a:pt x="187" y="79"/>
                  </a:lnTo>
                  <a:lnTo>
                    <a:pt x="200" y="81"/>
                  </a:lnTo>
                  <a:lnTo>
                    <a:pt x="212" y="85"/>
                  </a:lnTo>
                  <a:lnTo>
                    <a:pt x="224" y="92"/>
                  </a:lnTo>
                  <a:lnTo>
                    <a:pt x="235" y="100"/>
                  </a:lnTo>
                  <a:lnTo>
                    <a:pt x="243" y="108"/>
                  </a:lnTo>
                  <a:lnTo>
                    <a:pt x="252" y="119"/>
                  </a:lnTo>
                  <a:lnTo>
                    <a:pt x="258" y="130"/>
                  </a:lnTo>
                  <a:lnTo>
                    <a:pt x="258" y="214"/>
                  </a:lnTo>
                  <a:lnTo>
                    <a:pt x="258" y="214"/>
                  </a:lnTo>
                  <a:lnTo>
                    <a:pt x="252" y="225"/>
                  </a:lnTo>
                  <a:lnTo>
                    <a:pt x="245" y="236"/>
                  </a:lnTo>
                  <a:lnTo>
                    <a:pt x="235" y="245"/>
                  </a:lnTo>
                  <a:lnTo>
                    <a:pt x="224" y="252"/>
                  </a:lnTo>
                  <a:lnTo>
                    <a:pt x="224" y="328"/>
                  </a:lnTo>
                  <a:lnTo>
                    <a:pt x="224" y="328"/>
                  </a:lnTo>
                  <a:lnTo>
                    <a:pt x="224" y="337"/>
                  </a:lnTo>
                  <a:lnTo>
                    <a:pt x="222" y="345"/>
                  </a:lnTo>
                  <a:lnTo>
                    <a:pt x="216" y="354"/>
                  </a:lnTo>
                  <a:lnTo>
                    <a:pt x="211" y="360"/>
                  </a:lnTo>
                  <a:lnTo>
                    <a:pt x="204" y="367"/>
                  </a:lnTo>
                  <a:lnTo>
                    <a:pt x="196" y="371"/>
                  </a:lnTo>
                  <a:lnTo>
                    <a:pt x="188" y="374"/>
                  </a:lnTo>
                  <a:lnTo>
                    <a:pt x="178" y="375"/>
                  </a:lnTo>
                  <a:lnTo>
                    <a:pt x="173" y="375"/>
                  </a:lnTo>
                  <a:lnTo>
                    <a:pt x="173" y="290"/>
                  </a:lnTo>
                  <a:lnTo>
                    <a:pt x="206" y="290"/>
                  </a:lnTo>
                  <a:lnTo>
                    <a:pt x="206" y="247"/>
                  </a:lnTo>
                  <a:lnTo>
                    <a:pt x="206" y="247"/>
                  </a:lnTo>
                  <a:lnTo>
                    <a:pt x="207" y="242"/>
                  </a:lnTo>
                  <a:lnTo>
                    <a:pt x="211" y="238"/>
                  </a:lnTo>
                  <a:lnTo>
                    <a:pt x="211" y="238"/>
                  </a:lnTo>
                  <a:lnTo>
                    <a:pt x="219" y="233"/>
                  </a:lnTo>
                  <a:lnTo>
                    <a:pt x="226" y="226"/>
                  </a:lnTo>
                  <a:lnTo>
                    <a:pt x="233" y="219"/>
                  </a:lnTo>
                  <a:lnTo>
                    <a:pt x="238" y="211"/>
                  </a:lnTo>
                  <a:lnTo>
                    <a:pt x="242" y="202"/>
                  </a:lnTo>
                  <a:lnTo>
                    <a:pt x="246" y="192"/>
                  </a:lnTo>
                  <a:lnTo>
                    <a:pt x="248" y="183"/>
                  </a:lnTo>
                  <a:lnTo>
                    <a:pt x="249" y="172"/>
                  </a:lnTo>
                  <a:lnTo>
                    <a:pt x="249" y="172"/>
                  </a:lnTo>
                  <a:lnTo>
                    <a:pt x="248" y="157"/>
                  </a:lnTo>
                  <a:lnTo>
                    <a:pt x="242" y="144"/>
                  </a:lnTo>
                  <a:lnTo>
                    <a:pt x="235" y="130"/>
                  </a:lnTo>
                  <a:lnTo>
                    <a:pt x="226" y="119"/>
                  </a:lnTo>
                  <a:lnTo>
                    <a:pt x="226" y="119"/>
                  </a:lnTo>
                  <a:lnTo>
                    <a:pt x="215" y="110"/>
                  </a:lnTo>
                  <a:lnTo>
                    <a:pt x="203" y="103"/>
                  </a:lnTo>
                  <a:lnTo>
                    <a:pt x="188" y="99"/>
                  </a:lnTo>
                  <a:lnTo>
                    <a:pt x="173" y="96"/>
                  </a:lnTo>
                  <a:lnTo>
                    <a:pt x="173" y="96"/>
                  </a:lnTo>
                  <a:lnTo>
                    <a:pt x="173" y="77"/>
                  </a:lnTo>
                  <a:lnTo>
                    <a:pt x="173" y="77"/>
                  </a:lnTo>
                  <a:lnTo>
                    <a:pt x="173" y="77"/>
                  </a:lnTo>
                  <a:close/>
                  <a:moveTo>
                    <a:pt x="258" y="73"/>
                  </a:moveTo>
                  <a:lnTo>
                    <a:pt x="252" y="81"/>
                  </a:lnTo>
                  <a:lnTo>
                    <a:pt x="252" y="81"/>
                  </a:lnTo>
                  <a:lnTo>
                    <a:pt x="250" y="84"/>
                  </a:lnTo>
                  <a:lnTo>
                    <a:pt x="249" y="87"/>
                  </a:lnTo>
                  <a:lnTo>
                    <a:pt x="250" y="91"/>
                  </a:lnTo>
                  <a:lnTo>
                    <a:pt x="252" y="94"/>
                  </a:lnTo>
                  <a:lnTo>
                    <a:pt x="252" y="94"/>
                  </a:lnTo>
                  <a:lnTo>
                    <a:pt x="254" y="95"/>
                  </a:lnTo>
                  <a:lnTo>
                    <a:pt x="258" y="96"/>
                  </a:lnTo>
                  <a:lnTo>
                    <a:pt x="258" y="73"/>
                  </a:lnTo>
                  <a:lnTo>
                    <a:pt x="258" y="73"/>
                  </a:lnTo>
                  <a:close/>
                  <a:moveTo>
                    <a:pt x="258" y="249"/>
                  </a:moveTo>
                  <a:lnTo>
                    <a:pt x="258" y="249"/>
                  </a:lnTo>
                  <a:lnTo>
                    <a:pt x="254" y="251"/>
                  </a:lnTo>
                  <a:lnTo>
                    <a:pt x="252" y="252"/>
                  </a:lnTo>
                  <a:lnTo>
                    <a:pt x="252" y="252"/>
                  </a:lnTo>
                  <a:lnTo>
                    <a:pt x="250" y="255"/>
                  </a:lnTo>
                  <a:lnTo>
                    <a:pt x="249" y="259"/>
                  </a:lnTo>
                  <a:lnTo>
                    <a:pt x="250" y="261"/>
                  </a:lnTo>
                  <a:lnTo>
                    <a:pt x="252" y="264"/>
                  </a:lnTo>
                  <a:lnTo>
                    <a:pt x="258" y="272"/>
                  </a:lnTo>
                  <a:lnTo>
                    <a:pt x="258" y="249"/>
                  </a:lnTo>
                  <a:lnTo>
                    <a:pt x="258" y="249"/>
                  </a:lnTo>
                  <a:close/>
                  <a:moveTo>
                    <a:pt x="173" y="6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176" y="1"/>
                  </a:lnTo>
                  <a:lnTo>
                    <a:pt x="178" y="3"/>
                  </a:lnTo>
                  <a:lnTo>
                    <a:pt x="180" y="6"/>
                  </a:lnTo>
                  <a:lnTo>
                    <a:pt x="181" y="8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80" y="54"/>
                  </a:lnTo>
                  <a:lnTo>
                    <a:pt x="178" y="57"/>
                  </a:lnTo>
                  <a:lnTo>
                    <a:pt x="176" y="60"/>
                  </a:lnTo>
                  <a:lnTo>
                    <a:pt x="173" y="60"/>
                  </a:lnTo>
                  <a:lnTo>
                    <a:pt x="173" y="60"/>
                  </a:lnTo>
                  <a:close/>
                  <a:moveTo>
                    <a:pt x="173" y="375"/>
                  </a:moveTo>
                  <a:lnTo>
                    <a:pt x="166" y="375"/>
                  </a:lnTo>
                  <a:lnTo>
                    <a:pt x="166" y="375"/>
                  </a:lnTo>
                  <a:lnTo>
                    <a:pt x="157" y="374"/>
                  </a:lnTo>
                  <a:lnTo>
                    <a:pt x="147" y="371"/>
                  </a:lnTo>
                  <a:lnTo>
                    <a:pt x="139" y="367"/>
                  </a:lnTo>
                  <a:lnTo>
                    <a:pt x="132" y="360"/>
                  </a:lnTo>
                  <a:lnTo>
                    <a:pt x="127" y="354"/>
                  </a:lnTo>
                  <a:lnTo>
                    <a:pt x="123" y="345"/>
                  </a:lnTo>
                  <a:lnTo>
                    <a:pt x="120" y="337"/>
                  </a:lnTo>
                  <a:lnTo>
                    <a:pt x="119" y="328"/>
                  </a:lnTo>
                  <a:lnTo>
                    <a:pt x="119" y="252"/>
                  </a:lnTo>
                  <a:lnTo>
                    <a:pt x="119" y="252"/>
                  </a:lnTo>
                  <a:lnTo>
                    <a:pt x="109" y="244"/>
                  </a:lnTo>
                  <a:lnTo>
                    <a:pt x="100" y="234"/>
                  </a:lnTo>
                  <a:lnTo>
                    <a:pt x="93" y="224"/>
                  </a:lnTo>
                  <a:lnTo>
                    <a:pt x="86" y="213"/>
                  </a:lnTo>
                  <a:lnTo>
                    <a:pt x="86" y="131"/>
                  </a:lnTo>
                  <a:lnTo>
                    <a:pt x="86" y="131"/>
                  </a:lnTo>
                  <a:lnTo>
                    <a:pt x="93" y="121"/>
                  </a:lnTo>
                  <a:lnTo>
                    <a:pt x="101" y="110"/>
                  </a:lnTo>
                  <a:lnTo>
                    <a:pt x="111" y="100"/>
                  </a:lnTo>
                  <a:lnTo>
                    <a:pt x="122" y="92"/>
                  </a:lnTo>
                  <a:lnTo>
                    <a:pt x="132" y="85"/>
                  </a:lnTo>
                  <a:lnTo>
                    <a:pt x="146" y="81"/>
                  </a:lnTo>
                  <a:lnTo>
                    <a:pt x="158" y="79"/>
                  </a:lnTo>
                  <a:lnTo>
                    <a:pt x="173" y="77"/>
                  </a:lnTo>
                  <a:lnTo>
                    <a:pt x="173" y="96"/>
                  </a:lnTo>
                  <a:lnTo>
                    <a:pt x="173" y="96"/>
                  </a:lnTo>
                  <a:lnTo>
                    <a:pt x="158" y="99"/>
                  </a:lnTo>
                  <a:lnTo>
                    <a:pt x="143" y="103"/>
                  </a:lnTo>
                  <a:lnTo>
                    <a:pt x="131" y="110"/>
                  </a:lnTo>
                  <a:lnTo>
                    <a:pt x="119" y="119"/>
                  </a:lnTo>
                  <a:lnTo>
                    <a:pt x="119" y="119"/>
                  </a:lnTo>
                  <a:lnTo>
                    <a:pt x="109" y="130"/>
                  </a:lnTo>
                  <a:lnTo>
                    <a:pt x="103" y="144"/>
                  </a:lnTo>
                  <a:lnTo>
                    <a:pt x="99" y="157"/>
                  </a:lnTo>
                  <a:lnTo>
                    <a:pt x="97" y="172"/>
                  </a:lnTo>
                  <a:lnTo>
                    <a:pt x="97" y="172"/>
                  </a:lnTo>
                  <a:lnTo>
                    <a:pt x="97" y="183"/>
                  </a:lnTo>
                  <a:lnTo>
                    <a:pt x="100" y="192"/>
                  </a:lnTo>
                  <a:lnTo>
                    <a:pt x="103" y="202"/>
                  </a:lnTo>
                  <a:lnTo>
                    <a:pt x="107" y="210"/>
                  </a:lnTo>
                  <a:lnTo>
                    <a:pt x="112" y="218"/>
                  </a:lnTo>
                  <a:lnTo>
                    <a:pt x="119" y="226"/>
                  </a:lnTo>
                  <a:lnTo>
                    <a:pt x="126" y="232"/>
                  </a:lnTo>
                  <a:lnTo>
                    <a:pt x="134" y="237"/>
                  </a:lnTo>
                  <a:lnTo>
                    <a:pt x="134" y="237"/>
                  </a:lnTo>
                  <a:lnTo>
                    <a:pt x="134" y="237"/>
                  </a:lnTo>
                  <a:lnTo>
                    <a:pt x="138" y="241"/>
                  </a:lnTo>
                  <a:lnTo>
                    <a:pt x="139" y="247"/>
                  </a:lnTo>
                  <a:lnTo>
                    <a:pt x="139" y="290"/>
                  </a:lnTo>
                  <a:lnTo>
                    <a:pt x="173" y="290"/>
                  </a:lnTo>
                  <a:lnTo>
                    <a:pt x="173" y="375"/>
                  </a:lnTo>
                  <a:lnTo>
                    <a:pt x="173" y="375"/>
                  </a:lnTo>
                  <a:close/>
                  <a:moveTo>
                    <a:pt x="173" y="0"/>
                  </a:moveTo>
                  <a:lnTo>
                    <a:pt x="173" y="60"/>
                  </a:lnTo>
                  <a:lnTo>
                    <a:pt x="173" y="60"/>
                  </a:lnTo>
                  <a:lnTo>
                    <a:pt x="172" y="60"/>
                  </a:lnTo>
                  <a:lnTo>
                    <a:pt x="172" y="60"/>
                  </a:lnTo>
                  <a:lnTo>
                    <a:pt x="172" y="60"/>
                  </a:lnTo>
                  <a:lnTo>
                    <a:pt x="169" y="60"/>
                  </a:lnTo>
                  <a:lnTo>
                    <a:pt x="166" y="58"/>
                  </a:lnTo>
                  <a:lnTo>
                    <a:pt x="164" y="54"/>
                  </a:lnTo>
                  <a:lnTo>
                    <a:pt x="164" y="52"/>
                  </a:lnTo>
                  <a:lnTo>
                    <a:pt x="164" y="8"/>
                  </a:lnTo>
                  <a:lnTo>
                    <a:pt x="164" y="8"/>
                  </a:lnTo>
                  <a:lnTo>
                    <a:pt x="164" y="6"/>
                  </a:lnTo>
                  <a:lnTo>
                    <a:pt x="166" y="3"/>
                  </a:lnTo>
                  <a:lnTo>
                    <a:pt x="169" y="0"/>
                  </a:lnTo>
                  <a:lnTo>
                    <a:pt x="172" y="0"/>
                  </a:lnTo>
                  <a:lnTo>
                    <a:pt x="172" y="0"/>
                  </a:lnTo>
                  <a:lnTo>
                    <a:pt x="173" y="0"/>
                  </a:lnTo>
                  <a:lnTo>
                    <a:pt x="173" y="0"/>
                  </a:lnTo>
                  <a:close/>
                  <a:moveTo>
                    <a:pt x="86" y="271"/>
                  </a:moveTo>
                  <a:lnTo>
                    <a:pt x="93" y="264"/>
                  </a:lnTo>
                  <a:lnTo>
                    <a:pt x="93" y="264"/>
                  </a:lnTo>
                  <a:lnTo>
                    <a:pt x="94" y="261"/>
                  </a:lnTo>
                  <a:lnTo>
                    <a:pt x="96" y="259"/>
                  </a:lnTo>
                  <a:lnTo>
                    <a:pt x="94" y="255"/>
                  </a:lnTo>
                  <a:lnTo>
                    <a:pt x="93" y="252"/>
                  </a:lnTo>
                  <a:lnTo>
                    <a:pt x="93" y="252"/>
                  </a:lnTo>
                  <a:lnTo>
                    <a:pt x="90" y="251"/>
                  </a:lnTo>
                  <a:lnTo>
                    <a:pt x="86" y="249"/>
                  </a:lnTo>
                  <a:lnTo>
                    <a:pt x="86" y="271"/>
                  </a:lnTo>
                  <a:lnTo>
                    <a:pt x="86" y="271"/>
                  </a:lnTo>
                  <a:close/>
                  <a:moveTo>
                    <a:pt x="86" y="96"/>
                  </a:moveTo>
                  <a:lnTo>
                    <a:pt x="86" y="96"/>
                  </a:lnTo>
                  <a:lnTo>
                    <a:pt x="90" y="95"/>
                  </a:lnTo>
                  <a:lnTo>
                    <a:pt x="93" y="94"/>
                  </a:lnTo>
                  <a:lnTo>
                    <a:pt x="93" y="94"/>
                  </a:lnTo>
                  <a:lnTo>
                    <a:pt x="94" y="91"/>
                  </a:lnTo>
                  <a:lnTo>
                    <a:pt x="96" y="87"/>
                  </a:lnTo>
                  <a:lnTo>
                    <a:pt x="94" y="84"/>
                  </a:lnTo>
                  <a:lnTo>
                    <a:pt x="93" y="81"/>
                  </a:lnTo>
                  <a:lnTo>
                    <a:pt x="86" y="75"/>
                  </a:lnTo>
                  <a:lnTo>
                    <a:pt x="86" y="96"/>
                  </a:lnTo>
                  <a:close/>
                  <a:moveTo>
                    <a:pt x="86" y="213"/>
                  </a:moveTo>
                  <a:lnTo>
                    <a:pt x="86" y="213"/>
                  </a:lnTo>
                  <a:lnTo>
                    <a:pt x="82" y="203"/>
                  </a:lnTo>
                  <a:lnTo>
                    <a:pt x="80" y="194"/>
                  </a:lnTo>
                  <a:lnTo>
                    <a:pt x="78" y="183"/>
                  </a:lnTo>
                  <a:lnTo>
                    <a:pt x="77" y="172"/>
                  </a:lnTo>
                  <a:lnTo>
                    <a:pt x="77" y="172"/>
                  </a:lnTo>
                  <a:lnTo>
                    <a:pt x="78" y="161"/>
                  </a:lnTo>
                  <a:lnTo>
                    <a:pt x="80" y="152"/>
                  </a:lnTo>
                  <a:lnTo>
                    <a:pt x="82" y="141"/>
                  </a:lnTo>
                  <a:lnTo>
                    <a:pt x="86" y="131"/>
                  </a:lnTo>
                  <a:lnTo>
                    <a:pt x="86" y="213"/>
                  </a:lnTo>
                  <a:lnTo>
                    <a:pt x="86" y="213"/>
                  </a:lnTo>
                  <a:close/>
                  <a:moveTo>
                    <a:pt x="86" y="75"/>
                  </a:moveTo>
                  <a:lnTo>
                    <a:pt x="86" y="96"/>
                  </a:lnTo>
                  <a:lnTo>
                    <a:pt x="86" y="96"/>
                  </a:lnTo>
                  <a:lnTo>
                    <a:pt x="84" y="95"/>
                  </a:lnTo>
                  <a:lnTo>
                    <a:pt x="80" y="94"/>
                  </a:lnTo>
                  <a:lnTo>
                    <a:pt x="80" y="94"/>
                  </a:lnTo>
                  <a:lnTo>
                    <a:pt x="50" y="64"/>
                  </a:lnTo>
                  <a:lnTo>
                    <a:pt x="50" y="64"/>
                  </a:lnTo>
                  <a:lnTo>
                    <a:pt x="48" y="60"/>
                  </a:lnTo>
                  <a:lnTo>
                    <a:pt x="47" y="57"/>
                  </a:lnTo>
                  <a:lnTo>
                    <a:pt x="48" y="53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53" y="49"/>
                  </a:lnTo>
                  <a:lnTo>
                    <a:pt x="57" y="48"/>
                  </a:lnTo>
                  <a:lnTo>
                    <a:pt x="59" y="49"/>
                  </a:lnTo>
                  <a:lnTo>
                    <a:pt x="62" y="50"/>
                  </a:lnTo>
                  <a:lnTo>
                    <a:pt x="86" y="75"/>
                  </a:lnTo>
                  <a:lnTo>
                    <a:pt x="86" y="75"/>
                  </a:lnTo>
                  <a:close/>
                  <a:moveTo>
                    <a:pt x="86" y="249"/>
                  </a:moveTo>
                  <a:lnTo>
                    <a:pt x="86" y="271"/>
                  </a:lnTo>
                  <a:lnTo>
                    <a:pt x="62" y="295"/>
                  </a:lnTo>
                  <a:lnTo>
                    <a:pt x="62" y="295"/>
                  </a:lnTo>
                  <a:lnTo>
                    <a:pt x="59" y="297"/>
                  </a:lnTo>
                  <a:lnTo>
                    <a:pt x="57" y="298"/>
                  </a:lnTo>
                  <a:lnTo>
                    <a:pt x="53" y="297"/>
                  </a:lnTo>
                  <a:lnTo>
                    <a:pt x="50" y="295"/>
                  </a:lnTo>
                  <a:lnTo>
                    <a:pt x="50" y="295"/>
                  </a:lnTo>
                  <a:lnTo>
                    <a:pt x="48" y="291"/>
                  </a:lnTo>
                  <a:lnTo>
                    <a:pt x="47" y="289"/>
                  </a:lnTo>
                  <a:lnTo>
                    <a:pt x="48" y="286"/>
                  </a:lnTo>
                  <a:lnTo>
                    <a:pt x="50" y="282"/>
                  </a:lnTo>
                  <a:lnTo>
                    <a:pt x="80" y="252"/>
                  </a:lnTo>
                  <a:lnTo>
                    <a:pt x="80" y="252"/>
                  </a:lnTo>
                  <a:lnTo>
                    <a:pt x="80" y="252"/>
                  </a:lnTo>
                  <a:lnTo>
                    <a:pt x="84" y="251"/>
                  </a:lnTo>
                  <a:lnTo>
                    <a:pt x="86" y="249"/>
                  </a:lnTo>
                  <a:lnTo>
                    <a:pt x="86" y="249"/>
                  </a:lnTo>
                  <a:close/>
                  <a:moveTo>
                    <a:pt x="8" y="164"/>
                  </a:moveTo>
                  <a:lnTo>
                    <a:pt x="8" y="164"/>
                  </a:lnTo>
                  <a:lnTo>
                    <a:pt x="51" y="164"/>
                  </a:lnTo>
                  <a:lnTo>
                    <a:pt x="51" y="164"/>
                  </a:lnTo>
                  <a:lnTo>
                    <a:pt x="54" y="164"/>
                  </a:lnTo>
                  <a:lnTo>
                    <a:pt x="57" y="167"/>
                  </a:lnTo>
                  <a:lnTo>
                    <a:pt x="59" y="169"/>
                  </a:lnTo>
                  <a:lnTo>
                    <a:pt x="59" y="172"/>
                  </a:lnTo>
                  <a:lnTo>
                    <a:pt x="59" y="172"/>
                  </a:lnTo>
                  <a:lnTo>
                    <a:pt x="59" y="176"/>
                  </a:lnTo>
                  <a:lnTo>
                    <a:pt x="57" y="179"/>
                  </a:lnTo>
                  <a:lnTo>
                    <a:pt x="54" y="180"/>
                  </a:lnTo>
                  <a:lnTo>
                    <a:pt x="51" y="182"/>
                  </a:lnTo>
                  <a:lnTo>
                    <a:pt x="8" y="182"/>
                  </a:lnTo>
                  <a:lnTo>
                    <a:pt x="8" y="182"/>
                  </a:lnTo>
                  <a:lnTo>
                    <a:pt x="5" y="180"/>
                  </a:lnTo>
                  <a:lnTo>
                    <a:pt x="2" y="179"/>
                  </a:lnTo>
                  <a:lnTo>
                    <a:pt x="0" y="176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0" y="169"/>
                  </a:lnTo>
                  <a:lnTo>
                    <a:pt x="2" y="167"/>
                  </a:lnTo>
                  <a:lnTo>
                    <a:pt x="5" y="164"/>
                  </a:lnTo>
                  <a:lnTo>
                    <a:pt x="8" y="164"/>
                  </a:lnTo>
                  <a:lnTo>
                    <a:pt x="8" y="164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0" name="Freeform 153"/>
            <p:cNvSpPr>
              <a:spLocks noEditPoints="1"/>
            </p:cNvSpPr>
            <p:nvPr/>
          </p:nvSpPr>
          <p:spPr bwMode="auto">
            <a:xfrm>
              <a:off x="3886001" y="906911"/>
              <a:ext cx="515938" cy="504825"/>
            </a:xfrm>
            <a:custGeom>
              <a:avLst/>
              <a:gdLst>
                <a:gd name="T0" fmla="*/ 200 w 325"/>
                <a:gd name="T1" fmla="*/ 35 h 318"/>
                <a:gd name="T2" fmla="*/ 214 w 325"/>
                <a:gd name="T3" fmla="*/ 29 h 318"/>
                <a:gd name="T4" fmla="*/ 215 w 325"/>
                <a:gd name="T5" fmla="*/ 16 h 318"/>
                <a:gd name="T6" fmla="*/ 321 w 325"/>
                <a:gd name="T7" fmla="*/ 177 h 318"/>
                <a:gd name="T8" fmla="*/ 325 w 325"/>
                <a:gd name="T9" fmla="*/ 196 h 318"/>
                <a:gd name="T10" fmla="*/ 314 w 325"/>
                <a:gd name="T11" fmla="*/ 218 h 318"/>
                <a:gd name="T12" fmla="*/ 291 w 325"/>
                <a:gd name="T13" fmla="*/ 158 h 318"/>
                <a:gd name="T14" fmla="*/ 293 w 325"/>
                <a:gd name="T15" fmla="*/ 154 h 318"/>
                <a:gd name="T16" fmla="*/ 194 w 325"/>
                <a:gd name="T17" fmla="*/ 174 h 318"/>
                <a:gd name="T18" fmla="*/ 276 w 325"/>
                <a:gd name="T19" fmla="*/ 126 h 318"/>
                <a:gd name="T20" fmla="*/ 194 w 325"/>
                <a:gd name="T21" fmla="*/ 168 h 318"/>
                <a:gd name="T22" fmla="*/ 261 w 325"/>
                <a:gd name="T23" fmla="*/ 98 h 318"/>
                <a:gd name="T24" fmla="*/ 257 w 325"/>
                <a:gd name="T25" fmla="*/ 96 h 318"/>
                <a:gd name="T26" fmla="*/ 244 w 325"/>
                <a:gd name="T27" fmla="*/ 73 h 318"/>
                <a:gd name="T28" fmla="*/ 244 w 325"/>
                <a:gd name="T29" fmla="*/ 67 h 318"/>
                <a:gd name="T30" fmla="*/ 15 w 325"/>
                <a:gd name="T31" fmla="*/ 116 h 318"/>
                <a:gd name="T32" fmla="*/ 16 w 325"/>
                <a:gd name="T33" fmla="*/ 126 h 318"/>
                <a:gd name="T34" fmla="*/ 34 w 325"/>
                <a:gd name="T35" fmla="*/ 131 h 318"/>
                <a:gd name="T36" fmla="*/ 41 w 325"/>
                <a:gd name="T37" fmla="*/ 117 h 318"/>
                <a:gd name="T38" fmla="*/ 31 w 325"/>
                <a:gd name="T39" fmla="*/ 107 h 318"/>
                <a:gd name="T40" fmla="*/ 51 w 325"/>
                <a:gd name="T41" fmla="*/ 107 h 318"/>
                <a:gd name="T42" fmla="*/ 64 w 325"/>
                <a:gd name="T43" fmla="*/ 113 h 318"/>
                <a:gd name="T44" fmla="*/ 76 w 325"/>
                <a:gd name="T45" fmla="*/ 104 h 318"/>
                <a:gd name="T46" fmla="*/ 70 w 325"/>
                <a:gd name="T47" fmla="*/ 89 h 318"/>
                <a:gd name="T48" fmla="*/ 85 w 325"/>
                <a:gd name="T49" fmla="*/ 81 h 318"/>
                <a:gd name="T50" fmla="*/ 95 w 325"/>
                <a:gd name="T51" fmla="*/ 93 h 318"/>
                <a:gd name="T52" fmla="*/ 108 w 325"/>
                <a:gd name="T53" fmla="*/ 88 h 318"/>
                <a:gd name="T54" fmla="*/ 110 w 325"/>
                <a:gd name="T55" fmla="*/ 74 h 318"/>
                <a:gd name="T56" fmla="*/ 121 w 325"/>
                <a:gd name="T57" fmla="*/ 56 h 318"/>
                <a:gd name="T58" fmla="*/ 125 w 325"/>
                <a:gd name="T59" fmla="*/ 71 h 318"/>
                <a:gd name="T60" fmla="*/ 140 w 325"/>
                <a:gd name="T61" fmla="*/ 73 h 318"/>
                <a:gd name="T62" fmla="*/ 145 w 325"/>
                <a:gd name="T63" fmla="*/ 54 h 318"/>
                <a:gd name="T64" fmla="*/ 156 w 325"/>
                <a:gd name="T65" fmla="*/ 38 h 318"/>
                <a:gd name="T66" fmla="*/ 157 w 325"/>
                <a:gd name="T67" fmla="*/ 47 h 318"/>
                <a:gd name="T68" fmla="*/ 175 w 325"/>
                <a:gd name="T69" fmla="*/ 52 h 318"/>
                <a:gd name="T70" fmla="*/ 181 w 325"/>
                <a:gd name="T71" fmla="*/ 40 h 318"/>
                <a:gd name="T72" fmla="*/ 172 w 325"/>
                <a:gd name="T73" fmla="*/ 28 h 318"/>
                <a:gd name="T74" fmla="*/ 192 w 325"/>
                <a:gd name="T75" fmla="*/ 28 h 318"/>
                <a:gd name="T76" fmla="*/ 47 w 325"/>
                <a:gd name="T77" fmla="*/ 174 h 318"/>
                <a:gd name="T78" fmla="*/ 46 w 325"/>
                <a:gd name="T79" fmla="*/ 178 h 318"/>
                <a:gd name="T80" fmla="*/ 194 w 325"/>
                <a:gd name="T81" fmla="*/ 100 h 318"/>
                <a:gd name="T82" fmla="*/ 62 w 325"/>
                <a:gd name="T83" fmla="*/ 204 h 318"/>
                <a:gd name="T84" fmla="*/ 66 w 325"/>
                <a:gd name="T85" fmla="*/ 208 h 318"/>
                <a:gd name="T86" fmla="*/ 80 w 325"/>
                <a:gd name="T87" fmla="*/ 231 h 318"/>
                <a:gd name="T88" fmla="*/ 79 w 325"/>
                <a:gd name="T89" fmla="*/ 235 h 318"/>
                <a:gd name="T90" fmla="*/ 194 w 325"/>
                <a:gd name="T91" fmla="*/ 174 h 318"/>
                <a:gd name="T92" fmla="*/ 93 w 325"/>
                <a:gd name="T93" fmla="*/ 261 h 318"/>
                <a:gd name="T94" fmla="*/ 98 w 325"/>
                <a:gd name="T95" fmla="*/ 265 h 318"/>
                <a:gd name="T96" fmla="*/ 142 w 325"/>
                <a:gd name="T97" fmla="*/ 314 h 318"/>
                <a:gd name="T98" fmla="*/ 123 w 325"/>
                <a:gd name="T99" fmla="*/ 318 h 318"/>
                <a:gd name="T100" fmla="*/ 102 w 325"/>
                <a:gd name="T101" fmla="*/ 306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5" h="318">
                  <a:moveTo>
                    <a:pt x="194" y="31"/>
                  </a:moveTo>
                  <a:lnTo>
                    <a:pt x="194" y="31"/>
                  </a:lnTo>
                  <a:lnTo>
                    <a:pt x="196" y="33"/>
                  </a:lnTo>
                  <a:lnTo>
                    <a:pt x="200" y="35"/>
                  </a:lnTo>
                  <a:lnTo>
                    <a:pt x="206" y="35"/>
                  </a:lnTo>
                  <a:lnTo>
                    <a:pt x="210" y="33"/>
                  </a:lnTo>
                  <a:lnTo>
                    <a:pt x="210" y="33"/>
                  </a:lnTo>
                  <a:lnTo>
                    <a:pt x="214" y="29"/>
                  </a:lnTo>
                  <a:lnTo>
                    <a:pt x="215" y="25"/>
                  </a:lnTo>
                  <a:lnTo>
                    <a:pt x="217" y="20"/>
                  </a:lnTo>
                  <a:lnTo>
                    <a:pt x="215" y="16"/>
                  </a:lnTo>
                  <a:lnTo>
                    <a:pt x="215" y="16"/>
                  </a:lnTo>
                  <a:lnTo>
                    <a:pt x="211" y="12"/>
                  </a:lnTo>
                  <a:lnTo>
                    <a:pt x="207" y="9"/>
                  </a:lnTo>
                  <a:lnTo>
                    <a:pt x="223" y="0"/>
                  </a:lnTo>
                  <a:lnTo>
                    <a:pt x="321" y="177"/>
                  </a:lnTo>
                  <a:lnTo>
                    <a:pt x="321" y="177"/>
                  </a:lnTo>
                  <a:lnTo>
                    <a:pt x="324" y="182"/>
                  </a:lnTo>
                  <a:lnTo>
                    <a:pt x="325" y="189"/>
                  </a:lnTo>
                  <a:lnTo>
                    <a:pt x="325" y="196"/>
                  </a:lnTo>
                  <a:lnTo>
                    <a:pt x="324" y="201"/>
                  </a:lnTo>
                  <a:lnTo>
                    <a:pt x="322" y="208"/>
                  </a:lnTo>
                  <a:lnTo>
                    <a:pt x="318" y="212"/>
                  </a:lnTo>
                  <a:lnTo>
                    <a:pt x="314" y="218"/>
                  </a:lnTo>
                  <a:lnTo>
                    <a:pt x="309" y="222"/>
                  </a:lnTo>
                  <a:lnTo>
                    <a:pt x="194" y="285"/>
                  </a:lnTo>
                  <a:lnTo>
                    <a:pt x="194" y="212"/>
                  </a:lnTo>
                  <a:lnTo>
                    <a:pt x="291" y="158"/>
                  </a:lnTo>
                  <a:lnTo>
                    <a:pt x="291" y="158"/>
                  </a:lnTo>
                  <a:lnTo>
                    <a:pt x="293" y="155"/>
                  </a:lnTo>
                  <a:lnTo>
                    <a:pt x="293" y="154"/>
                  </a:lnTo>
                  <a:lnTo>
                    <a:pt x="293" y="154"/>
                  </a:lnTo>
                  <a:lnTo>
                    <a:pt x="291" y="153"/>
                  </a:lnTo>
                  <a:lnTo>
                    <a:pt x="288" y="153"/>
                  </a:lnTo>
                  <a:lnTo>
                    <a:pt x="194" y="205"/>
                  </a:lnTo>
                  <a:lnTo>
                    <a:pt x="194" y="174"/>
                  </a:lnTo>
                  <a:lnTo>
                    <a:pt x="275" y="130"/>
                  </a:lnTo>
                  <a:lnTo>
                    <a:pt x="275" y="130"/>
                  </a:lnTo>
                  <a:lnTo>
                    <a:pt x="276" y="127"/>
                  </a:lnTo>
                  <a:lnTo>
                    <a:pt x="276" y="126"/>
                  </a:lnTo>
                  <a:lnTo>
                    <a:pt x="276" y="126"/>
                  </a:lnTo>
                  <a:lnTo>
                    <a:pt x="275" y="124"/>
                  </a:lnTo>
                  <a:lnTo>
                    <a:pt x="272" y="124"/>
                  </a:lnTo>
                  <a:lnTo>
                    <a:pt x="194" y="168"/>
                  </a:lnTo>
                  <a:lnTo>
                    <a:pt x="194" y="138"/>
                  </a:lnTo>
                  <a:lnTo>
                    <a:pt x="260" y="101"/>
                  </a:lnTo>
                  <a:lnTo>
                    <a:pt x="260" y="101"/>
                  </a:lnTo>
                  <a:lnTo>
                    <a:pt x="261" y="98"/>
                  </a:lnTo>
                  <a:lnTo>
                    <a:pt x="261" y="97"/>
                  </a:lnTo>
                  <a:lnTo>
                    <a:pt x="261" y="97"/>
                  </a:lnTo>
                  <a:lnTo>
                    <a:pt x="259" y="96"/>
                  </a:lnTo>
                  <a:lnTo>
                    <a:pt x="257" y="96"/>
                  </a:lnTo>
                  <a:lnTo>
                    <a:pt x="194" y="131"/>
                  </a:lnTo>
                  <a:lnTo>
                    <a:pt x="194" y="100"/>
                  </a:lnTo>
                  <a:lnTo>
                    <a:pt x="244" y="73"/>
                  </a:lnTo>
                  <a:lnTo>
                    <a:pt x="244" y="73"/>
                  </a:lnTo>
                  <a:lnTo>
                    <a:pt x="245" y="70"/>
                  </a:lnTo>
                  <a:lnTo>
                    <a:pt x="245" y="69"/>
                  </a:lnTo>
                  <a:lnTo>
                    <a:pt x="245" y="69"/>
                  </a:lnTo>
                  <a:lnTo>
                    <a:pt x="244" y="67"/>
                  </a:lnTo>
                  <a:lnTo>
                    <a:pt x="241" y="67"/>
                  </a:lnTo>
                  <a:lnTo>
                    <a:pt x="194" y="93"/>
                  </a:lnTo>
                  <a:lnTo>
                    <a:pt x="194" y="31"/>
                  </a:lnTo>
                  <a:close/>
                  <a:moveTo>
                    <a:pt x="15" y="116"/>
                  </a:moveTo>
                  <a:lnTo>
                    <a:pt x="15" y="116"/>
                  </a:lnTo>
                  <a:lnTo>
                    <a:pt x="15" y="120"/>
                  </a:lnTo>
                  <a:lnTo>
                    <a:pt x="16" y="126"/>
                  </a:lnTo>
                  <a:lnTo>
                    <a:pt x="16" y="126"/>
                  </a:lnTo>
                  <a:lnTo>
                    <a:pt x="19" y="130"/>
                  </a:lnTo>
                  <a:lnTo>
                    <a:pt x="24" y="132"/>
                  </a:lnTo>
                  <a:lnTo>
                    <a:pt x="28" y="132"/>
                  </a:lnTo>
                  <a:lnTo>
                    <a:pt x="34" y="131"/>
                  </a:lnTo>
                  <a:lnTo>
                    <a:pt x="34" y="131"/>
                  </a:lnTo>
                  <a:lnTo>
                    <a:pt x="38" y="127"/>
                  </a:lnTo>
                  <a:lnTo>
                    <a:pt x="41" y="123"/>
                  </a:lnTo>
                  <a:lnTo>
                    <a:pt x="41" y="117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5" y="109"/>
                  </a:lnTo>
                  <a:lnTo>
                    <a:pt x="31" y="107"/>
                  </a:lnTo>
                  <a:lnTo>
                    <a:pt x="50" y="96"/>
                  </a:lnTo>
                  <a:lnTo>
                    <a:pt x="50" y="96"/>
                  </a:lnTo>
                  <a:lnTo>
                    <a:pt x="50" y="101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4" y="111"/>
                  </a:lnTo>
                  <a:lnTo>
                    <a:pt x="60" y="112"/>
                  </a:lnTo>
                  <a:lnTo>
                    <a:pt x="64" y="113"/>
                  </a:lnTo>
                  <a:lnTo>
                    <a:pt x="69" y="111"/>
                  </a:lnTo>
                  <a:lnTo>
                    <a:pt x="69" y="111"/>
                  </a:lnTo>
                  <a:lnTo>
                    <a:pt x="73" y="108"/>
                  </a:lnTo>
                  <a:lnTo>
                    <a:pt x="76" y="104"/>
                  </a:lnTo>
                  <a:lnTo>
                    <a:pt x="76" y="98"/>
                  </a:lnTo>
                  <a:lnTo>
                    <a:pt x="75" y="93"/>
                  </a:lnTo>
                  <a:lnTo>
                    <a:pt x="75" y="93"/>
                  </a:lnTo>
                  <a:lnTo>
                    <a:pt x="70" y="89"/>
                  </a:lnTo>
                  <a:lnTo>
                    <a:pt x="66" y="88"/>
                  </a:lnTo>
                  <a:lnTo>
                    <a:pt x="85" y="77"/>
                  </a:lnTo>
                  <a:lnTo>
                    <a:pt x="85" y="77"/>
                  </a:lnTo>
                  <a:lnTo>
                    <a:pt x="85" y="81"/>
                  </a:lnTo>
                  <a:lnTo>
                    <a:pt x="87" y="86"/>
                  </a:lnTo>
                  <a:lnTo>
                    <a:pt x="87" y="86"/>
                  </a:lnTo>
                  <a:lnTo>
                    <a:pt x="89" y="90"/>
                  </a:lnTo>
                  <a:lnTo>
                    <a:pt x="95" y="93"/>
                  </a:lnTo>
                  <a:lnTo>
                    <a:pt x="99" y="93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8" y="88"/>
                  </a:lnTo>
                  <a:lnTo>
                    <a:pt x="111" y="84"/>
                  </a:lnTo>
                  <a:lnTo>
                    <a:pt x="111" y="78"/>
                  </a:lnTo>
                  <a:lnTo>
                    <a:pt x="110" y="74"/>
                  </a:lnTo>
                  <a:lnTo>
                    <a:pt x="110" y="74"/>
                  </a:lnTo>
                  <a:lnTo>
                    <a:pt x="106" y="70"/>
                  </a:lnTo>
                  <a:lnTo>
                    <a:pt x="102" y="67"/>
                  </a:lnTo>
                  <a:lnTo>
                    <a:pt x="121" y="56"/>
                  </a:lnTo>
                  <a:lnTo>
                    <a:pt x="121" y="56"/>
                  </a:lnTo>
                  <a:lnTo>
                    <a:pt x="121" y="62"/>
                  </a:lnTo>
                  <a:lnTo>
                    <a:pt x="122" y="67"/>
                  </a:lnTo>
                  <a:lnTo>
                    <a:pt x="122" y="67"/>
                  </a:lnTo>
                  <a:lnTo>
                    <a:pt x="125" y="71"/>
                  </a:lnTo>
                  <a:lnTo>
                    <a:pt x="130" y="73"/>
                  </a:lnTo>
                  <a:lnTo>
                    <a:pt x="134" y="74"/>
                  </a:lnTo>
                  <a:lnTo>
                    <a:pt x="140" y="73"/>
                  </a:lnTo>
                  <a:lnTo>
                    <a:pt x="140" y="73"/>
                  </a:lnTo>
                  <a:lnTo>
                    <a:pt x="144" y="69"/>
                  </a:lnTo>
                  <a:lnTo>
                    <a:pt x="146" y="65"/>
                  </a:lnTo>
                  <a:lnTo>
                    <a:pt x="146" y="59"/>
                  </a:lnTo>
                  <a:lnTo>
                    <a:pt x="145" y="54"/>
                  </a:lnTo>
                  <a:lnTo>
                    <a:pt x="145" y="54"/>
                  </a:lnTo>
                  <a:lnTo>
                    <a:pt x="141" y="50"/>
                  </a:lnTo>
                  <a:lnTo>
                    <a:pt x="137" y="48"/>
                  </a:lnTo>
                  <a:lnTo>
                    <a:pt x="156" y="38"/>
                  </a:lnTo>
                  <a:lnTo>
                    <a:pt x="156" y="38"/>
                  </a:lnTo>
                  <a:lnTo>
                    <a:pt x="154" y="43"/>
                  </a:lnTo>
                  <a:lnTo>
                    <a:pt x="157" y="47"/>
                  </a:lnTo>
                  <a:lnTo>
                    <a:pt x="157" y="47"/>
                  </a:lnTo>
                  <a:lnTo>
                    <a:pt x="160" y="51"/>
                  </a:lnTo>
                  <a:lnTo>
                    <a:pt x="164" y="54"/>
                  </a:lnTo>
                  <a:lnTo>
                    <a:pt x="169" y="54"/>
                  </a:lnTo>
                  <a:lnTo>
                    <a:pt x="175" y="52"/>
                  </a:lnTo>
                  <a:lnTo>
                    <a:pt x="175" y="52"/>
                  </a:lnTo>
                  <a:lnTo>
                    <a:pt x="179" y="50"/>
                  </a:lnTo>
                  <a:lnTo>
                    <a:pt x="180" y="44"/>
                  </a:lnTo>
                  <a:lnTo>
                    <a:pt x="181" y="40"/>
                  </a:lnTo>
                  <a:lnTo>
                    <a:pt x="18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2" y="28"/>
                  </a:lnTo>
                  <a:lnTo>
                    <a:pt x="191" y="19"/>
                  </a:lnTo>
                  <a:lnTo>
                    <a:pt x="191" y="19"/>
                  </a:lnTo>
                  <a:lnTo>
                    <a:pt x="190" y="23"/>
                  </a:lnTo>
                  <a:lnTo>
                    <a:pt x="192" y="28"/>
                  </a:lnTo>
                  <a:lnTo>
                    <a:pt x="192" y="28"/>
                  </a:lnTo>
                  <a:lnTo>
                    <a:pt x="194" y="31"/>
                  </a:lnTo>
                  <a:lnTo>
                    <a:pt x="194" y="93"/>
                  </a:lnTo>
                  <a:lnTo>
                    <a:pt x="47" y="174"/>
                  </a:lnTo>
                  <a:lnTo>
                    <a:pt x="47" y="174"/>
                  </a:lnTo>
                  <a:lnTo>
                    <a:pt x="46" y="176"/>
                  </a:lnTo>
                  <a:lnTo>
                    <a:pt x="46" y="178"/>
                  </a:lnTo>
                  <a:lnTo>
                    <a:pt x="46" y="178"/>
                  </a:lnTo>
                  <a:lnTo>
                    <a:pt x="49" y="180"/>
                  </a:lnTo>
                  <a:lnTo>
                    <a:pt x="50" y="180"/>
                  </a:lnTo>
                  <a:lnTo>
                    <a:pt x="50" y="180"/>
                  </a:lnTo>
                  <a:lnTo>
                    <a:pt x="194" y="100"/>
                  </a:lnTo>
                  <a:lnTo>
                    <a:pt x="194" y="131"/>
                  </a:lnTo>
                  <a:lnTo>
                    <a:pt x="64" y="203"/>
                  </a:lnTo>
                  <a:lnTo>
                    <a:pt x="64" y="203"/>
                  </a:lnTo>
                  <a:lnTo>
                    <a:pt x="62" y="204"/>
                  </a:lnTo>
                  <a:lnTo>
                    <a:pt x="62" y="207"/>
                  </a:lnTo>
                  <a:lnTo>
                    <a:pt x="62" y="207"/>
                  </a:lnTo>
                  <a:lnTo>
                    <a:pt x="64" y="208"/>
                  </a:lnTo>
                  <a:lnTo>
                    <a:pt x="66" y="208"/>
                  </a:lnTo>
                  <a:lnTo>
                    <a:pt x="66" y="208"/>
                  </a:lnTo>
                  <a:lnTo>
                    <a:pt x="194" y="138"/>
                  </a:lnTo>
                  <a:lnTo>
                    <a:pt x="194" y="168"/>
                  </a:lnTo>
                  <a:lnTo>
                    <a:pt x="80" y="231"/>
                  </a:lnTo>
                  <a:lnTo>
                    <a:pt x="80" y="231"/>
                  </a:lnTo>
                  <a:lnTo>
                    <a:pt x="77" y="233"/>
                  </a:lnTo>
                  <a:lnTo>
                    <a:pt x="79" y="235"/>
                  </a:lnTo>
                  <a:lnTo>
                    <a:pt x="79" y="235"/>
                  </a:lnTo>
                  <a:lnTo>
                    <a:pt x="80" y="237"/>
                  </a:lnTo>
                  <a:lnTo>
                    <a:pt x="83" y="237"/>
                  </a:lnTo>
                  <a:lnTo>
                    <a:pt x="83" y="237"/>
                  </a:lnTo>
                  <a:lnTo>
                    <a:pt x="194" y="174"/>
                  </a:lnTo>
                  <a:lnTo>
                    <a:pt x="194" y="205"/>
                  </a:lnTo>
                  <a:lnTo>
                    <a:pt x="95" y="260"/>
                  </a:lnTo>
                  <a:lnTo>
                    <a:pt x="95" y="260"/>
                  </a:lnTo>
                  <a:lnTo>
                    <a:pt x="93" y="261"/>
                  </a:lnTo>
                  <a:lnTo>
                    <a:pt x="93" y="264"/>
                  </a:lnTo>
                  <a:lnTo>
                    <a:pt x="93" y="264"/>
                  </a:lnTo>
                  <a:lnTo>
                    <a:pt x="96" y="265"/>
                  </a:lnTo>
                  <a:lnTo>
                    <a:pt x="98" y="265"/>
                  </a:lnTo>
                  <a:lnTo>
                    <a:pt x="98" y="265"/>
                  </a:lnTo>
                  <a:lnTo>
                    <a:pt x="194" y="212"/>
                  </a:lnTo>
                  <a:lnTo>
                    <a:pt x="194" y="285"/>
                  </a:lnTo>
                  <a:lnTo>
                    <a:pt x="142" y="314"/>
                  </a:lnTo>
                  <a:lnTo>
                    <a:pt x="142" y="314"/>
                  </a:lnTo>
                  <a:lnTo>
                    <a:pt x="137" y="316"/>
                  </a:lnTo>
                  <a:lnTo>
                    <a:pt x="130" y="318"/>
                  </a:lnTo>
                  <a:lnTo>
                    <a:pt x="123" y="318"/>
                  </a:lnTo>
                  <a:lnTo>
                    <a:pt x="118" y="316"/>
                  </a:lnTo>
                  <a:lnTo>
                    <a:pt x="111" y="314"/>
                  </a:lnTo>
                  <a:lnTo>
                    <a:pt x="107" y="311"/>
                  </a:lnTo>
                  <a:lnTo>
                    <a:pt x="102" y="306"/>
                  </a:lnTo>
                  <a:lnTo>
                    <a:pt x="98" y="300"/>
                  </a:lnTo>
                  <a:lnTo>
                    <a:pt x="0" y="124"/>
                  </a:lnTo>
                  <a:lnTo>
                    <a:pt x="15" y="116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1" name="Freeform 154"/>
            <p:cNvSpPr>
              <a:spLocks noEditPoints="1"/>
            </p:cNvSpPr>
            <p:nvPr/>
          </p:nvSpPr>
          <p:spPr bwMode="auto">
            <a:xfrm>
              <a:off x="5698926" y="3059561"/>
              <a:ext cx="488950" cy="512763"/>
            </a:xfrm>
            <a:custGeom>
              <a:avLst/>
              <a:gdLst>
                <a:gd name="T0" fmla="*/ 306 w 308"/>
                <a:gd name="T1" fmla="*/ 96 h 323"/>
                <a:gd name="T2" fmla="*/ 218 w 308"/>
                <a:gd name="T3" fmla="*/ 308 h 323"/>
                <a:gd name="T4" fmla="*/ 227 w 308"/>
                <a:gd name="T5" fmla="*/ 224 h 323"/>
                <a:gd name="T6" fmla="*/ 233 w 308"/>
                <a:gd name="T7" fmla="*/ 209 h 323"/>
                <a:gd name="T8" fmla="*/ 246 w 308"/>
                <a:gd name="T9" fmla="*/ 184 h 323"/>
                <a:gd name="T10" fmla="*/ 250 w 308"/>
                <a:gd name="T11" fmla="*/ 159 h 323"/>
                <a:gd name="T12" fmla="*/ 280 w 308"/>
                <a:gd name="T13" fmla="*/ 109 h 323"/>
                <a:gd name="T14" fmla="*/ 218 w 308"/>
                <a:gd name="T15" fmla="*/ 75 h 323"/>
                <a:gd name="T16" fmla="*/ 201 w 308"/>
                <a:gd name="T17" fmla="*/ 320 h 323"/>
                <a:gd name="T18" fmla="*/ 197 w 308"/>
                <a:gd name="T19" fmla="*/ 289 h 323"/>
                <a:gd name="T20" fmla="*/ 208 w 308"/>
                <a:gd name="T21" fmla="*/ 262 h 323"/>
                <a:gd name="T22" fmla="*/ 218 w 308"/>
                <a:gd name="T23" fmla="*/ 248 h 323"/>
                <a:gd name="T24" fmla="*/ 203 w 308"/>
                <a:gd name="T25" fmla="*/ 161 h 323"/>
                <a:gd name="T26" fmla="*/ 189 w 308"/>
                <a:gd name="T27" fmla="*/ 184 h 323"/>
                <a:gd name="T28" fmla="*/ 186 w 308"/>
                <a:gd name="T29" fmla="*/ 202 h 323"/>
                <a:gd name="T30" fmla="*/ 185 w 308"/>
                <a:gd name="T31" fmla="*/ 155 h 323"/>
                <a:gd name="T32" fmla="*/ 180 w 308"/>
                <a:gd name="T33" fmla="*/ 26 h 323"/>
                <a:gd name="T34" fmla="*/ 174 w 308"/>
                <a:gd name="T35" fmla="*/ 318 h 323"/>
                <a:gd name="T36" fmla="*/ 147 w 308"/>
                <a:gd name="T37" fmla="*/ 218 h 323"/>
                <a:gd name="T38" fmla="*/ 166 w 308"/>
                <a:gd name="T39" fmla="*/ 199 h 323"/>
                <a:gd name="T40" fmla="*/ 147 w 308"/>
                <a:gd name="T41" fmla="*/ 170 h 323"/>
                <a:gd name="T42" fmla="*/ 180 w 308"/>
                <a:gd name="T43" fmla="*/ 170 h 323"/>
                <a:gd name="T44" fmla="*/ 170 w 308"/>
                <a:gd name="T45" fmla="*/ 225 h 323"/>
                <a:gd name="T46" fmla="*/ 168 w 308"/>
                <a:gd name="T47" fmla="*/ 243 h 323"/>
                <a:gd name="T48" fmla="*/ 151 w 308"/>
                <a:gd name="T49" fmla="*/ 263 h 323"/>
                <a:gd name="T50" fmla="*/ 180 w 308"/>
                <a:gd name="T51" fmla="*/ 321 h 323"/>
                <a:gd name="T52" fmla="*/ 147 w 308"/>
                <a:gd name="T53" fmla="*/ 10 h 323"/>
                <a:gd name="T54" fmla="*/ 119 w 308"/>
                <a:gd name="T55" fmla="*/ 0 h 323"/>
                <a:gd name="T56" fmla="*/ 132 w 308"/>
                <a:gd name="T57" fmla="*/ 260 h 323"/>
                <a:gd name="T58" fmla="*/ 147 w 308"/>
                <a:gd name="T59" fmla="*/ 306 h 323"/>
                <a:gd name="T60" fmla="*/ 139 w 308"/>
                <a:gd name="T61" fmla="*/ 134 h 323"/>
                <a:gd name="T62" fmla="*/ 128 w 308"/>
                <a:gd name="T63" fmla="*/ 159 h 323"/>
                <a:gd name="T64" fmla="*/ 121 w 308"/>
                <a:gd name="T65" fmla="*/ 174 h 323"/>
                <a:gd name="T66" fmla="*/ 123 w 308"/>
                <a:gd name="T67" fmla="*/ 125 h 323"/>
                <a:gd name="T68" fmla="*/ 147 w 308"/>
                <a:gd name="T69" fmla="*/ 235 h 323"/>
                <a:gd name="T70" fmla="*/ 98 w 308"/>
                <a:gd name="T71" fmla="*/ 283 h 323"/>
                <a:gd name="T72" fmla="*/ 103 w 308"/>
                <a:gd name="T73" fmla="*/ 4 h 323"/>
                <a:gd name="T74" fmla="*/ 111 w 308"/>
                <a:gd name="T75" fmla="*/ 34 h 323"/>
                <a:gd name="T76" fmla="*/ 119 w 308"/>
                <a:gd name="T77" fmla="*/ 122 h 323"/>
                <a:gd name="T78" fmla="*/ 119 w 308"/>
                <a:gd name="T79" fmla="*/ 141 h 323"/>
                <a:gd name="T80" fmla="*/ 109 w 308"/>
                <a:gd name="T81" fmla="*/ 197 h 323"/>
                <a:gd name="T82" fmla="*/ 107 w 308"/>
                <a:gd name="T83" fmla="*/ 214 h 323"/>
                <a:gd name="T84" fmla="*/ 105 w 308"/>
                <a:gd name="T85" fmla="*/ 171 h 323"/>
                <a:gd name="T86" fmla="*/ 98 w 308"/>
                <a:gd name="T87" fmla="*/ 147 h 323"/>
                <a:gd name="T88" fmla="*/ 119 w 308"/>
                <a:gd name="T89" fmla="*/ 141 h 323"/>
                <a:gd name="T90" fmla="*/ 86 w 308"/>
                <a:gd name="T91" fmla="*/ 206 h 323"/>
                <a:gd name="T92" fmla="*/ 97 w 308"/>
                <a:gd name="T93" fmla="*/ 188 h 323"/>
                <a:gd name="T94" fmla="*/ 90 w 308"/>
                <a:gd name="T95" fmla="*/ 239 h 323"/>
                <a:gd name="T96" fmla="*/ 86 w 308"/>
                <a:gd name="T97" fmla="*/ 22 h 323"/>
                <a:gd name="T98" fmla="*/ 93 w 308"/>
                <a:gd name="T99" fmla="*/ 68 h 323"/>
                <a:gd name="T100" fmla="*/ 86 w 308"/>
                <a:gd name="T101" fmla="*/ 22 h 323"/>
                <a:gd name="T102" fmla="*/ 86 w 308"/>
                <a:gd name="T103" fmla="*/ 278 h 323"/>
                <a:gd name="T104" fmla="*/ 77 w 308"/>
                <a:gd name="T105" fmla="*/ 230 h 323"/>
                <a:gd name="T106" fmla="*/ 86 w 308"/>
                <a:gd name="T107" fmla="*/ 107 h 323"/>
                <a:gd name="T108" fmla="*/ 67 w 308"/>
                <a:gd name="T109" fmla="*/ 126 h 323"/>
                <a:gd name="T110" fmla="*/ 86 w 308"/>
                <a:gd name="T111" fmla="*/ 141 h 323"/>
                <a:gd name="T112" fmla="*/ 58 w 308"/>
                <a:gd name="T113" fmla="*/ 83 h 323"/>
                <a:gd name="T114" fmla="*/ 86 w 308"/>
                <a:gd name="T115" fmla="*/ 190 h 323"/>
                <a:gd name="T116" fmla="*/ 2 w 308"/>
                <a:gd name="T117" fmla="*/ 226 h 323"/>
                <a:gd name="T118" fmla="*/ 58 w 308"/>
                <a:gd name="T119" fmla="*/ 147 h 323"/>
                <a:gd name="T120" fmla="*/ 50 w 308"/>
                <a:gd name="T121" fmla="*/ 172 h 323"/>
                <a:gd name="T122" fmla="*/ 42 w 308"/>
                <a:gd name="T123" fmla="*/ 186 h 323"/>
                <a:gd name="T124" fmla="*/ 29 w 308"/>
                <a:gd name="T125" fmla="*/ 21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8" h="323">
                  <a:moveTo>
                    <a:pt x="218" y="44"/>
                  </a:moveTo>
                  <a:lnTo>
                    <a:pt x="288" y="76"/>
                  </a:lnTo>
                  <a:lnTo>
                    <a:pt x="288" y="76"/>
                  </a:lnTo>
                  <a:lnTo>
                    <a:pt x="293" y="80"/>
                  </a:lnTo>
                  <a:lnTo>
                    <a:pt x="299" y="84"/>
                  </a:lnTo>
                  <a:lnTo>
                    <a:pt x="303" y="90"/>
                  </a:lnTo>
                  <a:lnTo>
                    <a:pt x="306" y="96"/>
                  </a:lnTo>
                  <a:lnTo>
                    <a:pt x="308" y="103"/>
                  </a:lnTo>
                  <a:lnTo>
                    <a:pt x="308" y="110"/>
                  </a:lnTo>
                  <a:lnTo>
                    <a:pt x="307" y="117"/>
                  </a:lnTo>
                  <a:lnTo>
                    <a:pt x="304" y="124"/>
                  </a:lnTo>
                  <a:lnTo>
                    <a:pt x="222" y="301"/>
                  </a:lnTo>
                  <a:lnTo>
                    <a:pt x="222" y="301"/>
                  </a:lnTo>
                  <a:lnTo>
                    <a:pt x="218" y="308"/>
                  </a:lnTo>
                  <a:lnTo>
                    <a:pt x="218" y="248"/>
                  </a:lnTo>
                  <a:lnTo>
                    <a:pt x="218" y="248"/>
                  </a:lnTo>
                  <a:lnTo>
                    <a:pt x="219" y="245"/>
                  </a:lnTo>
                  <a:lnTo>
                    <a:pt x="227" y="228"/>
                  </a:lnTo>
                  <a:lnTo>
                    <a:pt x="227" y="228"/>
                  </a:lnTo>
                  <a:lnTo>
                    <a:pt x="228" y="226"/>
                  </a:lnTo>
                  <a:lnTo>
                    <a:pt x="227" y="224"/>
                  </a:lnTo>
                  <a:lnTo>
                    <a:pt x="227" y="222"/>
                  </a:lnTo>
                  <a:lnTo>
                    <a:pt x="224" y="221"/>
                  </a:lnTo>
                  <a:lnTo>
                    <a:pt x="218" y="217"/>
                  </a:lnTo>
                  <a:lnTo>
                    <a:pt x="218" y="202"/>
                  </a:lnTo>
                  <a:lnTo>
                    <a:pt x="230" y="209"/>
                  </a:lnTo>
                  <a:lnTo>
                    <a:pt x="230" y="209"/>
                  </a:lnTo>
                  <a:lnTo>
                    <a:pt x="233" y="209"/>
                  </a:lnTo>
                  <a:lnTo>
                    <a:pt x="235" y="209"/>
                  </a:lnTo>
                  <a:lnTo>
                    <a:pt x="237" y="207"/>
                  </a:lnTo>
                  <a:lnTo>
                    <a:pt x="238" y="206"/>
                  </a:lnTo>
                  <a:lnTo>
                    <a:pt x="246" y="188"/>
                  </a:lnTo>
                  <a:lnTo>
                    <a:pt x="246" y="188"/>
                  </a:lnTo>
                  <a:lnTo>
                    <a:pt x="247" y="186"/>
                  </a:lnTo>
                  <a:lnTo>
                    <a:pt x="246" y="184"/>
                  </a:lnTo>
                  <a:lnTo>
                    <a:pt x="246" y="182"/>
                  </a:lnTo>
                  <a:lnTo>
                    <a:pt x="243" y="180"/>
                  </a:lnTo>
                  <a:lnTo>
                    <a:pt x="218" y="168"/>
                  </a:lnTo>
                  <a:lnTo>
                    <a:pt x="218" y="145"/>
                  </a:lnTo>
                  <a:lnTo>
                    <a:pt x="243" y="157"/>
                  </a:lnTo>
                  <a:lnTo>
                    <a:pt x="243" y="157"/>
                  </a:lnTo>
                  <a:lnTo>
                    <a:pt x="250" y="159"/>
                  </a:lnTo>
                  <a:lnTo>
                    <a:pt x="257" y="157"/>
                  </a:lnTo>
                  <a:lnTo>
                    <a:pt x="262" y="155"/>
                  </a:lnTo>
                  <a:lnTo>
                    <a:pt x="266" y="149"/>
                  </a:lnTo>
                  <a:lnTo>
                    <a:pt x="279" y="122"/>
                  </a:lnTo>
                  <a:lnTo>
                    <a:pt x="279" y="122"/>
                  </a:lnTo>
                  <a:lnTo>
                    <a:pt x="280" y="115"/>
                  </a:lnTo>
                  <a:lnTo>
                    <a:pt x="280" y="109"/>
                  </a:lnTo>
                  <a:lnTo>
                    <a:pt x="276" y="103"/>
                  </a:lnTo>
                  <a:lnTo>
                    <a:pt x="270" y="99"/>
                  </a:lnTo>
                  <a:lnTo>
                    <a:pt x="218" y="75"/>
                  </a:lnTo>
                  <a:lnTo>
                    <a:pt x="218" y="44"/>
                  </a:lnTo>
                  <a:close/>
                  <a:moveTo>
                    <a:pt x="180" y="26"/>
                  </a:moveTo>
                  <a:lnTo>
                    <a:pt x="218" y="44"/>
                  </a:lnTo>
                  <a:lnTo>
                    <a:pt x="218" y="75"/>
                  </a:lnTo>
                  <a:lnTo>
                    <a:pt x="180" y="57"/>
                  </a:lnTo>
                  <a:lnTo>
                    <a:pt x="180" y="26"/>
                  </a:lnTo>
                  <a:lnTo>
                    <a:pt x="180" y="26"/>
                  </a:lnTo>
                  <a:close/>
                  <a:moveTo>
                    <a:pt x="218" y="308"/>
                  </a:moveTo>
                  <a:lnTo>
                    <a:pt x="218" y="308"/>
                  </a:lnTo>
                  <a:lnTo>
                    <a:pt x="211" y="316"/>
                  </a:lnTo>
                  <a:lnTo>
                    <a:pt x="201" y="320"/>
                  </a:lnTo>
                  <a:lnTo>
                    <a:pt x="191" y="323"/>
                  </a:lnTo>
                  <a:lnTo>
                    <a:pt x="180" y="321"/>
                  </a:lnTo>
                  <a:lnTo>
                    <a:pt x="180" y="283"/>
                  </a:lnTo>
                  <a:lnTo>
                    <a:pt x="193" y="289"/>
                  </a:lnTo>
                  <a:lnTo>
                    <a:pt x="193" y="289"/>
                  </a:lnTo>
                  <a:lnTo>
                    <a:pt x="195" y="289"/>
                  </a:lnTo>
                  <a:lnTo>
                    <a:pt x="197" y="289"/>
                  </a:lnTo>
                  <a:lnTo>
                    <a:pt x="199" y="287"/>
                  </a:lnTo>
                  <a:lnTo>
                    <a:pt x="200" y="286"/>
                  </a:lnTo>
                  <a:lnTo>
                    <a:pt x="208" y="268"/>
                  </a:lnTo>
                  <a:lnTo>
                    <a:pt x="208" y="268"/>
                  </a:lnTo>
                  <a:lnTo>
                    <a:pt x="209" y="266"/>
                  </a:lnTo>
                  <a:lnTo>
                    <a:pt x="209" y="264"/>
                  </a:lnTo>
                  <a:lnTo>
                    <a:pt x="208" y="262"/>
                  </a:lnTo>
                  <a:lnTo>
                    <a:pt x="205" y="260"/>
                  </a:lnTo>
                  <a:lnTo>
                    <a:pt x="180" y="249"/>
                  </a:lnTo>
                  <a:lnTo>
                    <a:pt x="180" y="235"/>
                  </a:lnTo>
                  <a:lnTo>
                    <a:pt x="212" y="248"/>
                  </a:lnTo>
                  <a:lnTo>
                    <a:pt x="212" y="248"/>
                  </a:lnTo>
                  <a:lnTo>
                    <a:pt x="215" y="249"/>
                  </a:lnTo>
                  <a:lnTo>
                    <a:pt x="218" y="248"/>
                  </a:lnTo>
                  <a:lnTo>
                    <a:pt x="218" y="308"/>
                  </a:lnTo>
                  <a:lnTo>
                    <a:pt x="218" y="308"/>
                  </a:lnTo>
                  <a:close/>
                  <a:moveTo>
                    <a:pt x="218" y="145"/>
                  </a:moveTo>
                  <a:lnTo>
                    <a:pt x="218" y="168"/>
                  </a:lnTo>
                  <a:lnTo>
                    <a:pt x="205" y="163"/>
                  </a:lnTo>
                  <a:lnTo>
                    <a:pt x="205" y="163"/>
                  </a:lnTo>
                  <a:lnTo>
                    <a:pt x="203" y="161"/>
                  </a:lnTo>
                  <a:lnTo>
                    <a:pt x="201" y="163"/>
                  </a:lnTo>
                  <a:lnTo>
                    <a:pt x="199" y="164"/>
                  </a:lnTo>
                  <a:lnTo>
                    <a:pt x="197" y="165"/>
                  </a:lnTo>
                  <a:lnTo>
                    <a:pt x="189" y="183"/>
                  </a:lnTo>
                  <a:lnTo>
                    <a:pt x="189" y="183"/>
                  </a:lnTo>
                  <a:lnTo>
                    <a:pt x="189" y="183"/>
                  </a:lnTo>
                  <a:lnTo>
                    <a:pt x="189" y="184"/>
                  </a:lnTo>
                  <a:lnTo>
                    <a:pt x="189" y="187"/>
                  </a:lnTo>
                  <a:lnTo>
                    <a:pt x="191" y="190"/>
                  </a:lnTo>
                  <a:lnTo>
                    <a:pt x="192" y="191"/>
                  </a:lnTo>
                  <a:lnTo>
                    <a:pt x="218" y="202"/>
                  </a:lnTo>
                  <a:lnTo>
                    <a:pt x="218" y="217"/>
                  </a:lnTo>
                  <a:lnTo>
                    <a:pt x="186" y="202"/>
                  </a:lnTo>
                  <a:lnTo>
                    <a:pt x="186" y="202"/>
                  </a:lnTo>
                  <a:lnTo>
                    <a:pt x="184" y="202"/>
                  </a:lnTo>
                  <a:lnTo>
                    <a:pt x="180" y="203"/>
                  </a:lnTo>
                  <a:lnTo>
                    <a:pt x="180" y="170"/>
                  </a:lnTo>
                  <a:lnTo>
                    <a:pt x="185" y="160"/>
                  </a:lnTo>
                  <a:lnTo>
                    <a:pt x="185" y="160"/>
                  </a:lnTo>
                  <a:lnTo>
                    <a:pt x="185" y="157"/>
                  </a:lnTo>
                  <a:lnTo>
                    <a:pt x="185" y="155"/>
                  </a:lnTo>
                  <a:lnTo>
                    <a:pt x="184" y="153"/>
                  </a:lnTo>
                  <a:lnTo>
                    <a:pt x="182" y="152"/>
                  </a:lnTo>
                  <a:lnTo>
                    <a:pt x="180" y="151"/>
                  </a:lnTo>
                  <a:lnTo>
                    <a:pt x="180" y="128"/>
                  </a:lnTo>
                  <a:lnTo>
                    <a:pt x="218" y="145"/>
                  </a:lnTo>
                  <a:close/>
                  <a:moveTo>
                    <a:pt x="147" y="10"/>
                  </a:moveTo>
                  <a:lnTo>
                    <a:pt x="180" y="26"/>
                  </a:lnTo>
                  <a:lnTo>
                    <a:pt x="180" y="57"/>
                  </a:lnTo>
                  <a:lnTo>
                    <a:pt x="147" y="41"/>
                  </a:lnTo>
                  <a:lnTo>
                    <a:pt x="147" y="10"/>
                  </a:lnTo>
                  <a:lnTo>
                    <a:pt x="147" y="10"/>
                  </a:lnTo>
                  <a:close/>
                  <a:moveTo>
                    <a:pt x="180" y="321"/>
                  </a:moveTo>
                  <a:lnTo>
                    <a:pt x="180" y="321"/>
                  </a:lnTo>
                  <a:lnTo>
                    <a:pt x="174" y="318"/>
                  </a:lnTo>
                  <a:lnTo>
                    <a:pt x="147" y="306"/>
                  </a:lnTo>
                  <a:lnTo>
                    <a:pt x="147" y="240"/>
                  </a:lnTo>
                  <a:lnTo>
                    <a:pt x="147" y="240"/>
                  </a:lnTo>
                  <a:lnTo>
                    <a:pt x="147" y="240"/>
                  </a:lnTo>
                  <a:lnTo>
                    <a:pt x="149" y="237"/>
                  </a:lnTo>
                  <a:lnTo>
                    <a:pt x="147" y="235"/>
                  </a:lnTo>
                  <a:lnTo>
                    <a:pt x="147" y="218"/>
                  </a:lnTo>
                  <a:lnTo>
                    <a:pt x="150" y="220"/>
                  </a:lnTo>
                  <a:lnTo>
                    <a:pt x="150" y="220"/>
                  </a:lnTo>
                  <a:lnTo>
                    <a:pt x="153" y="221"/>
                  </a:lnTo>
                  <a:lnTo>
                    <a:pt x="155" y="220"/>
                  </a:lnTo>
                  <a:lnTo>
                    <a:pt x="157" y="218"/>
                  </a:lnTo>
                  <a:lnTo>
                    <a:pt x="158" y="217"/>
                  </a:lnTo>
                  <a:lnTo>
                    <a:pt x="166" y="199"/>
                  </a:lnTo>
                  <a:lnTo>
                    <a:pt x="166" y="199"/>
                  </a:lnTo>
                  <a:lnTo>
                    <a:pt x="166" y="198"/>
                  </a:lnTo>
                  <a:lnTo>
                    <a:pt x="166" y="195"/>
                  </a:lnTo>
                  <a:lnTo>
                    <a:pt x="165" y="193"/>
                  </a:lnTo>
                  <a:lnTo>
                    <a:pt x="163" y="191"/>
                  </a:lnTo>
                  <a:lnTo>
                    <a:pt x="147" y="184"/>
                  </a:lnTo>
                  <a:lnTo>
                    <a:pt x="147" y="170"/>
                  </a:lnTo>
                  <a:lnTo>
                    <a:pt x="169" y="180"/>
                  </a:lnTo>
                  <a:lnTo>
                    <a:pt x="169" y="180"/>
                  </a:lnTo>
                  <a:lnTo>
                    <a:pt x="172" y="180"/>
                  </a:lnTo>
                  <a:lnTo>
                    <a:pt x="173" y="180"/>
                  </a:lnTo>
                  <a:lnTo>
                    <a:pt x="176" y="179"/>
                  </a:lnTo>
                  <a:lnTo>
                    <a:pt x="177" y="176"/>
                  </a:lnTo>
                  <a:lnTo>
                    <a:pt x="180" y="170"/>
                  </a:lnTo>
                  <a:lnTo>
                    <a:pt x="180" y="203"/>
                  </a:lnTo>
                  <a:lnTo>
                    <a:pt x="180" y="203"/>
                  </a:lnTo>
                  <a:lnTo>
                    <a:pt x="178" y="206"/>
                  </a:lnTo>
                  <a:lnTo>
                    <a:pt x="170" y="222"/>
                  </a:lnTo>
                  <a:lnTo>
                    <a:pt x="170" y="222"/>
                  </a:lnTo>
                  <a:lnTo>
                    <a:pt x="170" y="222"/>
                  </a:lnTo>
                  <a:lnTo>
                    <a:pt x="170" y="225"/>
                  </a:lnTo>
                  <a:lnTo>
                    <a:pt x="170" y="228"/>
                  </a:lnTo>
                  <a:lnTo>
                    <a:pt x="172" y="229"/>
                  </a:lnTo>
                  <a:lnTo>
                    <a:pt x="173" y="230"/>
                  </a:lnTo>
                  <a:lnTo>
                    <a:pt x="180" y="235"/>
                  </a:lnTo>
                  <a:lnTo>
                    <a:pt x="180" y="249"/>
                  </a:lnTo>
                  <a:lnTo>
                    <a:pt x="168" y="243"/>
                  </a:lnTo>
                  <a:lnTo>
                    <a:pt x="168" y="243"/>
                  </a:lnTo>
                  <a:lnTo>
                    <a:pt x="166" y="243"/>
                  </a:lnTo>
                  <a:lnTo>
                    <a:pt x="163" y="243"/>
                  </a:lnTo>
                  <a:lnTo>
                    <a:pt x="162" y="244"/>
                  </a:lnTo>
                  <a:lnTo>
                    <a:pt x="161" y="245"/>
                  </a:lnTo>
                  <a:lnTo>
                    <a:pt x="151" y="263"/>
                  </a:lnTo>
                  <a:lnTo>
                    <a:pt x="151" y="263"/>
                  </a:lnTo>
                  <a:lnTo>
                    <a:pt x="151" y="263"/>
                  </a:lnTo>
                  <a:lnTo>
                    <a:pt x="151" y="266"/>
                  </a:lnTo>
                  <a:lnTo>
                    <a:pt x="151" y="267"/>
                  </a:lnTo>
                  <a:lnTo>
                    <a:pt x="153" y="270"/>
                  </a:lnTo>
                  <a:lnTo>
                    <a:pt x="155" y="271"/>
                  </a:lnTo>
                  <a:lnTo>
                    <a:pt x="180" y="283"/>
                  </a:lnTo>
                  <a:lnTo>
                    <a:pt x="180" y="321"/>
                  </a:lnTo>
                  <a:lnTo>
                    <a:pt x="180" y="321"/>
                  </a:lnTo>
                  <a:close/>
                  <a:moveTo>
                    <a:pt x="180" y="128"/>
                  </a:moveTo>
                  <a:lnTo>
                    <a:pt x="180" y="151"/>
                  </a:lnTo>
                  <a:lnTo>
                    <a:pt x="147" y="136"/>
                  </a:lnTo>
                  <a:lnTo>
                    <a:pt x="147" y="113"/>
                  </a:lnTo>
                  <a:lnTo>
                    <a:pt x="180" y="128"/>
                  </a:lnTo>
                  <a:close/>
                  <a:moveTo>
                    <a:pt x="135" y="4"/>
                  </a:moveTo>
                  <a:lnTo>
                    <a:pt x="147" y="10"/>
                  </a:lnTo>
                  <a:lnTo>
                    <a:pt x="147" y="41"/>
                  </a:lnTo>
                  <a:lnTo>
                    <a:pt x="128" y="33"/>
                  </a:lnTo>
                  <a:lnTo>
                    <a:pt x="128" y="33"/>
                  </a:lnTo>
                  <a:lnTo>
                    <a:pt x="124" y="31"/>
                  </a:lnTo>
                  <a:lnTo>
                    <a:pt x="119" y="31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27" y="2"/>
                  </a:lnTo>
                  <a:lnTo>
                    <a:pt x="135" y="4"/>
                  </a:lnTo>
                  <a:lnTo>
                    <a:pt x="135" y="4"/>
                  </a:lnTo>
                  <a:close/>
                  <a:moveTo>
                    <a:pt x="147" y="306"/>
                  </a:moveTo>
                  <a:lnTo>
                    <a:pt x="119" y="293"/>
                  </a:lnTo>
                  <a:lnTo>
                    <a:pt x="119" y="253"/>
                  </a:lnTo>
                  <a:lnTo>
                    <a:pt x="132" y="260"/>
                  </a:lnTo>
                  <a:lnTo>
                    <a:pt x="132" y="260"/>
                  </a:lnTo>
                  <a:lnTo>
                    <a:pt x="134" y="260"/>
                  </a:lnTo>
                  <a:lnTo>
                    <a:pt x="136" y="260"/>
                  </a:lnTo>
                  <a:lnTo>
                    <a:pt x="138" y="259"/>
                  </a:lnTo>
                  <a:lnTo>
                    <a:pt x="139" y="258"/>
                  </a:lnTo>
                  <a:lnTo>
                    <a:pt x="147" y="240"/>
                  </a:lnTo>
                  <a:lnTo>
                    <a:pt x="147" y="306"/>
                  </a:lnTo>
                  <a:lnTo>
                    <a:pt x="147" y="306"/>
                  </a:lnTo>
                  <a:close/>
                  <a:moveTo>
                    <a:pt x="147" y="113"/>
                  </a:moveTo>
                  <a:lnTo>
                    <a:pt x="147" y="136"/>
                  </a:lnTo>
                  <a:lnTo>
                    <a:pt x="144" y="134"/>
                  </a:lnTo>
                  <a:lnTo>
                    <a:pt x="144" y="134"/>
                  </a:lnTo>
                  <a:lnTo>
                    <a:pt x="142" y="133"/>
                  </a:lnTo>
                  <a:lnTo>
                    <a:pt x="139" y="134"/>
                  </a:lnTo>
                  <a:lnTo>
                    <a:pt x="138" y="134"/>
                  </a:lnTo>
                  <a:lnTo>
                    <a:pt x="136" y="137"/>
                  </a:lnTo>
                  <a:lnTo>
                    <a:pt x="128" y="155"/>
                  </a:lnTo>
                  <a:lnTo>
                    <a:pt x="128" y="155"/>
                  </a:lnTo>
                  <a:lnTo>
                    <a:pt x="128" y="155"/>
                  </a:lnTo>
                  <a:lnTo>
                    <a:pt x="128" y="156"/>
                  </a:lnTo>
                  <a:lnTo>
                    <a:pt x="128" y="159"/>
                  </a:lnTo>
                  <a:lnTo>
                    <a:pt x="130" y="160"/>
                  </a:lnTo>
                  <a:lnTo>
                    <a:pt x="131" y="161"/>
                  </a:lnTo>
                  <a:lnTo>
                    <a:pt x="147" y="170"/>
                  </a:lnTo>
                  <a:lnTo>
                    <a:pt x="147" y="184"/>
                  </a:lnTo>
                  <a:lnTo>
                    <a:pt x="126" y="174"/>
                  </a:lnTo>
                  <a:lnTo>
                    <a:pt x="126" y="174"/>
                  </a:lnTo>
                  <a:lnTo>
                    <a:pt x="121" y="174"/>
                  </a:lnTo>
                  <a:lnTo>
                    <a:pt x="119" y="175"/>
                  </a:lnTo>
                  <a:lnTo>
                    <a:pt x="119" y="141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29"/>
                  </a:lnTo>
                  <a:lnTo>
                    <a:pt x="124" y="126"/>
                  </a:lnTo>
                  <a:lnTo>
                    <a:pt x="123" y="125"/>
                  </a:lnTo>
                  <a:lnTo>
                    <a:pt x="121" y="124"/>
                  </a:lnTo>
                  <a:lnTo>
                    <a:pt x="119" y="122"/>
                  </a:lnTo>
                  <a:lnTo>
                    <a:pt x="119" y="99"/>
                  </a:lnTo>
                  <a:lnTo>
                    <a:pt x="147" y="113"/>
                  </a:lnTo>
                  <a:lnTo>
                    <a:pt x="147" y="113"/>
                  </a:lnTo>
                  <a:close/>
                  <a:moveTo>
                    <a:pt x="147" y="218"/>
                  </a:moveTo>
                  <a:lnTo>
                    <a:pt x="147" y="235"/>
                  </a:lnTo>
                  <a:lnTo>
                    <a:pt x="147" y="235"/>
                  </a:lnTo>
                  <a:lnTo>
                    <a:pt x="144" y="232"/>
                  </a:lnTo>
                  <a:lnTo>
                    <a:pt x="119" y="220"/>
                  </a:lnTo>
                  <a:lnTo>
                    <a:pt x="119" y="205"/>
                  </a:lnTo>
                  <a:lnTo>
                    <a:pt x="147" y="218"/>
                  </a:lnTo>
                  <a:close/>
                  <a:moveTo>
                    <a:pt x="119" y="293"/>
                  </a:moveTo>
                  <a:lnTo>
                    <a:pt x="98" y="283"/>
                  </a:lnTo>
                  <a:lnTo>
                    <a:pt x="98" y="244"/>
                  </a:lnTo>
                  <a:lnTo>
                    <a:pt x="119" y="253"/>
                  </a:lnTo>
                  <a:lnTo>
                    <a:pt x="119" y="293"/>
                  </a:lnTo>
                  <a:lnTo>
                    <a:pt x="119" y="293"/>
                  </a:lnTo>
                  <a:close/>
                  <a:moveTo>
                    <a:pt x="98" y="7"/>
                  </a:moveTo>
                  <a:lnTo>
                    <a:pt x="98" y="7"/>
                  </a:lnTo>
                  <a:lnTo>
                    <a:pt x="103" y="4"/>
                  </a:lnTo>
                  <a:lnTo>
                    <a:pt x="108" y="3"/>
                  </a:lnTo>
                  <a:lnTo>
                    <a:pt x="113" y="2"/>
                  </a:lnTo>
                  <a:lnTo>
                    <a:pt x="119" y="0"/>
                  </a:lnTo>
                  <a:lnTo>
                    <a:pt x="119" y="31"/>
                  </a:lnTo>
                  <a:lnTo>
                    <a:pt x="119" y="31"/>
                  </a:lnTo>
                  <a:lnTo>
                    <a:pt x="115" y="33"/>
                  </a:lnTo>
                  <a:lnTo>
                    <a:pt x="111" y="34"/>
                  </a:lnTo>
                  <a:lnTo>
                    <a:pt x="108" y="37"/>
                  </a:lnTo>
                  <a:lnTo>
                    <a:pt x="105" y="41"/>
                  </a:lnTo>
                  <a:lnTo>
                    <a:pt x="98" y="56"/>
                  </a:lnTo>
                  <a:lnTo>
                    <a:pt x="98" y="7"/>
                  </a:lnTo>
                  <a:lnTo>
                    <a:pt x="98" y="7"/>
                  </a:lnTo>
                  <a:close/>
                  <a:moveTo>
                    <a:pt x="119" y="99"/>
                  </a:moveTo>
                  <a:lnTo>
                    <a:pt x="119" y="122"/>
                  </a:lnTo>
                  <a:lnTo>
                    <a:pt x="98" y="113"/>
                  </a:lnTo>
                  <a:lnTo>
                    <a:pt x="98" y="90"/>
                  </a:lnTo>
                  <a:lnTo>
                    <a:pt x="98" y="90"/>
                  </a:lnTo>
                  <a:lnTo>
                    <a:pt x="101" y="91"/>
                  </a:lnTo>
                  <a:lnTo>
                    <a:pt x="119" y="99"/>
                  </a:lnTo>
                  <a:lnTo>
                    <a:pt x="119" y="99"/>
                  </a:lnTo>
                  <a:close/>
                  <a:moveTo>
                    <a:pt x="119" y="141"/>
                  </a:moveTo>
                  <a:lnTo>
                    <a:pt x="119" y="175"/>
                  </a:lnTo>
                  <a:lnTo>
                    <a:pt x="119" y="175"/>
                  </a:lnTo>
                  <a:lnTo>
                    <a:pt x="117" y="176"/>
                  </a:lnTo>
                  <a:lnTo>
                    <a:pt x="109" y="194"/>
                  </a:lnTo>
                  <a:lnTo>
                    <a:pt x="109" y="194"/>
                  </a:lnTo>
                  <a:lnTo>
                    <a:pt x="109" y="194"/>
                  </a:lnTo>
                  <a:lnTo>
                    <a:pt x="109" y="197"/>
                  </a:lnTo>
                  <a:lnTo>
                    <a:pt x="109" y="199"/>
                  </a:lnTo>
                  <a:lnTo>
                    <a:pt x="111" y="201"/>
                  </a:lnTo>
                  <a:lnTo>
                    <a:pt x="112" y="202"/>
                  </a:lnTo>
                  <a:lnTo>
                    <a:pt x="119" y="205"/>
                  </a:lnTo>
                  <a:lnTo>
                    <a:pt x="119" y="22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104" y="214"/>
                  </a:lnTo>
                  <a:lnTo>
                    <a:pt x="103" y="214"/>
                  </a:lnTo>
                  <a:lnTo>
                    <a:pt x="100" y="216"/>
                  </a:lnTo>
                  <a:lnTo>
                    <a:pt x="98" y="217"/>
                  </a:lnTo>
                  <a:lnTo>
                    <a:pt x="98" y="218"/>
                  </a:lnTo>
                  <a:lnTo>
                    <a:pt x="98" y="186"/>
                  </a:lnTo>
                  <a:lnTo>
                    <a:pt x="105" y="171"/>
                  </a:lnTo>
                  <a:lnTo>
                    <a:pt x="105" y="171"/>
                  </a:lnTo>
                  <a:lnTo>
                    <a:pt x="105" y="168"/>
                  </a:lnTo>
                  <a:lnTo>
                    <a:pt x="105" y="167"/>
                  </a:lnTo>
                  <a:lnTo>
                    <a:pt x="104" y="164"/>
                  </a:lnTo>
                  <a:lnTo>
                    <a:pt x="103" y="163"/>
                  </a:lnTo>
                  <a:lnTo>
                    <a:pt x="98" y="161"/>
                  </a:lnTo>
                  <a:lnTo>
                    <a:pt x="98" y="147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111" y="152"/>
                  </a:lnTo>
                  <a:lnTo>
                    <a:pt x="112" y="152"/>
                  </a:lnTo>
                  <a:lnTo>
                    <a:pt x="115" y="151"/>
                  </a:lnTo>
                  <a:lnTo>
                    <a:pt x="116" y="148"/>
                  </a:lnTo>
                  <a:lnTo>
                    <a:pt x="119" y="141"/>
                  </a:lnTo>
                  <a:close/>
                  <a:moveTo>
                    <a:pt x="98" y="283"/>
                  </a:moveTo>
                  <a:lnTo>
                    <a:pt x="86" y="278"/>
                  </a:lnTo>
                  <a:lnTo>
                    <a:pt x="86" y="212"/>
                  </a:lnTo>
                  <a:lnTo>
                    <a:pt x="86" y="212"/>
                  </a:lnTo>
                  <a:lnTo>
                    <a:pt x="86" y="212"/>
                  </a:lnTo>
                  <a:lnTo>
                    <a:pt x="86" y="209"/>
                  </a:lnTo>
                  <a:lnTo>
                    <a:pt x="86" y="206"/>
                  </a:lnTo>
                  <a:lnTo>
                    <a:pt x="86" y="190"/>
                  </a:lnTo>
                  <a:lnTo>
                    <a:pt x="89" y="191"/>
                  </a:lnTo>
                  <a:lnTo>
                    <a:pt x="89" y="191"/>
                  </a:lnTo>
                  <a:lnTo>
                    <a:pt x="92" y="191"/>
                  </a:lnTo>
                  <a:lnTo>
                    <a:pt x="93" y="191"/>
                  </a:lnTo>
                  <a:lnTo>
                    <a:pt x="96" y="190"/>
                  </a:lnTo>
                  <a:lnTo>
                    <a:pt x="97" y="188"/>
                  </a:lnTo>
                  <a:lnTo>
                    <a:pt x="98" y="186"/>
                  </a:lnTo>
                  <a:lnTo>
                    <a:pt x="98" y="218"/>
                  </a:lnTo>
                  <a:lnTo>
                    <a:pt x="90" y="235"/>
                  </a:lnTo>
                  <a:lnTo>
                    <a:pt x="90" y="235"/>
                  </a:lnTo>
                  <a:lnTo>
                    <a:pt x="90" y="235"/>
                  </a:lnTo>
                  <a:lnTo>
                    <a:pt x="90" y="237"/>
                  </a:lnTo>
                  <a:lnTo>
                    <a:pt x="90" y="239"/>
                  </a:lnTo>
                  <a:lnTo>
                    <a:pt x="92" y="241"/>
                  </a:lnTo>
                  <a:lnTo>
                    <a:pt x="93" y="243"/>
                  </a:lnTo>
                  <a:lnTo>
                    <a:pt x="98" y="244"/>
                  </a:lnTo>
                  <a:lnTo>
                    <a:pt x="98" y="283"/>
                  </a:lnTo>
                  <a:lnTo>
                    <a:pt x="98" y="283"/>
                  </a:lnTo>
                  <a:close/>
                  <a:moveTo>
                    <a:pt x="86" y="22"/>
                  </a:moveTo>
                  <a:lnTo>
                    <a:pt x="86" y="22"/>
                  </a:lnTo>
                  <a:lnTo>
                    <a:pt x="86" y="22"/>
                  </a:lnTo>
                  <a:lnTo>
                    <a:pt x="92" y="14"/>
                  </a:lnTo>
                  <a:lnTo>
                    <a:pt x="98" y="7"/>
                  </a:lnTo>
                  <a:lnTo>
                    <a:pt x="98" y="56"/>
                  </a:lnTo>
                  <a:lnTo>
                    <a:pt x="93" y="68"/>
                  </a:lnTo>
                  <a:lnTo>
                    <a:pt x="93" y="68"/>
                  </a:lnTo>
                  <a:lnTo>
                    <a:pt x="93" y="68"/>
                  </a:lnTo>
                  <a:lnTo>
                    <a:pt x="92" y="73"/>
                  </a:lnTo>
                  <a:lnTo>
                    <a:pt x="92" y="79"/>
                  </a:lnTo>
                  <a:lnTo>
                    <a:pt x="94" y="84"/>
                  </a:lnTo>
                  <a:lnTo>
                    <a:pt x="98" y="90"/>
                  </a:lnTo>
                  <a:lnTo>
                    <a:pt x="98" y="113"/>
                  </a:lnTo>
                  <a:lnTo>
                    <a:pt x="86" y="107"/>
                  </a:lnTo>
                  <a:lnTo>
                    <a:pt x="86" y="22"/>
                  </a:lnTo>
                  <a:lnTo>
                    <a:pt x="86" y="22"/>
                  </a:lnTo>
                  <a:close/>
                  <a:moveTo>
                    <a:pt x="98" y="147"/>
                  </a:moveTo>
                  <a:lnTo>
                    <a:pt x="98" y="161"/>
                  </a:lnTo>
                  <a:lnTo>
                    <a:pt x="86" y="156"/>
                  </a:lnTo>
                  <a:lnTo>
                    <a:pt x="86" y="141"/>
                  </a:lnTo>
                  <a:lnTo>
                    <a:pt x="98" y="147"/>
                  </a:lnTo>
                  <a:close/>
                  <a:moveTo>
                    <a:pt x="86" y="278"/>
                  </a:moveTo>
                  <a:lnTo>
                    <a:pt x="58" y="264"/>
                  </a:lnTo>
                  <a:lnTo>
                    <a:pt x="58" y="225"/>
                  </a:lnTo>
                  <a:lnTo>
                    <a:pt x="70" y="232"/>
                  </a:lnTo>
                  <a:lnTo>
                    <a:pt x="70" y="232"/>
                  </a:lnTo>
                  <a:lnTo>
                    <a:pt x="73" y="232"/>
                  </a:lnTo>
                  <a:lnTo>
                    <a:pt x="75" y="232"/>
                  </a:lnTo>
                  <a:lnTo>
                    <a:pt x="77" y="230"/>
                  </a:lnTo>
                  <a:lnTo>
                    <a:pt x="78" y="229"/>
                  </a:lnTo>
                  <a:lnTo>
                    <a:pt x="86" y="212"/>
                  </a:lnTo>
                  <a:lnTo>
                    <a:pt x="86" y="278"/>
                  </a:lnTo>
                  <a:lnTo>
                    <a:pt x="86" y="278"/>
                  </a:lnTo>
                  <a:close/>
                  <a:moveTo>
                    <a:pt x="58" y="83"/>
                  </a:moveTo>
                  <a:lnTo>
                    <a:pt x="86" y="22"/>
                  </a:lnTo>
                  <a:lnTo>
                    <a:pt x="86" y="107"/>
                  </a:lnTo>
                  <a:lnTo>
                    <a:pt x="82" y="106"/>
                  </a:lnTo>
                  <a:lnTo>
                    <a:pt x="82" y="106"/>
                  </a:lnTo>
                  <a:lnTo>
                    <a:pt x="81" y="105"/>
                  </a:lnTo>
                  <a:lnTo>
                    <a:pt x="78" y="105"/>
                  </a:lnTo>
                  <a:lnTo>
                    <a:pt x="77" y="106"/>
                  </a:lnTo>
                  <a:lnTo>
                    <a:pt x="75" y="109"/>
                  </a:lnTo>
                  <a:lnTo>
                    <a:pt x="67" y="126"/>
                  </a:lnTo>
                  <a:lnTo>
                    <a:pt x="67" y="126"/>
                  </a:lnTo>
                  <a:lnTo>
                    <a:pt x="67" y="126"/>
                  </a:lnTo>
                  <a:lnTo>
                    <a:pt x="66" y="128"/>
                  </a:lnTo>
                  <a:lnTo>
                    <a:pt x="67" y="130"/>
                  </a:lnTo>
                  <a:lnTo>
                    <a:pt x="67" y="132"/>
                  </a:lnTo>
                  <a:lnTo>
                    <a:pt x="70" y="133"/>
                  </a:lnTo>
                  <a:lnTo>
                    <a:pt x="86" y="141"/>
                  </a:lnTo>
                  <a:lnTo>
                    <a:pt x="86" y="156"/>
                  </a:lnTo>
                  <a:lnTo>
                    <a:pt x="65" y="145"/>
                  </a:lnTo>
                  <a:lnTo>
                    <a:pt x="65" y="145"/>
                  </a:lnTo>
                  <a:lnTo>
                    <a:pt x="61" y="145"/>
                  </a:lnTo>
                  <a:lnTo>
                    <a:pt x="58" y="147"/>
                  </a:lnTo>
                  <a:lnTo>
                    <a:pt x="58" y="83"/>
                  </a:lnTo>
                  <a:lnTo>
                    <a:pt x="58" y="83"/>
                  </a:lnTo>
                  <a:close/>
                  <a:moveTo>
                    <a:pt x="86" y="190"/>
                  </a:moveTo>
                  <a:lnTo>
                    <a:pt x="86" y="206"/>
                  </a:lnTo>
                  <a:lnTo>
                    <a:pt x="86" y="206"/>
                  </a:lnTo>
                  <a:lnTo>
                    <a:pt x="84" y="203"/>
                  </a:lnTo>
                  <a:lnTo>
                    <a:pt x="58" y="191"/>
                  </a:lnTo>
                  <a:lnTo>
                    <a:pt x="58" y="176"/>
                  </a:lnTo>
                  <a:lnTo>
                    <a:pt x="86" y="190"/>
                  </a:lnTo>
                  <a:close/>
                  <a:moveTo>
                    <a:pt x="58" y="264"/>
                  </a:moveTo>
                  <a:lnTo>
                    <a:pt x="21" y="247"/>
                  </a:lnTo>
                  <a:lnTo>
                    <a:pt x="21" y="247"/>
                  </a:lnTo>
                  <a:lnTo>
                    <a:pt x="14" y="243"/>
                  </a:lnTo>
                  <a:lnTo>
                    <a:pt x="9" y="239"/>
                  </a:lnTo>
                  <a:lnTo>
                    <a:pt x="5" y="233"/>
                  </a:lnTo>
                  <a:lnTo>
                    <a:pt x="2" y="226"/>
                  </a:lnTo>
                  <a:lnTo>
                    <a:pt x="1" y="220"/>
                  </a:lnTo>
                  <a:lnTo>
                    <a:pt x="0" y="213"/>
                  </a:lnTo>
                  <a:lnTo>
                    <a:pt x="1" y="206"/>
                  </a:lnTo>
                  <a:lnTo>
                    <a:pt x="4" y="199"/>
                  </a:lnTo>
                  <a:lnTo>
                    <a:pt x="58" y="83"/>
                  </a:lnTo>
                  <a:lnTo>
                    <a:pt x="58" y="147"/>
                  </a:lnTo>
                  <a:lnTo>
                    <a:pt x="58" y="147"/>
                  </a:lnTo>
                  <a:lnTo>
                    <a:pt x="56" y="148"/>
                  </a:lnTo>
                  <a:lnTo>
                    <a:pt x="48" y="165"/>
                  </a:lnTo>
                  <a:lnTo>
                    <a:pt x="48" y="165"/>
                  </a:lnTo>
                  <a:lnTo>
                    <a:pt x="48" y="165"/>
                  </a:lnTo>
                  <a:lnTo>
                    <a:pt x="48" y="168"/>
                  </a:lnTo>
                  <a:lnTo>
                    <a:pt x="48" y="170"/>
                  </a:lnTo>
                  <a:lnTo>
                    <a:pt x="50" y="172"/>
                  </a:lnTo>
                  <a:lnTo>
                    <a:pt x="51" y="174"/>
                  </a:lnTo>
                  <a:lnTo>
                    <a:pt x="58" y="176"/>
                  </a:lnTo>
                  <a:lnTo>
                    <a:pt x="58" y="191"/>
                  </a:lnTo>
                  <a:lnTo>
                    <a:pt x="46" y="186"/>
                  </a:lnTo>
                  <a:lnTo>
                    <a:pt x="46" y="186"/>
                  </a:lnTo>
                  <a:lnTo>
                    <a:pt x="43" y="184"/>
                  </a:lnTo>
                  <a:lnTo>
                    <a:pt x="42" y="186"/>
                  </a:lnTo>
                  <a:lnTo>
                    <a:pt x="39" y="187"/>
                  </a:lnTo>
                  <a:lnTo>
                    <a:pt x="38" y="188"/>
                  </a:lnTo>
                  <a:lnTo>
                    <a:pt x="29" y="206"/>
                  </a:lnTo>
                  <a:lnTo>
                    <a:pt x="29" y="206"/>
                  </a:lnTo>
                  <a:lnTo>
                    <a:pt x="29" y="206"/>
                  </a:lnTo>
                  <a:lnTo>
                    <a:pt x="29" y="207"/>
                  </a:lnTo>
                  <a:lnTo>
                    <a:pt x="29" y="210"/>
                  </a:lnTo>
                  <a:lnTo>
                    <a:pt x="31" y="212"/>
                  </a:lnTo>
                  <a:lnTo>
                    <a:pt x="32" y="213"/>
                  </a:lnTo>
                  <a:lnTo>
                    <a:pt x="58" y="225"/>
                  </a:lnTo>
                  <a:lnTo>
                    <a:pt x="58" y="264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72" name="组合 212"/>
            <p:cNvGrpSpPr/>
            <p:nvPr/>
          </p:nvGrpSpPr>
          <p:grpSpPr>
            <a:xfrm>
              <a:off x="3662164" y="1938786"/>
              <a:ext cx="619125" cy="650875"/>
              <a:chOff x="1704976" y="2255838"/>
              <a:chExt cx="619125" cy="650875"/>
            </a:xfrm>
            <a:solidFill>
              <a:srgbClr val="434154"/>
            </a:solidFill>
          </p:grpSpPr>
          <p:sp>
            <p:nvSpPr>
              <p:cNvPr id="173" name="Rectangle 155"/>
              <p:cNvSpPr>
                <a:spLocks noChangeArrowheads="1"/>
              </p:cNvSpPr>
              <p:nvPr/>
            </p:nvSpPr>
            <p:spPr bwMode="auto">
              <a:xfrm>
                <a:off x="1704976" y="2873375"/>
                <a:ext cx="619125" cy="333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Rectangle 156"/>
              <p:cNvSpPr>
                <a:spLocks noChangeArrowheads="1"/>
              </p:cNvSpPr>
              <p:nvPr/>
            </p:nvSpPr>
            <p:spPr bwMode="auto">
              <a:xfrm>
                <a:off x="1730376" y="2811463"/>
                <a:ext cx="568325" cy="333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5" name="Rectangle 157"/>
              <p:cNvSpPr>
                <a:spLocks noChangeArrowheads="1"/>
              </p:cNvSpPr>
              <p:nvPr/>
            </p:nvSpPr>
            <p:spPr bwMode="auto">
              <a:xfrm>
                <a:off x="1954213" y="2747963"/>
                <a:ext cx="120650" cy="317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6" name="Rectangle 158"/>
              <p:cNvSpPr>
                <a:spLocks noChangeArrowheads="1"/>
              </p:cNvSpPr>
              <p:nvPr/>
            </p:nvSpPr>
            <p:spPr bwMode="auto">
              <a:xfrm>
                <a:off x="1976438" y="2517775"/>
                <a:ext cx="77788" cy="2508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7" name="Rectangle 159"/>
              <p:cNvSpPr>
                <a:spLocks noChangeArrowheads="1"/>
              </p:cNvSpPr>
              <p:nvPr/>
            </p:nvSpPr>
            <p:spPr bwMode="auto">
              <a:xfrm>
                <a:off x="1954213" y="2505075"/>
                <a:ext cx="120650" cy="317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8" name="Rectangle 160"/>
              <p:cNvSpPr>
                <a:spLocks noChangeArrowheads="1"/>
              </p:cNvSpPr>
              <p:nvPr/>
            </p:nvSpPr>
            <p:spPr bwMode="auto">
              <a:xfrm>
                <a:off x="1774826" y="2747963"/>
                <a:ext cx="119063" cy="317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" name="Rectangle 161"/>
              <p:cNvSpPr>
                <a:spLocks noChangeArrowheads="1"/>
              </p:cNvSpPr>
              <p:nvPr/>
            </p:nvSpPr>
            <p:spPr bwMode="auto">
              <a:xfrm>
                <a:off x="1795463" y="2517775"/>
                <a:ext cx="77788" cy="2508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Rectangle 162"/>
              <p:cNvSpPr>
                <a:spLocks noChangeArrowheads="1"/>
              </p:cNvSpPr>
              <p:nvPr/>
            </p:nvSpPr>
            <p:spPr bwMode="auto">
              <a:xfrm>
                <a:off x="1774826" y="2505075"/>
                <a:ext cx="119063" cy="317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Rectangle 163"/>
              <p:cNvSpPr>
                <a:spLocks noChangeArrowheads="1"/>
              </p:cNvSpPr>
              <p:nvPr/>
            </p:nvSpPr>
            <p:spPr bwMode="auto">
              <a:xfrm>
                <a:off x="2135188" y="2747963"/>
                <a:ext cx="120650" cy="317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Rectangle 164"/>
              <p:cNvSpPr>
                <a:spLocks noChangeArrowheads="1"/>
              </p:cNvSpPr>
              <p:nvPr/>
            </p:nvSpPr>
            <p:spPr bwMode="auto">
              <a:xfrm>
                <a:off x="2157413" y="2517775"/>
                <a:ext cx="76200" cy="2508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Rectangle 165"/>
              <p:cNvSpPr>
                <a:spLocks noChangeArrowheads="1"/>
              </p:cNvSpPr>
              <p:nvPr/>
            </p:nvSpPr>
            <p:spPr bwMode="auto">
              <a:xfrm>
                <a:off x="2135188" y="2505075"/>
                <a:ext cx="120650" cy="317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Rectangle 166"/>
              <p:cNvSpPr>
                <a:spLocks noChangeArrowheads="1"/>
              </p:cNvSpPr>
              <p:nvPr/>
            </p:nvSpPr>
            <p:spPr bwMode="auto">
              <a:xfrm>
                <a:off x="1730376" y="2435225"/>
                <a:ext cx="568325" cy="333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Freeform 167"/>
              <p:cNvSpPr>
                <a:spLocks/>
              </p:cNvSpPr>
              <p:nvPr/>
            </p:nvSpPr>
            <p:spPr bwMode="auto">
              <a:xfrm>
                <a:off x="1730376" y="2255838"/>
                <a:ext cx="568325" cy="179388"/>
              </a:xfrm>
              <a:custGeom>
                <a:avLst/>
                <a:gdLst>
                  <a:gd name="T0" fmla="*/ 179 w 358"/>
                  <a:gd name="T1" fmla="*/ 0 h 113"/>
                  <a:gd name="T2" fmla="*/ 0 w 358"/>
                  <a:gd name="T3" fmla="*/ 113 h 113"/>
                  <a:gd name="T4" fmla="*/ 358 w 358"/>
                  <a:gd name="T5" fmla="*/ 113 h 113"/>
                  <a:gd name="T6" fmla="*/ 179 w 358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8" h="113">
                    <a:moveTo>
                      <a:pt x="179" y="0"/>
                    </a:moveTo>
                    <a:lnTo>
                      <a:pt x="0" y="113"/>
                    </a:lnTo>
                    <a:lnTo>
                      <a:pt x="358" y="113"/>
                    </a:lnTo>
                    <a:lnTo>
                      <a:pt x="1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6" name="Freeform 168"/>
            <p:cNvSpPr>
              <a:spLocks noEditPoints="1"/>
            </p:cNvSpPr>
            <p:nvPr/>
          </p:nvSpPr>
          <p:spPr bwMode="auto">
            <a:xfrm>
              <a:off x="5029001" y="2100711"/>
              <a:ext cx="788988" cy="515938"/>
            </a:xfrm>
            <a:custGeom>
              <a:avLst/>
              <a:gdLst>
                <a:gd name="T0" fmla="*/ 497 w 497"/>
                <a:gd name="T1" fmla="*/ 0 h 325"/>
                <a:gd name="T2" fmla="*/ 386 w 497"/>
                <a:gd name="T3" fmla="*/ 37 h 325"/>
                <a:gd name="T4" fmla="*/ 386 w 497"/>
                <a:gd name="T5" fmla="*/ 210 h 325"/>
                <a:gd name="T6" fmla="*/ 386 w 497"/>
                <a:gd name="T7" fmla="*/ 210 h 325"/>
                <a:gd name="T8" fmla="*/ 397 w 497"/>
                <a:gd name="T9" fmla="*/ 209 h 325"/>
                <a:gd name="T10" fmla="*/ 405 w 497"/>
                <a:gd name="T11" fmla="*/ 206 h 325"/>
                <a:gd name="T12" fmla="*/ 409 w 497"/>
                <a:gd name="T13" fmla="*/ 204 h 325"/>
                <a:gd name="T14" fmla="*/ 411 w 497"/>
                <a:gd name="T15" fmla="*/ 201 h 325"/>
                <a:gd name="T16" fmla="*/ 413 w 497"/>
                <a:gd name="T17" fmla="*/ 197 h 325"/>
                <a:gd name="T18" fmla="*/ 413 w 497"/>
                <a:gd name="T19" fmla="*/ 194 h 325"/>
                <a:gd name="T20" fmla="*/ 413 w 497"/>
                <a:gd name="T21" fmla="*/ 118 h 325"/>
                <a:gd name="T22" fmla="*/ 399 w 497"/>
                <a:gd name="T23" fmla="*/ 118 h 325"/>
                <a:gd name="T24" fmla="*/ 399 w 497"/>
                <a:gd name="T25" fmla="*/ 86 h 325"/>
                <a:gd name="T26" fmla="*/ 413 w 497"/>
                <a:gd name="T27" fmla="*/ 86 h 325"/>
                <a:gd name="T28" fmla="*/ 447 w 497"/>
                <a:gd name="T29" fmla="*/ 86 h 325"/>
                <a:gd name="T30" fmla="*/ 462 w 497"/>
                <a:gd name="T31" fmla="*/ 86 h 325"/>
                <a:gd name="T32" fmla="*/ 462 w 497"/>
                <a:gd name="T33" fmla="*/ 118 h 325"/>
                <a:gd name="T34" fmla="*/ 447 w 497"/>
                <a:gd name="T35" fmla="*/ 118 h 325"/>
                <a:gd name="T36" fmla="*/ 447 w 497"/>
                <a:gd name="T37" fmla="*/ 194 h 325"/>
                <a:gd name="T38" fmla="*/ 447 w 497"/>
                <a:gd name="T39" fmla="*/ 194 h 325"/>
                <a:gd name="T40" fmla="*/ 446 w 497"/>
                <a:gd name="T41" fmla="*/ 204 h 325"/>
                <a:gd name="T42" fmla="*/ 442 w 497"/>
                <a:gd name="T43" fmla="*/ 212 h 325"/>
                <a:gd name="T44" fmla="*/ 436 w 497"/>
                <a:gd name="T45" fmla="*/ 220 h 325"/>
                <a:gd name="T46" fmla="*/ 430 w 497"/>
                <a:gd name="T47" fmla="*/ 227 h 325"/>
                <a:gd name="T48" fmla="*/ 420 w 497"/>
                <a:gd name="T49" fmla="*/ 232 h 325"/>
                <a:gd name="T50" fmla="*/ 411 w 497"/>
                <a:gd name="T51" fmla="*/ 236 h 325"/>
                <a:gd name="T52" fmla="*/ 399 w 497"/>
                <a:gd name="T53" fmla="*/ 239 h 325"/>
                <a:gd name="T54" fmla="*/ 386 w 497"/>
                <a:gd name="T55" fmla="*/ 239 h 325"/>
                <a:gd name="T56" fmla="*/ 386 w 497"/>
                <a:gd name="T57" fmla="*/ 289 h 325"/>
                <a:gd name="T58" fmla="*/ 497 w 497"/>
                <a:gd name="T59" fmla="*/ 325 h 325"/>
                <a:gd name="T60" fmla="*/ 497 w 497"/>
                <a:gd name="T61" fmla="*/ 0 h 325"/>
                <a:gd name="T62" fmla="*/ 386 w 497"/>
                <a:gd name="T63" fmla="*/ 37 h 325"/>
                <a:gd name="T64" fmla="*/ 0 w 497"/>
                <a:gd name="T65" fmla="*/ 163 h 325"/>
                <a:gd name="T66" fmla="*/ 386 w 497"/>
                <a:gd name="T67" fmla="*/ 289 h 325"/>
                <a:gd name="T68" fmla="*/ 386 w 497"/>
                <a:gd name="T69" fmla="*/ 239 h 325"/>
                <a:gd name="T70" fmla="*/ 386 w 497"/>
                <a:gd name="T71" fmla="*/ 239 h 325"/>
                <a:gd name="T72" fmla="*/ 374 w 497"/>
                <a:gd name="T73" fmla="*/ 239 h 325"/>
                <a:gd name="T74" fmla="*/ 363 w 497"/>
                <a:gd name="T75" fmla="*/ 236 h 325"/>
                <a:gd name="T76" fmla="*/ 353 w 497"/>
                <a:gd name="T77" fmla="*/ 232 h 325"/>
                <a:gd name="T78" fmla="*/ 343 w 497"/>
                <a:gd name="T79" fmla="*/ 227 h 325"/>
                <a:gd name="T80" fmla="*/ 336 w 497"/>
                <a:gd name="T81" fmla="*/ 220 h 325"/>
                <a:gd name="T82" fmla="*/ 331 w 497"/>
                <a:gd name="T83" fmla="*/ 212 h 325"/>
                <a:gd name="T84" fmla="*/ 327 w 497"/>
                <a:gd name="T85" fmla="*/ 204 h 325"/>
                <a:gd name="T86" fmla="*/ 325 w 497"/>
                <a:gd name="T87" fmla="*/ 194 h 325"/>
                <a:gd name="T88" fmla="*/ 325 w 497"/>
                <a:gd name="T89" fmla="*/ 118 h 325"/>
                <a:gd name="T90" fmla="*/ 311 w 497"/>
                <a:gd name="T91" fmla="*/ 118 h 325"/>
                <a:gd name="T92" fmla="*/ 311 w 497"/>
                <a:gd name="T93" fmla="*/ 86 h 325"/>
                <a:gd name="T94" fmla="*/ 325 w 497"/>
                <a:gd name="T95" fmla="*/ 86 h 325"/>
                <a:gd name="T96" fmla="*/ 359 w 497"/>
                <a:gd name="T97" fmla="*/ 86 h 325"/>
                <a:gd name="T98" fmla="*/ 376 w 497"/>
                <a:gd name="T99" fmla="*/ 86 h 325"/>
                <a:gd name="T100" fmla="*/ 376 w 497"/>
                <a:gd name="T101" fmla="*/ 118 h 325"/>
                <a:gd name="T102" fmla="*/ 359 w 497"/>
                <a:gd name="T103" fmla="*/ 118 h 325"/>
                <a:gd name="T104" fmla="*/ 359 w 497"/>
                <a:gd name="T105" fmla="*/ 194 h 325"/>
                <a:gd name="T106" fmla="*/ 359 w 497"/>
                <a:gd name="T107" fmla="*/ 194 h 325"/>
                <a:gd name="T108" fmla="*/ 361 w 497"/>
                <a:gd name="T109" fmla="*/ 197 h 325"/>
                <a:gd name="T110" fmla="*/ 362 w 497"/>
                <a:gd name="T111" fmla="*/ 201 h 325"/>
                <a:gd name="T112" fmla="*/ 365 w 497"/>
                <a:gd name="T113" fmla="*/ 204 h 325"/>
                <a:gd name="T114" fmla="*/ 367 w 497"/>
                <a:gd name="T115" fmla="*/ 206 h 325"/>
                <a:gd name="T116" fmla="*/ 376 w 497"/>
                <a:gd name="T117" fmla="*/ 209 h 325"/>
                <a:gd name="T118" fmla="*/ 386 w 497"/>
                <a:gd name="T119" fmla="*/ 210 h 325"/>
                <a:gd name="T120" fmla="*/ 386 w 497"/>
                <a:gd name="T121" fmla="*/ 37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7" h="325">
                  <a:moveTo>
                    <a:pt x="497" y="0"/>
                  </a:moveTo>
                  <a:lnTo>
                    <a:pt x="386" y="37"/>
                  </a:lnTo>
                  <a:lnTo>
                    <a:pt x="386" y="210"/>
                  </a:lnTo>
                  <a:lnTo>
                    <a:pt x="386" y="210"/>
                  </a:lnTo>
                  <a:lnTo>
                    <a:pt x="397" y="209"/>
                  </a:lnTo>
                  <a:lnTo>
                    <a:pt x="405" y="206"/>
                  </a:lnTo>
                  <a:lnTo>
                    <a:pt x="409" y="204"/>
                  </a:lnTo>
                  <a:lnTo>
                    <a:pt x="411" y="201"/>
                  </a:lnTo>
                  <a:lnTo>
                    <a:pt x="413" y="197"/>
                  </a:lnTo>
                  <a:lnTo>
                    <a:pt x="413" y="194"/>
                  </a:lnTo>
                  <a:lnTo>
                    <a:pt x="413" y="118"/>
                  </a:lnTo>
                  <a:lnTo>
                    <a:pt x="399" y="118"/>
                  </a:lnTo>
                  <a:lnTo>
                    <a:pt x="399" y="86"/>
                  </a:lnTo>
                  <a:lnTo>
                    <a:pt x="413" y="86"/>
                  </a:lnTo>
                  <a:lnTo>
                    <a:pt x="447" y="86"/>
                  </a:lnTo>
                  <a:lnTo>
                    <a:pt x="462" y="86"/>
                  </a:lnTo>
                  <a:lnTo>
                    <a:pt x="462" y="118"/>
                  </a:lnTo>
                  <a:lnTo>
                    <a:pt x="447" y="118"/>
                  </a:lnTo>
                  <a:lnTo>
                    <a:pt x="447" y="194"/>
                  </a:lnTo>
                  <a:lnTo>
                    <a:pt x="447" y="194"/>
                  </a:lnTo>
                  <a:lnTo>
                    <a:pt x="446" y="204"/>
                  </a:lnTo>
                  <a:lnTo>
                    <a:pt x="442" y="212"/>
                  </a:lnTo>
                  <a:lnTo>
                    <a:pt x="436" y="220"/>
                  </a:lnTo>
                  <a:lnTo>
                    <a:pt x="430" y="227"/>
                  </a:lnTo>
                  <a:lnTo>
                    <a:pt x="420" y="232"/>
                  </a:lnTo>
                  <a:lnTo>
                    <a:pt x="411" y="236"/>
                  </a:lnTo>
                  <a:lnTo>
                    <a:pt x="399" y="239"/>
                  </a:lnTo>
                  <a:lnTo>
                    <a:pt x="386" y="239"/>
                  </a:lnTo>
                  <a:lnTo>
                    <a:pt x="386" y="289"/>
                  </a:lnTo>
                  <a:lnTo>
                    <a:pt x="497" y="325"/>
                  </a:lnTo>
                  <a:lnTo>
                    <a:pt x="497" y="0"/>
                  </a:lnTo>
                  <a:close/>
                  <a:moveTo>
                    <a:pt x="386" y="37"/>
                  </a:moveTo>
                  <a:lnTo>
                    <a:pt x="0" y="163"/>
                  </a:lnTo>
                  <a:lnTo>
                    <a:pt x="386" y="289"/>
                  </a:lnTo>
                  <a:lnTo>
                    <a:pt x="386" y="239"/>
                  </a:lnTo>
                  <a:lnTo>
                    <a:pt x="386" y="239"/>
                  </a:lnTo>
                  <a:lnTo>
                    <a:pt x="374" y="239"/>
                  </a:lnTo>
                  <a:lnTo>
                    <a:pt x="363" y="236"/>
                  </a:lnTo>
                  <a:lnTo>
                    <a:pt x="353" y="232"/>
                  </a:lnTo>
                  <a:lnTo>
                    <a:pt x="343" y="227"/>
                  </a:lnTo>
                  <a:lnTo>
                    <a:pt x="336" y="220"/>
                  </a:lnTo>
                  <a:lnTo>
                    <a:pt x="331" y="212"/>
                  </a:lnTo>
                  <a:lnTo>
                    <a:pt x="327" y="204"/>
                  </a:lnTo>
                  <a:lnTo>
                    <a:pt x="325" y="194"/>
                  </a:lnTo>
                  <a:lnTo>
                    <a:pt x="325" y="118"/>
                  </a:lnTo>
                  <a:lnTo>
                    <a:pt x="311" y="118"/>
                  </a:lnTo>
                  <a:lnTo>
                    <a:pt x="311" y="86"/>
                  </a:lnTo>
                  <a:lnTo>
                    <a:pt x="325" y="86"/>
                  </a:lnTo>
                  <a:lnTo>
                    <a:pt x="359" y="86"/>
                  </a:lnTo>
                  <a:lnTo>
                    <a:pt x="376" y="86"/>
                  </a:lnTo>
                  <a:lnTo>
                    <a:pt x="376" y="118"/>
                  </a:lnTo>
                  <a:lnTo>
                    <a:pt x="359" y="118"/>
                  </a:lnTo>
                  <a:lnTo>
                    <a:pt x="359" y="194"/>
                  </a:lnTo>
                  <a:lnTo>
                    <a:pt x="359" y="194"/>
                  </a:lnTo>
                  <a:lnTo>
                    <a:pt x="361" y="197"/>
                  </a:lnTo>
                  <a:lnTo>
                    <a:pt x="362" y="201"/>
                  </a:lnTo>
                  <a:lnTo>
                    <a:pt x="365" y="204"/>
                  </a:lnTo>
                  <a:lnTo>
                    <a:pt x="367" y="206"/>
                  </a:lnTo>
                  <a:lnTo>
                    <a:pt x="376" y="209"/>
                  </a:lnTo>
                  <a:lnTo>
                    <a:pt x="386" y="210"/>
                  </a:lnTo>
                  <a:lnTo>
                    <a:pt x="386" y="37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 169"/>
            <p:cNvSpPr>
              <a:spLocks noEditPoints="1"/>
            </p:cNvSpPr>
            <p:nvPr/>
          </p:nvSpPr>
          <p:spPr bwMode="auto">
            <a:xfrm>
              <a:off x="3892351" y="2669036"/>
              <a:ext cx="185738" cy="320675"/>
            </a:xfrm>
            <a:custGeom>
              <a:avLst/>
              <a:gdLst>
                <a:gd name="T0" fmla="*/ 71 w 117"/>
                <a:gd name="T1" fmla="*/ 170 h 202"/>
                <a:gd name="T2" fmla="*/ 80 w 117"/>
                <a:gd name="T3" fmla="*/ 173 h 202"/>
                <a:gd name="T4" fmla="*/ 85 w 117"/>
                <a:gd name="T5" fmla="*/ 181 h 202"/>
                <a:gd name="T6" fmla="*/ 85 w 117"/>
                <a:gd name="T7" fmla="*/ 188 h 202"/>
                <a:gd name="T8" fmla="*/ 80 w 117"/>
                <a:gd name="T9" fmla="*/ 199 h 202"/>
                <a:gd name="T10" fmla="*/ 75 w 117"/>
                <a:gd name="T11" fmla="*/ 202 h 202"/>
                <a:gd name="T12" fmla="*/ 71 w 117"/>
                <a:gd name="T13" fmla="*/ 170 h 202"/>
                <a:gd name="T14" fmla="*/ 71 w 117"/>
                <a:gd name="T15" fmla="*/ 157 h 202"/>
                <a:gd name="T16" fmla="*/ 71 w 117"/>
                <a:gd name="T17" fmla="*/ 68 h 202"/>
                <a:gd name="T18" fmla="*/ 80 w 117"/>
                <a:gd name="T19" fmla="*/ 77 h 202"/>
                <a:gd name="T20" fmla="*/ 85 w 117"/>
                <a:gd name="T21" fmla="*/ 91 h 202"/>
                <a:gd name="T22" fmla="*/ 92 w 117"/>
                <a:gd name="T23" fmla="*/ 116 h 202"/>
                <a:gd name="T24" fmla="*/ 94 w 117"/>
                <a:gd name="T25" fmla="*/ 120 h 202"/>
                <a:gd name="T26" fmla="*/ 100 w 117"/>
                <a:gd name="T27" fmla="*/ 126 h 202"/>
                <a:gd name="T28" fmla="*/ 110 w 117"/>
                <a:gd name="T29" fmla="*/ 127 h 202"/>
                <a:gd name="T30" fmla="*/ 117 w 117"/>
                <a:gd name="T31" fmla="*/ 145 h 202"/>
                <a:gd name="T32" fmla="*/ 66 w 117"/>
                <a:gd name="T33" fmla="*/ 170 h 202"/>
                <a:gd name="T34" fmla="*/ 71 w 117"/>
                <a:gd name="T35" fmla="*/ 170 h 202"/>
                <a:gd name="T36" fmla="*/ 71 w 117"/>
                <a:gd name="T37" fmla="*/ 202 h 202"/>
                <a:gd name="T38" fmla="*/ 61 w 117"/>
                <a:gd name="T39" fmla="*/ 199 h 202"/>
                <a:gd name="T40" fmla="*/ 56 w 117"/>
                <a:gd name="T41" fmla="*/ 189 h 202"/>
                <a:gd name="T42" fmla="*/ 56 w 117"/>
                <a:gd name="T43" fmla="*/ 184 h 202"/>
                <a:gd name="T44" fmla="*/ 61 w 117"/>
                <a:gd name="T45" fmla="*/ 173 h 202"/>
                <a:gd name="T46" fmla="*/ 66 w 117"/>
                <a:gd name="T47" fmla="*/ 170 h 202"/>
                <a:gd name="T48" fmla="*/ 71 w 117"/>
                <a:gd name="T49" fmla="*/ 68 h 202"/>
                <a:gd name="T50" fmla="*/ 60 w 117"/>
                <a:gd name="T51" fmla="*/ 62 h 202"/>
                <a:gd name="T52" fmla="*/ 47 w 117"/>
                <a:gd name="T53" fmla="*/ 61 h 202"/>
                <a:gd name="T54" fmla="*/ 34 w 117"/>
                <a:gd name="T55" fmla="*/ 8 h 202"/>
                <a:gd name="T56" fmla="*/ 29 w 117"/>
                <a:gd name="T57" fmla="*/ 1 h 202"/>
                <a:gd name="T58" fmla="*/ 19 w 117"/>
                <a:gd name="T59" fmla="*/ 0 h 202"/>
                <a:gd name="T60" fmla="*/ 15 w 117"/>
                <a:gd name="T61" fmla="*/ 1 h 202"/>
                <a:gd name="T62" fmla="*/ 10 w 117"/>
                <a:gd name="T63" fmla="*/ 9 h 202"/>
                <a:gd name="T64" fmla="*/ 24 w 117"/>
                <a:gd name="T65" fmla="*/ 66 h 202"/>
                <a:gd name="T66" fmla="*/ 19 w 117"/>
                <a:gd name="T67" fmla="*/ 70 h 202"/>
                <a:gd name="T68" fmla="*/ 11 w 117"/>
                <a:gd name="T69" fmla="*/ 78 h 202"/>
                <a:gd name="T70" fmla="*/ 6 w 117"/>
                <a:gd name="T71" fmla="*/ 91 h 202"/>
                <a:gd name="T72" fmla="*/ 4 w 117"/>
                <a:gd name="T73" fmla="*/ 104 h 202"/>
                <a:gd name="T74" fmla="*/ 6 w 117"/>
                <a:gd name="T75" fmla="*/ 111 h 202"/>
                <a:gd name="T76" fmla="*/ 12 w 117"/>
                <a:gd name="T77" fmla="*/ 138 h 202"/>
                <a:gd name="T78" fmla="*/ 12 w 117"/>
                <a:gd name="T79" fmla="*/ 142 h 202"/>
                <a:gd name="T80" fmla="*/ 10 w 117"/>
                <a:gd name="T81" fmla="*/ 149 h 202"/>
                <a:gd name="T82" fmla="*/ 3 w 117"/>
                <a:gd name="T83" fmla="*/ 156 h 202"/>
                <a:gd name="T84" fmla="*/ 6 w 117"/>
                <a:gd name="T85" fmla="*/ 175 h 202"/>
                <a:gd name="T86" fmla="*/ 71 w 117"/>
                <a:gd name="T87" fmla="*/ 6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7" h="202">
                  <a:moveTo>
                    <a:pt x="71" y="170"/>
                  </a:moveTo>
                  <a:lnTo>
                    <a:pt x="71" y="170"/>
                  </a:lnTo>
                  <a:lnTo>
                    <a:pt x="76" y="170"/>
                  </a:lnTo>
                  <a:lnTo>
                    <a:pt x="80" y="173"/>
                  </a:lnTo>
                  <a:lnTo>
                    <a:pt x="84" y="177"/>
                  </a:lnTo>
                  <a:lnTo>
                    <a:pt x="85" y="181"/>
                  </a:lnTo>
                  <a:lnTo>
                    <a:pt x="85" y="181"/>
                  </a:lnTo>
                  <a:lnTo>
                    <a:pt x="85" y="188"/>
                  </a:lnTo>
                  <a:lnTo>
                    <a:pt x="84" y="193"/>
                  </a:lnTo>
                  <a:lnTo>
                    <a:pt x="80" y="199"/>
                  </a:lnTo>
                  <a:lnTo>
                    <a:pt x="75" y="202"/>
                  </a:lnTo>
                  <a:lnTo>
                    <a:pt x="75" y="202"/>
                  </a:lnTo>
                  <a:lnTo>
                    <a:pt x="71" y="202"/>
                  </a:lnTo>
                  <a:lnTo>
                    <a:pt x="71" y="170"/>
                  </a:lnTo>
                  <a:lnTo>
                    <a:pt x="71" y="170"/>
                  </a:lnTo>
                  <a:close/>
                  <a:moveTo>
                    <a:pt x="71" y="157"/>
                  </a:moveTo>
                  <a:lnTo>
                    <a:pt x="71" y="68"/>
                  </a:lnTo>
                  <a:lnTo>
                    <a:pt x="71" y="68"/>
                  </a:lnTo>
                  <a:lnTo>
                    <a:pt x="76" y="72"/>
                  </a:lnTo>
                  <a:lnTo>
                    <a:pt x="80" y="77"/>
                  </a:lnTo>
                  <a:lnTo>
                    <a:pt x="83" y="84"/>
                  </a:lnTo>
                  <a:lnTo>
                    <a:pt x="85" y="91"/>
                  </a:lnTo>
                  <a:lnTo>
                    <a:pt x="85" y="91"/>
                  </a:lnTo>
                  <a:lnTo>
                    <a:pt x="92" y="116"/>
                  </a:lnTo>
                  <a:lnTo>
                    <a:pt x="92" y="116"/>
                  </a:lnTo>
                  <a:lnTo>
                    <a:pt x="94" y="120"/>
                  </a:lnTo>
                  <a:lnTo>
                    <a:pt x="96" y="123"/>
                  </a:lnTo>
                  <a:lnTo>
                    <a:pt x="100" y="126"/>
                  </a:lnTo>
                  <a:lnTo>
                    <a:pt x="103" y="127"/>
                  </a:lnTo>
                  <a:lnTo>
                    <a:pt x="110" y="127"/>
                  </a:lnTo>
                  <a:lnTo>
                    <a:pt x="112" y="127"/>
                  </a:lnTo>
                  <a:lnTo>
                    <a:pt x="117" y="145"/>
                  </a:lnTo>
                  <a:lnTo>
                    <a:pt x="71" y="157"/>
                  </a:lnTo>
                  <a:close/>
                  <a:moveTo>
                    <a:pt x="66" y="170"/>
                  </a:moveTo>
                  <a:lnTo>
                    <a:pt x="66" y="170"/>
                  </a:lnTo>
                  <a:lnTo>
                    <a:pt x="71" y="170"/>
                  </a:lnTo>
                  <a:lnTo>
                    <a:pt x="71" y="202"/>
                  </a:lnTo>
                  <a:lnTo>
                    <a:pt x="71" y="202"/>
                  </a:lnTo>
                  <a:lnTo>
                    <a:pt x="65" y="200"/>
                  </a:lnTo>
                  <a:lnTo>
                    <a:pt x="61" y="199"/>
                  </a:lnTo>
                  <a:lnTo>
                    <a:pt x="57" y="195"/>
                  </a:lnTo>
                  <a:lnTo>
                    <a:pt x="56" y="189"/>
                  </a:lnTo>
                  <a:lnTo>
                    <a:pt x="56" y="189"/>
                  </a:lnTo>
                  <a:lnTo>
                    <a:pt x="56" y="184"/>
                  </a:lnTo>
                  <a:lnTo>
                    <a:pt x="57" y="179"/>
                  </a:lnTo>
                  <a:lnTo>
                    <a:pt x="61" y="173"/>
                  </a:lnTo>
                  <a:lnTo>
                    <a:pt x="66" y="170"/>
                  </a:lnTo>
                  <a:lnTo>
                    <a:pt x="66" y="170"/>
                  </a:lnTo>
                  <a:close/>
                  <a:moveTo>
                    <a:pt x="71" y="68"/>
                  </a:moveTo>
                  <a:lnTo>
                    <a:pt x="71" y="68"/>
                  </a:lnTo>
                  <a:lnTo>
                    <a:pt x="65" y="65"/>
                  </a:lnTo>
                  <a:lnTo>
                    <a:pt x="60" y="62"/>
                  </a:lnTo>
                  <a:lnTo>
                    <a:pt x="54" y="61"/>
                  </a:lnTo>
                  <a:lnTo>
                    <a:pt x="47" y="61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1" y="4"/>
                  </a:lnTo>
                  <a:lnTo>
                    <a:pt x="29" y="1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12" y="5"/>
                  </a:lnTo>
                  <a:lnTo>
                    <a:pt x="10" y="9"/>
                  </a:lnTo>
                  <a:lnTo>
                    <a:pt x="11" y="15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19" y="70"/>
                  </a:lnTo>
                  <a:lnTo>
                    <a:pt x="15" y="74"/>
                  </a:lnTo>
                  <a:lnTo>
                    <a:pt x="11" y="78"/>
                  </a:lnTo>
                  <a:lnTo>
                    <a:pt x="7" y="84"/>
                  </a:lnTo>
                  <a:lnTo>
                    <a:pt x="6" y="91"/>
                  </a:lnTo>
                  <a:lnTo>
                    <a:pt x="4" y="96"/>
                  </a:lnTo>
                  <a:lnTo>
                    <a:pt x="4" y="104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12" y="138"/>
                  </a:lnTo>
                  <a:lnTo>
                    <a:pt x="12" y="138"/>
                  </a:lnTo>
                  <a:lnTo>
                    <a:pt x="12" y="138"/>
                  </a:lnTo>
                  <a:lnTo>
                    <a:pt x="12" y="142"/>
                  </a:lnTo>
                  <a:lnTo>
                    <a:pt x="12" y="146"/>
                  </a:lnTo>
                  <a:lnTo>
                    <a:pt x="10" y="149"/>
                  </a:lnTo>
                  <a:lnTo>
                    <a:pt x="8" y="152"/>
                  </a:lnTo>
                  <a:lnTo>
                    <a:pt x="3" y="156"/>
                  </a:lnTo>
                  <a:lnTo>
                    <a:pt x="0" y="157"/>
                  </a:lnTo>
                  <a:lnTo>
                    <a:pt x="6" y="175"/>
                  </a:lnTo>
                  <a:lnTo>
                    <a:pt x="71" y="157"/>
                  </a:lnTo>
                  <a:lnTo>
                    <a:pt x="71" y="68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 170"/>
            <p:cNvSpPr>
              <a:spLocks noEditPoints="1"/>
            </p:cNvSpPr>
            <p:nvPr/>
          </p:nvSpPr>
          <p:spPr bwMode="auto">
            <a:xfrm>
              <a:off x="5325864" y="1559373"/>
              <a:ext cx="369888" cy="455613"/>
            </a:xfrm>
            <a:custGeom>
              <a:avLst/>
              <a:gdLst>
                <a:gd name="T0" fmla="*/ 164 w 233"/>
                <a:gd name="T1" fmla="*/ 0 h 287"/>
                <a:gd name="T2" fmla="*/ 233 w 233"/>
                <a:gd name="T3" fmla="*/ 248 h 287"/>
                <a:gd name="T4" fmla="*/ 216 w 233"/>
                <a:gd name="T5" fmla="*/ 280 h 287"/>
                <a:gd name="T6" fmla="*/ 164 w 233"/>
                <a:gd name="T7" fmla="*/ 226 h 287"/>
                <a:gd name="T8" fmla="*/ 179 w 233"/>
                <a:gd name="T9" fmla="*/ 218 h 287"/>
                <a:gd name="T10" fmla="*/ 194 w 233"/>
                <a:gd name="T11" fmla="*/ 191 h 287"/>
                <a:gd name="T12" fmla="*/ 194 w 233"/>
                <a:gd name="T13" fmla="*/ 157 h 287"/>
                <a:gd name="T14" fmla="*/ 178 w 233"/>
                <a:gd name="T15" fmla="*/ 148 h 287"/>
                <a:gd name="T16" fmla="*/ 164 w 233"/>
                <a:gd name="T17" fmla="*/ 118 h 287"/>
                <a:gd name="T18" fmla="*/ 167 w 233"/>
                <a:gd name="T19" fmla="*/ 210 h 287"/>
                <a:gd name="T20" fmla="*/ 180 w 233"/>
                <a:gd name="T21" fmla="*/ 175 h 287"/>
                <a:gd name="T22" fmla="*/ 175 w 233"/>
                <a:gd name="T23" fmla="*/ 160 h 287"/>
                <a:gd name="T24" fmla="*/ 164 w 233"/>
                <a:gd name="T25" fmla="*/ 160 h 287"/>
                <a:gd name="T26" fmla="*/ 133 w 233"/>
                <a:gd name="T27" fmla="*/ 14 h 287"/>
                <a:gd name="T28" fmla="*/ 164 w 233"/>
                <a:gd name="T29" fmla="*/ 118 h 287"/>
                <a:gd name="T30" fmla="*/ 136 w 233"/>
                <a:gd name="T31" fmla="*/ 111 h 287"/>
                <a:gd name="T32" fmla="*/ 133 w 233"/>
                <a:gd name="T33" fmla="*/ 287 h 287"/>
                <a:gd name="T34" fmla="*/ 140 w 233"/>
                <a:gd name="T35" fmla="*/ 224 h 287"/>
                <a:gd name="T36" fmla="*/ 164 w 233"/>
                <a:gd name="T37" fmla="*/ 287 h 287"/>
                <a:gd name="T38" fmla="*/ 153 w 233"/>
                <a:gd name="T39" fmla="*/ 201 h 287"/>
                <a:gd name="T40" fmla="*/ 156 w 233"/>
                <a:gd name="T41" fmla="*/ 210 h 287"/>
                <a:gd name="T42" fmla="*/ 164 w 233"/>
                <a:gd name="T43" fmla="*/ 160 h 287"/>
                <a:gd name="T44" fmla="*/ 96 w 233"/>
                <a:gd name="T45" fmla="*/ 0 h 287"/>
                <a:gd name="T46" fmla="*/ 133 w 233"/>
                <a:gd name="T47" fmla="*/ 110 h 287"/>
                <a:gd name="T48" fmla="*/ 103 w 233"/>
                <a:gd name="T49" fmla="*/ 115 h 287"/>
                <a:gd name="T50" fmla="*/ 96 w 233"/>
                <a:gd name="T51" fmla="*/ 287 h 287"/>
                <a:gd name="T52" fmla="*/ 132 w 233"/>
                <a:gd name="T53" fmla="*/ 198 h 287"/>
                <a:gd name="T54" fmla="*/ 133 w 233"/>
                <a:gd name="T55" fmla="*/ 218 h 287"/>
                <a:gd name="T56" fmla="*/ 101 w 233"/>
                <a:gd name="T57" fmla="*/ 169 h 287"/>
                <a:gd name="T58" fmla="*/ 96 w 233"/>
                <a:gd name="T59" fmla="*/ 160 h 287"/>
                <a:gd name="T60" fmla="*/ 96 w 233"/>
                <a:gd name="T61" fmla="*/ 133 h 287"/>
                <a:gd name="T62" fmla="*/ 82 w 233"/>
                <a:gd name="T63" fmla="*/ 14 h 287"/>
                <a:gd name="T64" fmla="*/ 96 w 233"/>
                <a:gd name="T65" fmla="*/ 121 h 287"/>
                <a:gd name="T66" fmla="*/ 82 w 233"/>
                <a:gd name="T67" fmla="*/ 50 h 287"/>
                <a:gd name="T68" fmla="*/ 82 w 233"/>
                <a:gd name="T69" fmla="*/ 164 h 287"/>
                <a:gd name="T70" fmla="*/ 96 w 233"/>
                <a:gd name="T71" fmla="*/ 226 h 287"/>
                <a:gd name="T72" fmla="*/ 90 w 233"/>
                <a:gd name="T73" fmla="*/ 144 h 287"/>
                <a:gd name="T74" fmla="*/ 40 w 233"/>
                <a:gd name="T75" fmla="*/ 0 h 287"/>
                <a:gd name="T76" fmla="*/ 27 w 233"/>
                <a:gd name="T77" fmla="*/ 15 h 287"/>
                <a:gd name="T78" fmla="*/ 17 w 233"/>
                <a:gd name="T79" fmla="*/ 31 h 287"/>
                <a:gd name="T80" fmla="*/ 82 w 233"/>
                <a:gd name="T81" fmla="*/ 50 h 287"/>
                <a:gd name="T82" fmla="*/ 61 w 233"/>
                <a:gd name="T83" fmla="*/ 155 h 287"/>
                <a:gd name="T84" fmla="*/ 38 w 233"/>
                <a:gd name="T85" fmla="*/ 160 h 287"/>
                <a:gd name="T86" fmla="*/ 29 w 233"/>
                <a:gd name="T87" fmla="*/ 174 h 287"/>
                <a:gd name="T88" fmla="*/ 40 w 233"/>
                <a:gd name="T89" fmla="*/ 183 h 287"/>
                <a:gd name="T90" fmla="*/ 46 w 233"/>
                <a:gd name="T91" fmla="*/ 179 h 287"/>
                <a:gd name="T92" fmla="*/ 45 w 233"/>
                <a:gd name="T93" fmla="*/ 172 h 287"/>
                <a:gd name="T94" fmla="*/ 57 w 233"/>
                <a:gd name="T95" fmla="*/ 164 h 287"/>
                <a:gd name="T96" fmla="*/ 48 w 233"/>
                <a:gd name="T97" fmla="*/ 195 h 287"/>
                <a:gd name="T98" fmla="*/ 41 w 233"/>
                <a:gd name="T99" fmla="*/ 233 h 287"/>
                <a:gd name="T100" fmla="*/ 53 w 233"/>
                <a:gd name="T101" fmla="*/ 244 h 287"/>
                <a:gd name="T102" fmla="*/ 60 w 233"/>
                <a:gd name="T103" fmla="*/ 236 h 287"/>
                <a:gd name="T104" fmla="*/ 73 w 233"/>
                <a:gd name="T105" fmla="*/ 179 h 287"/>
                <a:gd name="T106" fmla="*/ 40 w 233"/>
                <a:gd name="T107" fmla="*/ 287 h 287"/>
                <a:gd name="T108" fmla="*/ 13 w 233"/>
                <a:gd name="T109" fmla="*/ 275 h 287"/>
                <a:gd name="T110" fmla="*/ 0 w 233"/>
                <a:gd name="T111" fmla="*/ 39 h 287"/>
                <a:gd name="T112" fmla="*/ 13 w 233"/>
                <a:gd name="T113" fmla="*/ 12 h 287"/>
                <a:gd name="T114" fmla="*/ 40 w 233"/>
                <a:gd name="T115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33" h="287">
                  <a:moveTo>
                    <a:pt x="164" y="0"/>
                  </a:moveTo>
                  <a:lnTo>
                    <a:pt x="233" y="0"/>
                  </a:lnTo>
                  <a:lnTo>
                    <a:pt x="233" y="14"/>
                  </a:lnTo>
                  <a:lnTo>
                    <a:pt x="164" y="14"/>
                  </a:lnTo>
                  <a:lnTo>
                    <a:pt x="164" y="0"/>
                  </a:lnTo>
                  <a:lnTo>
                    <a:pt x="164" y="0"/>
                  </a:lnTo>
                  <a:close/>
                  <a:moveTo>
                    <a:pt x="164" y="50"/>
                  </a:moveTo>
                  <a:lnTo>
                    <a:pt x="233" y="50"/>
                  </a:lnTo>
                  <a:lnTo>
                    <a:pt x="233" y="248"/>
                  </a:lnTo>
                  <a:lnTo>
                    <a:pt x="233" y="248"/>
                  </a:lnTo>
                  <a:lnTo>
                    <a:pt x="232" y="256"/>
                  </a:lnTo>
                  <a:lnTo>
                    <a:pt x="229" y="263"/>
                  </a:lnTo>
                  <a:lnTo>
                    <a:pt x="226" y="270"/>
                  </a:lnTo>
                  <a:lnTo>
                    <a:pt x="221" y="275"/>
                  </a:lnTo>
                  <a:lnTo>
                    <a:pt x="216" y="280"/>
                  </a:lnTo>
                  <a:lnTo>
                    <a:pt x="209" y="285"/>
                  </a:lnTo>
                  <a:lnTo>
                    <a:pt x="202" y="286"/>
                  </a:lnTo>
                  <a:lnTo>
                    <a:pt x="194" y="287"/>
                  </a:lnTo>
                  <a:lnTo>
                    <a:pt x="164" y="287"/>
                  </a:lnTo>
                  <a:lnTo>
                    <a:pt x="164" y="226"/>
                  </a:lnTo>
                  <a:lnTo>
                    <a:pt x="164" y="226"/>
                  </a:lnTo>
                  <a:lnTo>
                    <a:pt x="168" y="225"/>
                  </a:lnTo>
                  <a:lnTo>
                    <a:pt x="168" y="225"/>
                  </a:lnTo>
                  <a:lnTo>
                    <a:pt x="174" y="222"/>
                  </a:lnTo>
                  <a:lnTo>
                    <a:pt x="179" y="218"/>
                  </a:lnTo>
                  <a:lnTo>
                    <a:pt x="183" y="213"/>
                  </a:lnTo>
                  <a:lnTo>
                    <a:pt x="187" y="207"/>
                  </a:lnTo>
                  <a:lnTo>
                    <a:pt x="187" y="207"/>
                  </a:lnTo>
                  <a:lnTo>
                    <a:pt x="191" y="199"/>
                  </a:lnTo>
                  <a:lnTo>
                    <a:pt x="194" y="191"/>
                  </a:lnTo>
                  <a:lnTo>
                    <a:pt x="195" y="183"/>
                  </a:lnTo>
                  <a:lnTo>
                    <a:pt x="195" y="175"/>
                  </a:lnTo>
                  <a:lnTo>
                    <a:pt x="195" y="175"/>
                  </a:lnTo>
                  <a:lnTo>
                    <a:pt x="195" y="163"/>
                  </a:lnTo>
                  <a:lnTo>
                    <a:pt x="194" y="157"/>
                  </a:lnTo>
                  <a:lnTo>
                    <a:pt x="191" y="155"/>
                  </a:lnTo>
                  <a:lnTo>
                    <a:pt x="189" y="151"/>
                  </a:lnTo>
                  <a:lnTo>
                    <a:pt x="186" y="149"/>
                  </a:lnTo>
                  <a:lnTo>
                    <a:pt x="182" y="148"/>
                  </a:lnTo>
                  <a:lnTo>
                    <a:pt x="178" y="148"/>
                  </a:lnTo>
                  <a:lnTo>
                    <a:pt x="178" y="148"/>
                  </a:lnTo>
                  <a:lnTo>
                    <a:pt x="171" y="149"/>
                  </a:lnTo>
                  <a:lnTo>
                    <a:pt x="164" y="152"/>
                  </a:lnTo>
                  <a:lnTo>
                    <a:pt x="172" y="117"/>
                  </a:lnTo>
                  <a:lnTo>
                    <a:pt x="164" y="118"/>
                  </a:lnTo>
                  <a:lnTo>
                    <a:pt x="164" y="50"/>
                  </a:lnTo>
                  <a:lnTo>
                    <a:pt x="164" y="50"/>
                  </a:lnTo>
                  <a:close/>
                  <a:moveTo>
                    <a:pt x="164" y="211"/>
                  </a:moveTo>
                  <a:lnTo>
                    <a:pt x="164" y="211"/>
                  </a:lnTo>
                  <a:lnTo>
                    <a:pt x="167" y="210"/>
                  </a:lnTo>
                  <a:lnTo>
                    <a:pt x="170" y="207"/>
                  </a:lnTo>
                  <a:lnTo>
                    <a:pt x="175" y="199"/>
                  </a:lnTo>
                  <a:lnTo>
                    <a:pt x="175" y="199"/>
                  </a:lnTo>
                  <a:lnTo>
                    <a:pt x="179" y="187"/>
                  </a:lnTo>
                  <a:lnTo>
                    <a:pt x="180" y="175"/>
                  </a:lnTo>
                  <a:lnTo>
                    <a:pt x="180" y="175"/>
                  </a:lnTo>
                  <a:lnTo>
                    <a:pt x="179" y="165"/>
                  </a:lnTo>
                  <a:lnTo>
                    <a:pt x="178" y="163"/>
                  </a:lnTo>
                  <a:lnTo>
                    <a:pt x="175" y="160"/>
                  </a:lnTo>
                  <a:lnTo>
                    <a:pt x="175" y="160"/>
                  </a:lnTo>
                  <a:lnTo>
                    <a:pt x="172" y="159"/>
                  </a:lnTo>
                  <a:lnTo>
                    <a:pt x="172" y="159"/>
                  </a:lnTo>
                  <a:lnTo>
                    <a:pt x="167" y="159"/>
                  </a:lnTo>
                  <a:lnTo>
                    <a:pt x="167" y="159"/>
                  </a:lnTo>
                  <a:lnTo>
                    <a:pt x="164" y="160"/>
                  </a:lnTo>
                  <a:lnTo>
                    <a:pt x="164" y="211"/>
                  </a:lnTo>
                  <a:close/>
                  <a:moveTo>
                    <a:pt x="133" y="0"/>
                  </a:moveTo>
                  <a:lnTo>
                    <a:pt x="164" y="0"/>
                  </a:lnTo>
                  <a:lnTo>
                    <a:pt x="164" y="14"/>
                  </a:lnTo>
                  <a:lnTo>
                    <a:pt x="133" y="14"/>
                  </a:lnTo>
                  <a:lnTo>
                    <a:pt x="133" y="0"/>
                  </a:lnTo>
                  <a:lnTo>
                    <a:pt x="133" y="0"/>
                  </a:lnTo>
                  <a:close/>
                  <a:moveTo>
                    <a:pt x="133" y="50"/>
                  </a:moveTo>
                  <a:lnTo>
                    <a:pt x="164" y="50"/>
                  </a:lnTo>
                  <a:lnTo>
                    <a:pt x="164" y="118"/>
                  </a:lnTo>
                  <a:lnTo>
                    <a:pt x="149" y="119"/>
                  </a:lnTo>
                  <a:lnTo>
                    <a:pt x="133" y="192"/>
                  </a:lnTo>
                  <a:lnTo>
                    <a:pt x="133" y="122"/>
                  </a:lnTo>
                  <a:lnTo>
                    <a:pt x="136" y="111"/>
                  </a:lnTo>
                  <a:lnTo>
                    <a:pt x="136" y="111"/>
                  </a:lnTo>
                  <a:lnTo>
                    <a:pt x="133" y="110"/>
                  </a:lnTo>
                  <a:lnTo>
                    <a:pt x="133" y="50"/>
                  </a:lnTo>
                  <a:lnTo>
                    <a:pt x="133" y="50"/>
                  </a:lnTo>
                  <a:close/>
                  <a:moveTo>
                    <a:pt x="164" y="287"/>
                  </a:moveTo>
                  <a:lnTo>
                    <a:pt x="133" y="287"/>
                  </a:lnTo>
                  <a:lnTo>
                    <a:pt x="133" y="218"/>
                  </a:lnTo>
                  <a:lnTo>
                    <a:pt x="133" y="218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40" y="224"/>
                  </a:lnTo>
                  <a:lnTo>
                    <a:pt x="143" y="226"/>
                  </a:lnTo>
                  <a:lnTo>
                    <a:pt x="152" y="228"/>
                  </a:lnTo>
                  <a:lnTo>
                    <a:pt x="152" y="228"/>
                  </a:lnTo>
                  <a:lnTo>
                    <a:pt x="164" y="226"/>
                  </a:lnTo>
                  <a:lnTo>
                    <a:pt x="164" y="287"/>
                  </a:lnTo>
                  <a:lnTo>
                    <a:pt x="164" y="287"/>
                  </a:lnTo>
                  <a:close/>
                  <a:moveTo>
                    <a:pt x="164" y="160"/>
                  </a:moveTo>
                  <a:lnTo>
                    <a:pt x="164" y="160"/>
                  </a:lnTo>
                  <a:lnTo>
                    <a:pt x="163" y="161"/>
                  </a:lnTo>
                  <a:lnTo>
                    <a:pt x="153" y="201"/>
                  </a:lnTo>
                  <a:lnTo>
                    <a:pt x="153" y="201"/>
                  </a:lnTo>
                  <a:lnTo>
                    <a:pt x="153" y="205"/>
                  </a:lnTo>
                  <a:lnTo>
                    <a:pt x="153" y="205"/>
                  </a:lnTo>
                  <a:lnTo>
                    <a:pt x="153" y="207"/>
                  </a:lnTo>
                  <a:lnTo>
                    <a:pt x="156" y="210"/>
                  </a:lnTo>
                  <a:lnTo>
                    <a:pt x="159" y="211"/>
                  </a:lnTo>
                  <a:lnTo>
                    <a:pt x="161" y="211"/>
                  </a:lnTo>
                  <a:lnTo>
                    <a:pt x="161" y="211"/>
                  </a:lnTo>
                  <a:lnTo>
                    <a:pt x="164" y="211"/>
                  </a:lnTo>
                  <a:lnTo>
                    <a:pt x="164" y="160"/>
                  </a:lnTo>
                  <a:close/>
                  <a:moveTo>
                    <a:pt x="96" y="0"/>
                  </a:moveTo>
                  <a:lnTo>
                    <a:pt x="133" y="0"/>
                  </a:lnTo>
                  <a:lnTo>
                    <a:pt x="133" y="14"/>
                  </a:lnTo>
                  <a:lnTo>
                    <a:pt x="96" y="14"/>
                  </a:lnTo>
                  <a:lnTo>
                    <a:pt x="96" y="0"/>
                  </a:lnTo>
                  <a:lnTo>
                    <a:pt x="96" y="0"/>
                  </a:lnTo>
                  <a:close/>
                  <a:moveTo>
                    <a:pt x="96" y="50"/>
                  </a:moveTo>
                  <a:lnTo>
                    <a:pt x="133" y="50"/>
                  </a:lnTo>
                  <a:lnTo>
                    <a:pt x="133" y="110"/>
                  </a:lnTo>
                  <a:lnTo>
                    <a:pt x="133" y="110"/>
                  </a:lnTo>
                  <a:lnTo>
                    <a:pt x="124" y="109"/>
                  </a:lnTo>
                  <a:lnTo>
                    <a:pt x="124" y="109"/>
                  </a:lnTo>
                  <a:lnTo>
                    <a:pt x="117" y="110"/>
                  </a:lnTo>
                  <a:lnTo>
                    <a:pt x="110" y="111"/>
                  </a:lnTo>
                  <a:lnTo>
                    <a:pt x="103" y="115"/>
                  </a:lnTo>
                  <a:lnTo>
                    <a:pt x="96" y="121"/>
                  </a:lnTo>
                  <a:lnTo>
                    <a:pt x="96" y="50"/>
                  </a:lnTo>
                  <a:lnTo>
                    <a:pt x="96" y="50"/>
                  </a:lnTo>
                  <a:close/>
                  <a:moveTo>
                    <a:pt x="133" y="287"/>
                  </a:moveTo>
                  <a:lnTo>
                    <a:pt x="96" y="287"/>
                  </a:lnTo>
                  <a:lnTo>
                    <a:pt x="96" y="226"/>
                  </a:lnTo>
                  <a:lnTo>
                    <a:pt x="111" y="226"/>
                  </a:lnTo>
                  <a:lnTo>
                    <a:pt x="133" y="122"/>
                  </a:lnTo>
                  <a:lnTo>
                    <a:pt x="133" y="192"/>
                  </a:lnTo>
                  <a:lnTo>
                    <a:pt x="132" y="198"/>
                  </a:lnTo>
                  <a:lnTo>
                    <a:pt x="132" y="198"/>
                  </a:lnTo>
                  <a:lnTo>
                    <a:pt x="132" y="207"/>
                  </a:lnTo>
                  <a:lnTo>
                    <a:pt x="132" y="207"/>
                  </a:lnTo>
                  <a:lnTo>
                    <a:pt x="132" y="213"/>
                  </a:lnTo>
                  <a:lnTo>
                    <a:pt x="133" y="218"/>
                  </a:lnTo>
                  <a:lnTo>
                    <a:pt x="133" y="287"/>
                  </a:lnTo>
                  <a:lnTo>
                    <a:pt x="133" y="287"/>
                  </a:lnTo>
                  <a:close/>
                  <a:moveTo>
                    <a:pt x="96" y="186"/>
                  </a:moveTo>
                  <a:lnTo>
                    <a:pt x="101" y="169"/>
                  </a:lnTo>
                  <a:lnTo>
                    <a:pt x="101" y="169"/>
                  </a:lnTo>
                  <a:lnTo>
                    <a:pt x="96" y="168"/>
                  </a:lnTo>
                  <a:lnTo>
                    <a:pt x="96" y="186"/>
                  </a:lnTo>
                  <a:lnTo>
                    <a:pt x="96" y="186"/>
                  </a:lnTo>
                  <a:close/>
                  <a:moveTo>
                    <a:pt x="96" y="160"/>
                  </a:moveTo>
                  <a:lnTo>
                    <a:pt x="96" y="160"/>
                  </a:lnTo>
                  <a:lnTo>
                    <a:pt x="102" y="163"/>
                  </a:lnTo>
                  <a:lnTo>
                    <a:pt x="111" y="119"/>
                  </a:lnTo>
                  <a:lnTo>
                    <a:pt x="111" y="119"/>
                  </a:lnTo>
                  <a:lnTo>
                    <a:pt x="105" y="125"/>
                  </a:lnTo>
                  <a:lnTo>
                    <a:pt x="96" y="133"/>
                  </a:lnTo>
                  <a:lnTo>
                    <a:pt x="96" y="160"/>
                  </a:lnTo>
                  <a:close/>
                  <a:moveTo>
                    <a:pt x="82" y="0"/>
                  </a:moveTo>
                  <a:lnTo>
                    <a:pt x="96" y="0"/>
                  </a:lnTo>
                  <a:lnTo>
                    <a:pt x="96" y="14"/>
                  </a:lnTo>
                  <a:lnTo>
                    <a:pt x="82" y="14"/>
                  </a:lnTo>
                  <a:lnTo>
                    <a:pt x="82" y="0"/>
                  </a:lnTo>
                  <a:lnTo>
                    <a:pt x="82" y="0"/>
                  </a:lnTo>
                  <a:close/>
                  <a:moveTo>
                    <a:pt x="82" y="50"/>
                  </a:moveTo>
                  <a:lnTo>
                    <a:pt x="96" y="50"/>
                  </a:lnTo>
                  <a:lnTo>
                    <a:pt x="96" y="121"/>
                  </a:lnTo>
                  <a:lnTo>
                    <a:pt x="96" y="121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82" y="137"/>
                  </a:lnTo>
                  <a:lnTo>
                    <a:pt x="82" y="50"/>
                  </a:lnTo>
                  <a:lnTo>
                    <a:pt x="82" y="50"/>
                  </a:lnTo>
                  <a:close/>
                  <a:moveTo>
                    <a:pt x="96" y="287"/>
                  </a:moveTo>
                  <a:lnTo>
                    <a:pt x="82" y="287"/>
                  </a:lnTo>
                  <a:lnTo>
                    <a:pt x="82" y="164"/>
                  </a:lnTo>
                  <a:lnTo>
                    <a:pt x="82" y="164"/>
                  </a:lnTo>
                  <a:lnTo>
                    <a:pt x="90" y="165"/>
                  </a:lnTo>
                  <a:lnTo>
                    <a:pt x="96" y="168"/>
                  </a:lnTo>
                  <a:lnTo>
                    <a:pt x="96" y="186"/>
                  </a:lnTo>
                  <a:lnTo>
                    <a:pt x="88" y="226"/>
                  </a:lnTo>
                  <a:lnTo>
                    <a:pt x="96" y="226"/>
                  </a:lnTo>
                  <a:lnTo>
                    <a:pt x="96" y="287"/>
                  </a:lnTo>
                  <a:lnTo>
                    <a:pt x="96" y="287"/>
                  </a:lnTo>
                  <a:close/>
                  <a:moveTo>
                    <a:pt x="96" y="133"/>
                  </a:moveTo>
                  <a:lnTo>
                    <a:pt x="96" y="133"/>
                  </a:lnTo>
                  <a:lnTo>
                    <a:pt x="90" y="144"/>
                  </a:lnTo>
                  <a:lnTo>
                    <a:pt x="83" y="157"/>
                  </a:lnTo>
                  <a:lnTo>
                    <a:pt x="83" y="157"/>
                  </a:lnTo>
                  <a:lnTo>
                    <a:pt x="96" y="160"/>
                  </a:lnTo>
                  <a:lnTo>
                    <a:pt x="96" y="133"/>
                  </a:lnTo>
                  <a:close/>
                  <a:moveTo>
                    <a:pt x="40" y="0"/>
                  </a:moveTo>
                  <a:lnTo>
                    <a:pt x="82" y="0"/>
                  </a:lnTo>
                  <a:lnTo>
                    <a:pt x="82" y="14"/>
                  </a:lnTo>
                  <a:lnTo>
                    <a:pt x="36" y="14"/>
                  </a:lnTo>
                  <a:lnTo>
                    <a:pt x="36" y="14"/>
                  </a:lnTo>
                  <a:lnTo>
                    <a:pt x="27" y="15"/>
                  </a:lnTo>
                  <a:lnTo>
                    <a:pt x="22" y="19"/>
                  </a:lnTo>
                  <a:lnTo>
                    <a:pt x="18" y="25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8" y="39"/>
                  </a:lnTo>
                  <a:lnTo>
                    <a:pt x="22" y="45"/>
                  </a:lnTo>
                  <a:lnTo>
                    <a:pt x="27" y="49"/>
                  </a:lnTo>
                  <a:lnTo>
                    <a:pt x="36" y="50"/>
                  </a:lnTo>
                  <a:lnTo>
                    <a:pt x="82" y="50"/>
                  </a:lnTo>
                  <a:lnTo>
                    <a:pt x="82" y="137"/>
                  </a:lnTo>
                  <a:lnTo>
                    <a:pt x="82" y="137"/>
                  </a:lnTo>
                  <a:lnTo>
                    <a:pt x="69" y="155"/>
                  </a:lnTo>
                  <a:lnTo>
                    <a:pt x="69" y="155"/>
                  </a:lnTo>
                  <a:lnTo>
                    <a:pt x="61" y="155"/>
                  </a:lnTo>
                  <a:lnTo>
                    <a:pt x="61" y="155"/>
                  </a:lnTo>
                  <a:lnTo>
                    <a:pt x="48" y="156"/>
                  </a:lnTo>
                  <a:lnTo>
                    <a:pt x="42" y="157"/>
                  </a:lnTo>
                  <a:lnTo>
                    <a:pt x="38" y="160"/>
                  </a:lnTo>
                  <a:lnTo>
                    <a:pt x="38" y="160"/>
                  </a:lnTo>
                  <a:lnTo>
                    <a:pt x="34" y="163"/>
                  </a:lnTo>
                  <a:lnTo>
                    <a:pt x="31" y="167"/>
                  </a:lnTo>
                  <a:lnTo>
                    <a:pt x="29" y="169"/>
                  </a:lnTo>
                  <a:lnTo>
                    <a:pt x="29" y="174"/>
                  </a:lnTo>
                  <a:lnTo>
                    <a:pt x="29" y="174"/>
                  </a:lnTo>
                  <a:lnTo>
                    <a:pt x="29" y="178"/>
                  </a:lnTo>
                  <a:lnTo>
                    <a:pt x="31" y="180"/>
                  </a:lnTo>
                  <a:lnTo>
                    <a:pt x="31" y="180"/>
                  </a:lnTo>
                  <a:lnTo>
                    <a:pt x="34" y="182"/>
                  </a:lnTo>
                  <a:lnTo>
                    <a:pt x="40" y="183"/>
                  </a:lnTo>
                  <a:lnTo>
                    <a:pt x="40" y="183"/>
                  </a:lnTo>
                  <a:lnTo>
                    <a:pt x="42" y="183"/>
                  </a:lnTo>
                  <a:lnTo>
                    <a:pt x="45" y="182"/>
                  </a:lnTo>
                  <a:lnTo>
                    <a:pt x="45" y="182"/>
                  </a:lnTo>
                  <a:lnTo>
                    <a:pt x="46" y="179"/>
                  </a:lnTo>
                  <a:lnTo>
                    <a:pt x="48" y="178"/>
                  </a:lnTo>
                  <a:lnTo>
                    <a:pt x="48" y="178"/>
                  </a:lnTo>
                  <a:lnTo>
                    <a:pt x="46" y="174"/>
                  </a:lnTo>
                  <a:lnTo>
                    <a:pt x="46" y="174"/>
                  </a:lnTo>
                  <a:lnTo>
                    <a:pt x="45" y="172"/>
                  </a:lnTo>
                  <a:lnTo>
                    <a:pt x="45" y="172"/>
                  </a:lnTo>
                  <a:lnTo>
                    <a:pt x="48" y="168"/>
                  </a:lnTo>
                  <a:lnTo>
                    <a:pt x="52" y="165"/>
                  </a:lnTo>
                  <a:lnTo>
                    <a:pt x="52" y="165"/>
                  </a:lnTo>
                  <a:lnTo>
                    <a:pt x="57" y="164"/>
                  </a:lnTo>
                  <a:lnTo>
                    <a:pt x="64" y="164"/>
                  </a:lnTo>
                  <a:lnTo>
                    <a:pt x="64" y="164"/>
                  </a:lnTo>
                  <a:lnTo>
                    <a:pt x="54" y="182"/>
                  </a:lnTo>
                  <a:lnTo>
                    <a:pt x="54" y="182"/>
                  </a:lnTo>
                  <a:lnTo>
                    <a:pt x="48" y="195"/>
                  </a:lnTo>
                  <a:lnTo>
                    <a:pt x="44" y="207"/>
                  </a:lnTo>
                  <a:lnTo>
                    <a:pt x="41" y="218"/>
                  </a:lnTo>
                  <a:lnTo>
                    <a:pt x="41" y="228"/>
                  </a:lnTo>
                  <a:lnTo>
                    <a:pt x="41" y="228"/>
                  </a:lnTo>
                  <a:lnTo>
                    <a:pt x="41" y="233"/>
                  </a:lnTo>
                  <a:lnTo>
                    <a:pt x="42" y="237"/>
                  </a:lnTo>
                  <a:lnTo>
                    <a:pt x="45" y="240"/>
                  </a:lnTo>
                  <a:lnTo>
                    <a:pt x="49" y="243"/>
                  </a:lnTo>
                  <a:lnTo>
                    <a:pt x="49" y="243"/>
                  </a:lnTo>
                  <a:lnTo>
                    <a:pt x="53" y="244"/>
                  </a:lnTo>
                  <a:lnTo>
                    <a:pt x="61" y="244"/>
                  </a:lnTo>
                  <a:lnTo>
                    <a:pt x="61" y="244"/>
                  </a:lnTo>
                  <a:lnTo>
                    <a:pt x="60" y="240"/>
                  </a:lnTo>
                  <a:lnTo>
                    <a:pt x="60" y="236"/>
                  </a:lnTo>
                  <a:lnTo>
                    <a:pt x="60" y="236"/>
                  </a:lnTo>
                  <a:lnTo>
                    <a:pt x="61" y="221"/>
                  </a:lnTo>
                  <a:lnTo>
                    <a:pt x="61" y="221"/>
                  </a:lnTo>
                  <a:lnTo>
                    <a:pt x="64" y="207"/>
                  </a:lnTo>
                  <a:lnTo>
                    <a:pt x="68" y="194"/>
                  </a:lnTo>
                  <a:lnTo>
                    <a:pt x="73" y="179"/>
                  </a:lnTo>
                  <a:lnTo>
                    <a:pt x="80" y="164"/>
                  </a:lnTo>
                  <a:lnTo>
                    <a:pt x="80" y="164"/>
                  </a:lnTo>
                  <a:lnTo>
                    <a:pt x="82" y="164"/>
                  </a:lnTo>
                  <a:lnTo>
                    <a:pt x="82" y="287"/>
                  </a:lnTo>
                  <a:lnTo>
                    <a:pt x="40" y="287"/>
                  </a:lnTo>
                  <a:lnTo>
                    <a:pt x="40" y="287"/>
                  </a:lnTo>
                  <a:lnTo>
                    <a:pt x="31" y="286"/>
                  </a:lnTo>
                  <a:lnTo>
                    <a:pt x="25" y="285"/>
                  </a:lnTo>
                  <a:lnTo>
                    <a:pt x="18" y="280"/>
                  </a:lnTo>
                  <a:lnTo>
                    <a:pt x="13" y="275"/>
                  </a:lnTo>
                  <a:lnTo>
                    <a:pt x="7" y="270"/>
                  </a:lnTo>
                  <a:lnTo>
                    <a:pt x="4" y="263"/>
                  </a:lnTo>
                  <a:lnTo>
                    <a:pt x="2" y="256"/>
                  </a:lnTo>
                  <a:lnTo>
                    <a:pt x="0" y="248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2" y="31"/>
                  </a:lnTo>
                  <a:lnTo>
                    <a:pt x="4" y="25"/>
                  </a:lnTo>
                  <a:lnTo>
                    <a:pt x="7" y="18"/>
                  </a:lnTo>
                  <a:lnTo>
                    <a:pt x="13" y="12"/>
                  </a:lnTo>
                  <a:lnTo>
                    <a:pt x="18" y="7"/>
                  </a:lnTo>
                  <a:lnTo>
                    <a:pt x="25" y="4"/>
                  </a:lnTo>
                  <a:lnTo>
                    <a:pt x="31" y="2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 171"/>
            <p:cNvSpPr>
              <a:spLocks noEditPoints="1"/>
            </p:cNvSpPr>
            <p:nvPr/>
          </p:nvSpPr>
          <p:spPr bwMode="auto">
            <a:xfrm>
              <a:off x="4414639" y="2037211"/>
              <a:ext cx="561975" cy="565150"/>
            </a:xfrm>
            <a:custGeom>
              <a:avLst/>
              <a:gdLst>
                <a:gd name="T0" fmla="*/ 337 w 354"/>
                <a:gd name="T1" fmla="*/ 299 h 356"/>
                <a:gd name="T2" fmla="*/ 352 w 354"/>
                <a:gd name="T3" fmla="*/ 91 h 356"/>
                <a:gd name="T4" fmla="*/ 339 w 354"/>
                <a:gd name="T5" fmla="*/ 154 h 356"/>
                <a:gd name="T6" fmla="*/ 333 w 354"/>
                <a:gd name="T7" fmla="*/ 150 h 356"/>
                <a:gd name="T8" fmla="*/ 333 w 354"/>
                <a:gd name="T9" fmla="*/ 206 h 356"/>
                <a:gd name="T10" fmla="*/ 289 w 354"/>
                <a:gd name="T11" fmla="*/ 221 h 356"/>
                <a:gd name="T12" fmla="*/ 306 w 354"/>
                <a:gd name="T13" fmla="*/ 244 h 356"/>
                <a:gd name="T14" fmla="*/ 283 w 354"/>
                <a:gd name="T15" fmla="*/ 267 h 356"/>
                <a:gd name="T16" fmla="*/ 306 w 354"/>
                <a:gd name="T17" fmla="*/ 338 h 356"/>
                <a:gd name="T18" fmla="*/ 283 w 354"/>
                <a:gd name="T19" fmla="*/ 59 h 356"/>
                <a:gd name="T20" fmla="*/ 317 w 354"/>
                <a:gd name="T21" fmla="*/ 59 h 356"/>
                <a:gd name="T22" fmla="*/ 271 w 354"/>
                <a:gd name="T23" fmla="*/ 47 h 356"/>
                <a:gd name="T24" fmla="*/ 263 w 354"/>
                <a:gd name="T25" fmla="*/ 12 h 356"/>
                <a:gd name="T26" fmla="*/ 272 w 354"/>
                <a:gd name="T27" fmla="*/ 223 h 356"/>
                <a:gd name="T28" fmla="*/ 283 w 354"/>
                <a:gd name="T29" fmla="*/ 68 h 356"/>
                <a:gd name="T30" fmla="*/ 272 w 354"/>
                <a:gd name="T31" fmla="*/ 264 h 356"/>
                <a:gd name="T32" fmla="*/ 274 w 354"/>
                <a:gd name="T33" fmla="*/ 356 h 356"/>
                <a:gd name="T34" fmla="*/ 263 w 354"/>
                <a:gd name="T35" fmla="*/ 28 h 356"/>
                <a:gd name="T36" fmla="*/ 259 w 354"/>
                <a:gd name="T37" fmla="*/ 50 h 356"/>
                <a:gd name="T38" fmla="*/ 236 w 354"/>
                <a:gd name="T39" fmla="*/ 50 h 356"/>
                <a:gd name="T40" fmla="*/ 230 w 354"/>
                <a:gd name="T41" fmla="*/ 28 h 356"/>
                <a:gd name="T42" fmla="*/ 263 w 354"/>
                <a:gd name="T43" fmla="*/ 68 h 356"/>
                <a:gd name="T44" fmla="*/ 263 w 354"/>
                <a:gd name="T45" fmla="*/ 231 h 356"/>
                <a:gd name="T46" fmla="*/ 228 w 354"/>
                <a:gd name="T47" fmla="*/ 269 h 356"/>
                <a:gd name="T48" fmla="*/ 228 w 354"/>
                <a:gd name="T49" fmla="*/ 216 h 356"/>
                <a:gd name="T50" fmla="*/ 263 w 354"/>
                <a:gd name="T51" fmla="*/ 348 h 356"/>
                <a:gd name="T52" fmla="*/ 228 w 354"/>
                <a:gd name="T53" fmla="*/ 28 h 356"/>
                <a:gd name="T54" fmla="*/ 225 w 354"/>
                <a:gd name="T55" fmla="*/ 49 h 356"/>
                <a:gd name="T56" fmla="*/ 228 w 354"/>
                <a:gd name="T57" fmla="*/ 4 h 356"/>
                <a:gd name="T58" fmla="*/ 179 w 354"/>
                <a:gd name="T59" fmla="*/ 68 h 356"/>
                <a:gd name="T60" fmla="*/ 228 w 354"/>
                <a:gd name="T61" fmla="*/ 216 h 356"/>
                <a:gd name="T62" fmla="*/ 228 w 354"/>
                <a:gd name="T63" fmla="*/ 299 h 356"/>
                <a:gd name="T64" fmla="*/ 133 w 354"/>
                <a:gd name="T65" fmla="*/ 43 h 356"/>
                <a:gd name="T66" fmla="*/ 126 w 354"/>
                <a:gd name="T67" fmla="*/ 4 h 356"/>
                <a:gd name="T68" fmla="*/ 179 w 354"/>
                <a:gd name="T69" fmla="*/ 68 h 356"/>
                <a:gd name="T70" fmla="*/ 179 w 354"/>
                <a:gd name="T71" fmla="*/ 242 h 356"/>
                <a:gd name="T72" fmla="*/ 171 w 354"/>
                <a:gd name="T73" fmla="*/ 162 h 356"/>
                <a:gd name="T74" fmla="*/ 115 w 354"/>
                <a:gd name="T75" fmla="*/ 31 h 356"/>
                <a:gd name="T76" fmla="*/ 123 w 354"/>
                <a:gd name="T77" fmla="*/ 50 h 356"/>
                <a:gd name="T78" fmla="*/ 100 w 354"/>
                <a:gd name="T79" fmla="*/ 43 h 356"/>
                <a:gd name="T80" fmla="*/ 90 w 354"/>
                <a:gd name="T81" fmla="*/ 12 h 356"/>
                <a:gd name="T82" fmla="*/ 126 w 354"/>
                <a:gd name="T83" fmla="*/ 96 h 356"/>
                <a:gd name="T84" fmla="*/ 90 w 354"/>
                <a:gd name="T85" fmla="*/ 256 h 356"/>
                <a:gd name="T86" fmla="*/ 126 w 354"/>
                <a:gd name="T87" fmla="*/ 162 h 356"/>
                <a:gd name="T88" fmla="*/ 90 w 354"/>
                <a:gd name="T89" fmla="*/ 348 h 356"/>
                <a:gd name="T90" fmla="*/ 79 w 354"/>
                <a:gd name="T91" fmla="*/ 39 h 356"/>
                <a:gd name="T92" fmla="*/ 71 w 354"/>
                <a:gd name="T93" fmla="*/ 20 h 356"/>
                <a:gd name="T94" fmla="*/ 90 w 354"/>
                <a:gd name="T95" fmla="*/ 162 h 356"/>
                <a:gd name="T96" fmla="*/ 90 w 354"/>
                <a:gd name="T97" fmla="*/ 68 h 356"/>
                <a:gd name="T98" fmla="*/ 81 w 354"/>
                <a:gd name="T99" fmla="*/ 264 h 356"/>
                <a:gd name="T100" fmla="*/ 84 w 354"/>
                <a:gd name="T101" fmla="*/ 353 h 356"/>
                <a:gd name="T102" fmla="*/ 37 w 354"/>
                <a:gd name="T103" fmla="*/ 59 h 356"/>
                <a:gd name="T104" fmla="*/ 71 w 354"/>
                <a:gd name="T105" fmla="*/ 20 h 356"/>
                <a:gd name="T106" fmla="*/ 54 w 354"/>
                <a:gd name="T107" fmla="*/ 227 h 356"/>
                <a:gd name="T108" fmla="*/ 50 w 354"/>
                <a:gd name="T109" fmla="*/ 257 h 356"/>
                <a:gd name="T110" fmla="*/ 16 w 354"/>
                <a:gd name="T111" fmla="*/ 299 h 356"/>
                <a:gd name="T112" fmla="*/ 71 w 354"/>
                <a:gd name="T113" fmla="*/ 68 h 356"/>
                <a:gd name="T114" fmla="*/ 49 w 354"/>
                <a:gd name="T115" fmla="*/ 345 h 356"/>
                <a:gd name="T116" fmla="*/ 20 w 354"/>
                <a:gd name="T117" fmla="*/ 150 h 356"/>
                <a:gd name="T118" fmla="*/ 16 w 354"/>
                <a:gd name="T119" fmla="*/ 154 h 356"/>
                <a:gd name="T120" fmla="*/ 0 w 354"/>
                <a:gd name="T121" fmla="*/ 95 h 356"/>
                <a:gd name="T122" fmla="*/ 16 w 354"/>
                <a:gd name="T123" fmla="*/ 96 h 356"/>
                <a:gd name="T124" fmla="*/ 16 w 354"/>
                <a:gd name="T125" fmla="*/ 21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" h="356">
                  <a:moveTo>
                    <a:pt x="337" y="299"/>
                  </a:moveTo>
                  <a:lnTo>
                    <a:pt x="337" y="210"/>
                  </a:lnTo>
                  <a:lnTo>
                    <a:pt x="337" y="210"/>
                  </a:lnTo>
                  <a:lnTo>
                    <a:pt x="340" y="215"/>
                  </a:lnTo>
                  <a:lnTo>
                    <a:pt x="341" y="222"/>
                  </a:lnTo>
                  <a:lnTo>
                    <a:pt x="341" y="299"/>
                  </a:lnTo>
                  <a:lnTo>
                    <a:pt x="337" y="299"/>
                  </a:lnTo>
                  <a:lnTo>
                    <a:pt x="337" y="299"/>
                  </a:lnTo>
                  <a:close/>
                  <a:moveTo>
                    <a:pt x="337" y="154"/>
                  </a:moveTo>
                  <a:lnTo>
                    <a:pt x="337" y="96"/>
                  </a:lnTo>
                  <a:lnTo>
                    <a:pt x="337" y="96"/>
                  </a:lnTo>
                  <a:lnTo>
                    <a:pt x="339" y="95"/>
                  </a:lnTo>
                  <a:lnTo>
                    <a:pt x="348" y="91"/>
                  </a:lnTo>
                  <a:lnTo>
                    <a:pt x="348" y="91"/>
                  </a:lnTo>
                  <a:lnTo>
                    <a:pt x="350" y="91"/>
                  </a:lnTo>
                  <a:lnTo>
                    <a:pt x="352" y="91"/>
                  </a:lnTo>
                  <a:lnTo>
                    <a:pt x="354" y="93"/>
                  </a:lnTo>
                  <a:lnTo>
                    <a:pt x="354" y="95"/>
                  </a:lnTo>
                  <a:lnTo>
                    <a:pt x="354" y="142"/>
                  </a:lnTo>
                  <a:lnTo>
                    <a:pt x="354" y="142"/>
                  </a:lnTo>
                  <a:lnTo>
                    <a:pt x="352" y="147"/>
                  </a:lnTo>
                  <a:lnTo>
                    <a:pt x="350" y="149"/>
                  </a:lnTo>
                  <a:lnTo>
                    <a:pt x="348" y="150"/>
                  </a:lnTo>
                  <a:lnTo>
                    <a:pt x="339" y="154"/>
                  </a:lnTo>
                  <a:lnTo>
                    <a:pt x="339" y="154"/>
                  </a:lnTo>
                  <a:lnTo>
                    <a:pt x="337" y="154"/>
                  </a:lnTo>
                  <a:lnTo>
                    <a:pt x="337" y="154"/>
                  </a:lnTo>
                  <a:close/>
                  <a:moveTo>
                    <a:pt x="337" y="96"/>
                  </a:moveTo>
                  <a:lnTo>
                    <a:pt x="337" y="154"/>
                  </a:lnTo>
                  <a:lnTo>
                    <a:pt x="337" y="154"/>
                  </a:lnTo>
                  <a:lnTo>
                    <a:pt x="335" y="153"/>
                  </a:lnTo>
                  <a:lnTo>
                    <a:pt x="333" y="150"/>
                  </a:lnTo>
                  <a:lnTo>
                    <a:pt x="333" y="103"/>
                  </a:lnTo>
                  <a:lnTo>
                    <a:pt x="333" y="103"/>
                  </a:lnTo>
                  <a:lnTo>
                    <a:pt x="335" y="99"/>
                  </a:lnTo>
                  <a:lnTo>
                    <a:pt x="337" y="96"/>
                  </a:lnTo>
                  <a:lnTo>
                    <a:pt x="337" y="96"/>
                  </a:lnTo>
                  <a:close/>
                  <a:moveTo>
                    <a:pt x="337" y="210"/>
                  </a:moveTo>
                  <a:lnTo>
                    <a:pt x="337" y="210"/>
                  </a:lnTo>
                  <a:lnTo>
                    <a:pt x="333" y="206"/>
                  </a:lnTo>
                  <a:lnTo>
                    <a:pt x="329" y="202"/>
                  </a:lnTo>
                  <a:lnTo>
                    <a:pt x="324" y="199"/>
                  </a:lnTo>
                  <a:lnTo>
                    <a:pt x="317" y="199"/>
                  </a:lnTo>
                  <a:lnTo>
                    <a:pt x="317" y="68"/>
                  </a:lnTo>
                  <a:lnTo>
                    <a:pt x="283" y="68"/>
                  </a:lnTo>
                  <a:lnTo>
                    <a:pt x="283" y="221"/>
                  </a:lnTo>
                  <a:lnTo>
                    <a:pt x="283" y="221"/>
                  </a:lnTo>
                  <a:lnTo>
                    <a:pt x="289" y="221"/>
                  </a:lnTo>
                  <a:lnTo>
                    <a:pt x="293" y="222"/>
                  </a:lnTo>
                  <a:lnTo>
                    <a:pt x="297" y="225"/>
                  </a:lnTo>
                  <a:lnTo>
                    <a:pt x="299" y="227"/>
                  </a:lnTo>
                  <a:lnTo>
                    <a:pt x="302" y="230"/>
                  </a:lnTo>
                  <a:lnTo>
                    <a:pt x="305" y="234"/>
                  </a:lnTo>
                  <a:lnTo>
                    <a:pt x="306" y="239"/>
                  </a:lnTo>
                  <a:lnTo>
                    <a:pt x="306" y="244"/>
                  </a:lnTo>
                  <a:lnTo>
                    <a:pt x="306" y="244"/>
                  </a:lnTo>
                  <a:lnTo>
                    <a:pt x="306" y="248"/>
                  </a:lnTo>
                  <a:lnTo>
                    <a:pt x="305" y="253"/>
                  </a:lnTo>
                  <a:lnTo>
                    <a:pt x="302" y="257"/>
                  </a:lnTo>
                  <a:lnTo>
                    <a:pt x="299" y="260"/>
                  </a:lnTo>
                  <a:lnTo>
                    <a:pt x="297" y="262"/>
                  </a:lnTo>
                  <a:lnTo>
                    <a:pt x="293" y="265"/>
                  </a:lnTo>
                  <a:lnTo>
                    <a:pt x="289" y="267"/>
                  </a:lnTo>
                  <a:lnTo>
                    <a:pt x="283" y="267"/>
                  </a:lnTo>
                  <a:lnTo>
                    <a:pt x="283" y="299"/>
                  </a:lnTo>
                  <a:lnTo>
                    <a:pt x="337" y="299"/>
                  </a:lnTo>
                  <a:lnTo>
                    <a:pt x="337" y="210"/>
                  </a:lnTo>
                  <a:lnTo>
                    <a:pt x="337" y="210"/>
                  </a:lnTo>
                  <a:close/>
                  <a:moveTo>
                    <a:pt x="283" y="356"/>
                  </a:moveTo>
                  <a:lnTo>
                    <a:pt x="283" y="314"/>
                  </a:lnTo>
                  <a:lnTo>
                    <a:pt x="306" y="314"/>
                  </a:lnTo>
                  <a:lnTo>
                    <a:pt x="306" y="338"/>
                  </a:lnTo>
                  <a:lnTo>
                    <a:pt x="306" y="338"/>
                  </a:lnTo>
                  <a:lnTo>
                    <a:pt x="305" y="345"/>
                  </a:lnTo>
                  <a:lnTo>
                    <a:pt x="301" y="350"/>
                  </a:lnTo>
                  <a:lnTo>
                    <a:pt x="295" y="355"/>
                  </a:lnTo>
                  <a:lnTo>
                    <a:pt x="289" y="356"/>
                  </a:lnTo>
                  <a:lnTo>
                    <a:pt x="283" y="356"/>
                  </a:lnTo>
                  <a:lnTo>
                    <a:pt x="283" y="356"/>
                  </a:lnTo>
                  <a:close/>
                  <a:moveTo>
                    <a:pt x="283" y="59"/>
                  </a:moveTo>
                  <a:lnTo>
                    <a:pt x="283" y="20"/>
                  </a:lnTo>
                  <a:lnTo>
                    <a:pt x="283" y="20"/>
                  </a:lnTo>
                  <a:lnTo>
                    <a:pt x="298" y="30"/>
                  </a:lnTo>
                  <a:lnTo>
                    <a:pt x="309" y="38"/>
                  </a:lnTo>
                  <a:lnTo>
                    <a:pt x="313" y="43"/>
                  </a:lnTo>
                  <a:lnTo>
                    <a:pt x="316" y="49"/>
                  </a:lnTo>
                  <a:lnTo>
                    <a:pt x="317" y="54"/>
                  </a:lnTo>
                  <a:lnTo>
                    <a:pt x="317" y="59"/>
                  </a:lnTo>
                  <a:lnTo>
                    <a:pt x="283" y="59"/>
                  </a:lnTo>
                  <a:close/>
                  <a:moveTo>
                    <a:pt x="283" y="20"/>
                  </a:moveTo>
                  <a:lnTo>
                    <a:pt x="283" y="59"/>
                  </a:lnTo>
                  <a:lnTo>
                    <a:pt x="263" y="59"/>
                  </a:lnTo>
                  <a:lnTo>
                    <a:pt x="263" y="50"/>
                  </a:lnTo>
                  <a:lnTo>
                    <a:pt x="263" y="50"/>
                  </a:lnTo>
                  <a:lnTo>
                    <a:pt x="268" y="50"/>
                  </a:lnTo>
                  <a:lnTo>
                    <a:pt x="271" y="47"/>
                  </a:lnTo>
                  <a:lnTo>
                    <a:pt x="274" y="43"/>
                  </a:lnTo>
                  <a:lnTo>
                    <a:pt x="275" y="39"/>
                  </a:lnTo>
                  <a:lnTo>
                    <a:pt x="275" y="39"/>
                  </a:lnTo>
                  <a:lnTo>
                    <a:pt x="274" y="35"/>
                  </a:lnTo>
                  <a:lnTo>
                    <a:pt x="271" y="31"/>
                  </a:lnTo>
                  <a:lnTo>
                    <a:pt x="268" y="28"/>
                  </a:lnTo>
                  <a:lnTo>
                    <a:pt x="263" y="28"/>
                  </a:lnTo>
                  <a:lnTo>
                    <a:pt x="263" y="12"/>
                  </a:lnTo>
                  <a:lnTo>
                    <a:pt x="263" y="12"/>
                  </a:lnTo>
                  <a:lnTo>
                    <a:pt x="283" y="20"/>
                  </a:lnTo>
                  <a:lnTo>
                    <a:pt x="283" y="20"/>
                  </a:lnTo>
                  <a:close/>
                  <a:moveTo>
                    <a:pt x="283" y="68"/>
                  </a:moveTo>
                  <a:lnTo>
                    <a:pt x="283" y="221"/>
                  </a:lnTo>
                  <a:lnTo>
                    <a:pt x="283" y="221"/>
                  </a:lnTo>
                  <a:lnTo>
                    <a:pt x="278" y="221"/>
                  </a:lnTo>
                  <a:lnTo>
                    <a:pt x="272" y="223"/>
                  </a:lnTo>
                  <a:lnTo>
                    <a:pt x="267" y="227"/>
                  </a:lnTo>
                  <a:lnTo>
                    <a:pt x="263" y="231"/>
                  </a:lnTo>
                  <a:lnTo>
                    <a:pt x="263" y="162"/>
                  </a:lnTo>
                  <a:lnTo>
                    <a:pt x="272" y="162"/>
                  </a:lnTo>
                  <a:lnTo>
                    <a:pt x="272" y="96"/>
                  </a:lnTo>
                  <a:lnTo>
                    <a:pt x="263" y="96"/>
                  </a:lnTo>
                  <a:lnTo>
                    <a:pt x="263" y="68"/>
                  </a:lnTo>
                  <a:lnTo>
                    <a:pt x="283" y="68"/>
                  </a:lnTo>
                  <a:lnTo>
                    <a:pt x="283" y="68"/>
                  </a:lnTo>
                  <a:close/>
                  <a:moveTo>
                    <a:pt x="283" y="267"/>
                  </a:moveTo>
                  <a:lnTo>
                    <a:pt x="283" y="299"/>
                  </a:lnTo>
                  <a:lnTo>
                    <a:pt x="263" y="299"/>
                  </a:lnTo>
                  <a:lnTo>
                    <a:pt x="263" y="256"/>
                  </a:lnTo>
                  <a:lnTo>
                    <a:pt x="263" y="256"/>
                  </a:lnTo>
                  <a:lnTo>
                    <a:pt x="267" y="260"/>
                  </a:lnTo>
                  <a:lnTo>
                    <a:pt x="272" y="264"/>
                  </a:lnTo>
                  <a:lnTo>
                    <a:pt x="278" y="267"/>
                  </a:lnTo>
                  <a:lnTo>
                    <a:pt x="283" y="267"/>
                  </a:lnTo>
                  <a:lnTo>
                    <a:pt x="283" y="267"/>
                  </a:lnTo>
                  <a:close/>
                  <a:moveTo>
                    <a:pt x="283" y="314"/>
                  </a:moveTo>
                  <a:lnTo>
                    <a:pt x="283" y="356"/>
                  </a:lnTo>
                  <a:lnTo>
                    <a:pt x="278" y="356"/>
                  </a:lnTo>
                  <a:lnTo>
                    <a:pt x="278" y="356"/>
                  </a:lnTo>
                  <a:lnTo>
                    <a:pt x="274" y="356"/>
                  </a:lnTo>
                  <a:lnTo>
                    <a:pt x="270" y="353"/>
                  </a:lnTo>
                  <a:lnTo>
                    <a:pt x="267" y="352"/>
                  </a:lnTo>
                  <a:lnTo>
                    <a:pt x="263" y="348"/>
                  </a:lnTo>
                  <a:lnTo>
                    <a:pt x="263" y="314"/>
                  </a:lnTo>
                  <a:lnTo>
                    <a:pt x="283" y="314"/>
                  </a:lnTo>
                  <a:close/>
                  <a:moveTo>
                    <a:pt x="263" y="12"/>
                  </a:moveTo>
                  <a:lnTo>
                    <a:pt x="263" y="28"/>
                  </a:lnTo>
                  <a:lnTo>
                    <a:pt x="263" y="28"/>
                  </a:lnTo>
                  <a:lnTo>
                    <a:pt x="259" y="28"/>
                  </a:lnTo>
                  <a:lnTo>
                    <a:pt x="256" y="31"/>
                  </a:lnTo>
                  <a:lnTo>
                    <a:pt x="253" y="35"/>
                  </a:lnTo>
                  <a:lnTo>
                    <a:pt x="252" y="39"/>
                  </a:lnTo>
                  <a:lnTo>
                    <a:pt x="252" y="39"/>
                  </a:lnTo>
                  <a:lnTo>
                    <a:pt x="253" y="43"/>
                  </a:lnTo>
                  <a:lnTo>
                    <a:pt x="256" y="47"/>
                  </a:lnTo>
                  <a:lnTo>
                    <a:pt x="259" y="50"/>
                  </a:lnTo>
                  <a:lnTo>
                    <a:pt x="263" y="50"/>
                  </a:lnTo>
                  <a:lnTo>
                    <a:pt x="263" y="59"/>
                  </a:lnTo>
                  <a:lnTo>
                    <a:pt x="228" y="59"/>
                  </a:lnTo>
                  <a:lnTo>
                    <a:pt x="228" y="50"/>
                  </a:lnTo>
                  <a:lnTo>
                    <a:pt x="228" y="50"/>
                  </a:lnTo>
                  <a:lnTo>
                    <a:pt x="230" y="50"/>
                  </a:lnTo>
                  <a:lnTo>
                    <a:pt x="230" y="50"/>
                  </a:lnTo>
                  <a:lnTo>
                    <a:pt x="236" y="50"/>
                  </a:lnTo>
                  <a:lnTo>
                    <a:pt x="238" y="47"/>
                  </a:lnTo>
                  <a:lnTo>
                    <a:pt x="241" y="43"/>
                  </a:lnTo>
                  <a:lnTo>
                    <a:pt x="243" y="39"/>
                  </a:lnTo>
                  <a:lnTo>
                    <a:pt x="243" y="39"/>
                  </a:lnTo>
                  <a:lnTo>
                    <a:pt x="241" y="35"/>
                  </a:lnTo>
                  <a:lnTo>
                    <a:pt x="238" y="31"/>
                  </a:lnTo>
                  <a:lnTo>
                    <a:pt x="236" y="28"/>
                  </a:lnTo>
                  <a:lnTo>
                    <a:pt x="230" y="28"/>
                  </a:lnTo>
                  <a:lnTo>
                    <a:pt x="230" y="28"/>
                  </a:lnTo>
                  <a:lnTo>
                    <a:pt x="228" y="28"/>
                  </a:lnTo>
                  <a:lnTo>
                    <a:pt x="228" y="4"/>
                  </a:lnTo>
                  <a:lnTo>
                    <a:pt x="228" y="4"/>
                  </a:lnTo>
                  <a:lnTo>
                    <a:pt x="247" y="8"/>
                  </a:lnTo>
                  <a:lnTo>
                    <a:pt x="263" y="12"/>
                  </a:lnTo>
                  <a:lnTo>
                    <a:pt x="263" y="12"/>
                  </a:lnTo>
                  <a:close/>
                  <a:moveTo>
                    <a:pt x="263" y="68"/>
                  </a:moveTo>
                  <a:lnTo>
                    <a:pt x="263" y="96"/>
                  </a:lnTo>
                  <a:lnTo>
                    <a:pt x="228" y="96"/>
                  </a:lnTo>
                  <a:lnTo>
                    <a:pt x="228" y="68"/>
                  </a:lnTo>
                  <a:lnTo>
                    <a:pt x="263" y="68"/>
                  </a:lnTo>
                  <a:lnTo>
                    <a:pt x="263" y="68"/>
                  </a:lnTo>
                  <a:close/>
                  <a:moveTo>
                    <a:pt x="263" y="162"/>
                  </a:moveTo>
                  <a:lnTo>
                    <a:pt x="263" y="231"/>
                  </a:lnTo>
                  <a:lnTo>
                    <a:pt x="263" y="231"/>
                  </a:lnTo>
                  <a:lnTo>
                    <a:pt x="262" y="237"/>
                  </a:lnTo>
                  <a:lnTo>
                    <a:pt x="260" y="244"/>
                  </a:lnTo>
                  <a:lnTo>
                    <a:pt x="260" y="244"/>
                  </a:lnTo>
                  <a:lnTo>
                    <a:pt x="262" y="250"/>
                  </a:lnTo>
                  <a:lnTo>
                    <a:pt x="263" y="256"/>
                  </a:lnTo>
                  <a:lnTo>
                    <a:pt x="263" y="299"/>
                  </a:lnTo>
                  <a:lnTo>
                    <a:pt x="228" y="299"/>
                  </a:lnTo>
                  <a:lnTo>
                    <a:pt x="228" y="269"/>
                  </a:lnTo>
                  <a:lnTo>
                    <a:pt x="229" y="269"/>
                  </a:lnTo>
                  <a:lnTo>
                    <a:pt x="229" y="253"/>
                  </a:lnTo>
                  <a:lnTo>
                    <a:pt x="228" y="253"/>
                  </a:lnTo>
                  <a:lnTo>
                    <a:pt x="228" y="242"/>
                  </a:lnTo>
                  <a:lnTo>
                    <a:pt x="229" y="242"/>
                  </a:lnTo>
                  <a:lnTo>
                    <a:pt x="229" y="227"/>
                  </a:lnTo>
                  <a:lnTo>
                    <a:pt x="228" y="227"/>
                  </a:lnTo>
                  <a:lnTo>
                    <a:pt x="228" y="216"/>
                  </a:lnTo>
                  <a:lnTo>
                    <a:pt x="229" y="216"/>
                  </a:lnTo>
                  <a:lnTo>
                    <a:pt x="229" y="200"/>
                  </a:lnTo>
                  <a:lnTo>
                    <a:pt x="228" y="200"/>
                  </a:lnTo>
                  <a:lnTo>
                    <a:pt x="228" y="162"/>
                  </a:lnTo>
                  <a:lnTo>
                    <a:pt x="263" y="162"/>
                  </a:lnTo>
                  <a:lnTo>
                    <a:pt x="263" y="162"/>
                  </a:lnTo>
                  <a:close/>
                  <a:moveTo>
                    <a:pt x="263" y="314"/>
                  </a:moveTo>
                  <a:lnTo>
                    <a:pt x="263" y="348"/>
                  </a:lnTo>
                  <a:lnTo>
                    <a:pt x="263" y="348"/>
                  </a:lnTo>
                  <a:lnTo>
                    <a:pt x="262" y="344"/>
                  </a:lnTo>
                  <a:lnTo>
                    <a:pt x="260" y="338"/>
                  </a:lnTo>
                  <a:lnTo>
                    <a:pt x="260" y="314"/>
                  </a:lnTo>
                  <a:lnTo>
                    <a:pt x="263" y="314"/>
                  </a:lnTo>
                  <a:close/>
                  <a:moveTo>
                    <a:pt x="228" y="4"/>
                  </a:moveTo>
                  <a:lnTo>
                    <a:pt x="228" y="28"/>
                  </a:lnTo>
                  <a:lnTo>
                    <a:pt x="228" y="28"/>
                  </a:lnTo>
                  <a:lnTo>
                    <a:pt x="225" y="30"/>
                  </a:lnTo>
                  <a:lnTo>
                    <a:pt x="222" y="32"/>
                  </a:lnTo>
                  <a:lnTo>
                    <a:pt x="221" y="35"/>
                  </a:lnTo>
                  <a:lnTo>
                    <a:pt x="220" y="39"/>
                  </a:lnTo>
                  <a:lnTo>
                    <a:pt x="220" y="39"/>
                  </a:lnTo>
                  <a:lnTo>
                    <a:pt x="221" y="43"/>
                  </a:lnTo>
                  <a:lnTo>
                    <a:pt x="222" y="46"/>
                  </a:lnTo>
                  <a:lnTo>
                    <a:pt x="225" y="49"/>
                  </a:lnTo>
                  <a:lnTo>
                    <a:pt x="228" y="50"/>
                  </a:lnTo>
                  <a:lnTo>
                    <a:pt x="228" y="59"/>
                  </a:lnTo>
                  <a:lnTo>
                    <a:pt x="179" y="59"/>
                  </a:lnTo>
                  <a:lnTo>
                    <a:pt x="179" y="0"/>
                  </a:lnTo>
                  <a:lnTo>
                    <a:pt x="179" y="0"/>
                  </a:lnTo>
                  <a:lnTo>
                    <a:pt x="203" y="1"/>
                  </a:lnTo>
                  <a:lnTo>
                    <a:pt x="228" y="4"/>
                  </a:lnTo>
                  <a:lnTo>
                    <a:pt x="228" y="4"/>
                  </a:lnTo>
                  <a:close/>
                  <a:moveTo>
                    <a:pt x="228" y="68"/>
                  </a:moveTo>
                  <a:lnTo>
                    <a:pt x="228" y="96"/>
                  </a:lnTo>
                  <a:lnTo>
                    <a:pt x="183" y="96"/>
                  </a:lnTo>
                  <a:lnTo>
                    <a:pt x="183" y="162"/>
                  </a:lnTo>
                  <a:lnTo>
                    <a:pt x="228" y="162"/>
                  </a:lnTo>
                  <a:lnTo>
                    <a:pt x="228" y="200"/>
                  </a:lnTo>
                  <a:lnTo>
                    <a:pt x="179" y="200"/>
                  </a:lnTo>
                  <a:lnTo>
                    <a:pt x="179" y="68"/>
                  </a:lnTo>
                  <a:lnTo>
                    <a:pt x="228" y="68"/>
                  </a:lnTo>
                  <a:lnTo>
                    <a:pt x="228" y="68"/>
                  </a:lnTo>
                  <a:close/>
                  <a:moveTo>
                    <a:pt x="228" y="216"/>
                  </a:moveTo>
                  <a:lnTo>
                    <a:pt x="228" y="227"/>
                  </a:lnTo>
                  <a:lnTo>
                    <a:pt x="179" y="227"/>
                  </a:lnTo>
                  <a:lnTo>
                    <a:pt x="179" y="216"/>
                  </a:lnTo>
                  <a:lnTo>
                    <a:pt x="228" y="216"/>
                  </a:lnTo>
                  <a:lnTo>
                    <a:pt x="228" y="216"/>
                  </a:lnTo>
                  <a:close/>
                  <a:moveTo>
                    <a:pt x="228" y="242"/>
                  </a:moveTo>
                  <a:lnTo>
                    <a:pt x="228" y="253"/>
                  </a:lnTo>
                  <a:lnTo>
                    <a:pt x="179" y="253"/>
                  </a:lnTo>
                  <a:lnTo>
                    <a:pt x="179" y="242"/>
                  </a:lnTo>
                  <a:lnTo>
                    <a:pt x="228" y="242"/>
                  </a:lnTo>
                  <a:lnTo>
                    <a:pt x="228" y="242"/>
                  </a:lnTo>
                  <a:close/>
                  <a:moveTo>
                    <a:pt x="228" y="269"/>
                  </a:moveTo>
                  <a:lnTo>
                    <a:pt x="228" y="299"/>
                  </a:lnTo>
                  <a:lnTo>
                    <a:pt x="179" y="299"/>
                  </a:lnTo>
                  <a:lnTo>
                    <a:pt x="179" y="269"/>
                  </a:lnTo>
                  <a:lnTo>
                    <a:pt x="228" y="269"/>
                  </a:lnTo>
                  <a:close/>
                  <a:moveTo>
                    <a:pt x="126" y="50"/>
                  </a:moveTo>
                  <a:lnTo>
                    <a:pt x="126" y="50"/>
                  </a:lnTo>
                  <a:lnTo>
                    <a:pt x="129" y="49"/>
                  </a:lnTo>
                  <a:lnTo>
                    <a:pt x="132" y="46"/>
                  </a:lnTo>
                  <a:lnTo>
                    <a:pt x="133" y="43"/>
                  </a:lnTo>
                  <a:lnTo>
                    <a:pt x="134" y="39"/>
                  </a:lnTo>
                  <a:lnTo>
                    <a:pt x="134" y="39"/>
                  </a:lnTo>
                  <a:lnTo>
                    <a:pt x="133" y="35"/>
                  </a:lnTo>
                  <a:lnTo>
                    <a:pt x="132" y="32"/>
                  </a:lnTo>
                  <a:lnTo>
                    <a:pt x="129" y="30"/>
                  </a:lnTo>
                  <a:lnTo>
                    <a:pt x="126" y="28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50" y="1"/>
                  </a:lnTo>
                  <a:lnTo>
                    <a:pt x="176" y="0"/>
                  </a:lnTo>
                  <a:lnTo>
                    <a:pt x="179" y="0"/>
                  </a:lnTo>
                  <a:lnTo>
                    <a:pt x="179" y="59"/>
                  </a:lnTo>
                  <a:lnTo>
                    <a:pt x="126" y="59"/>
                  </a:lnTo>
                  <a:lnTo>
                    <a:pt x="126" y="50"/>
                  </a:lnTo>
                  <a:lnTo>
                    <a:pt x="126" y="50"/>
                  </a:lnTo>
                  <a:close/>
                  <a:moveTo>
                    <a:pt x="179" y="68"/>
                  </a:moveTo>
                  <a:lnTo>
                    <a:pt x="179" y="200"/>
                  </a:lnTo>
                  <a:lnTo>
                    <a:pt x="127" y="200"/>
                  </a:lnTo>
                  <a:lnTo>
                    <a:pt x="127" y="216"/>
                  </a:lnTo>
                  <a:lnTo>
                    <a:pt x="179" y="216"/>
                  </a:lnTo>
                  <a:lnTo>
                    <a:pt x="179" y="227"/>
                  </a:lnTo>
                  <a:lnTo>
                    <a:pt x="127" y="227"/>
                  </a:lnTo>
                  <a:lnTo>
                    <a:pt x="127" y="242"/>
                  </a:lnTo>
                  <a:lnTo>
                    <a:pt x="179" y="242"/>
                  </a:lnTo>
                  <a:lnTo>
                    <a:pt x="179" y="253"/>
                  </a:lnTo>
                  <a:lnTo>
                    <a:pt x="127" y="253"/>
                  </a:lnTo>
                  <a:lnTo>
                    <a:pt x="127" y="269"/>
                  </a:lnTo>
                  <a:lnTo>
                    <a:pt x="179" y="269"/>
                  </a:lnTo>
                  <a:lnTo>
                    <a:pt x="179" y="299"/>
                  </a:lnTo>
                  <a:lnTo>
                    <a:pt x="126" y="299"/>
                  </a:lnTo>
                  <a:lnTo>
                    <a:pt x="126" y="162"/>
                  </a:lnTo>
                  <a:lnTo>
                    <a:pt x="171" y="162"/>
                  </a:lnTo>
                  <a:lnTo>
                    <a:pt x="171" y="96"/>
                  </a:lnTo>
                  <a:lnTo>
                    <a:pt x="126" y="96"/>
                  </a:lnTo>
                  <a:lnTo>
                    <a:pt x="126" y="68"/>
                  </a:lnTo>
                  <a:lnTo>
                    <a:pt x="179" y="68"/>
                  </a:lnTo>
                  <a:close/>
                  <a:moveTo>
                    <a:pt x="123" y="28"/>
                  </a:moveTo>
                  <a:lnTo>
                    <a:pt x="123" y="28"/>
                  </a:lnTo>
                  <a:lnTo>
                    <a:pt x="118" y="28"/>
                  </a:lnTo>
                  <a:lnTo>
                    <a:pt x="115" y="31"/>
                  </a:lnTo>
                  <a:lnTo>
                    <a:pt x="113" y="35"/>
                  </a:lnTo>
                  <a:lnTo>
                    <a:pt x="111" y="39"/>
                  </a:lnTo>
                  <a:lnTo>
                    <a:pt x="111" y="39"/>
                  </a:lnTo>
                  <a:lnTo>
                    <a:pt x="113" y="43"/>
                  </a:lnTo>
                  <a:lnTo>
                    <a:pt x="115" y="47"/>
                  </a:lnTo>
                  <a:lnTo>
                    <a:pt x="118" y="50"/>
                  </a:lnTo>
                  <a:lnTo>
                    <a:pt x="123" y="50"/>
                  </a:lnTo>
                  <a:lnTo>
                    <a:pt x="123" y="50"/>
                  </a:lnTo>
                  <a:lnTo>
                    <a:pt x="126" y="50"/>
                  </a:lnTo>
                  <a:lnTo>
                    <a:pt x="126" y="59"/>
                  </a:lnTo>
                  <a:lnTo>
                    <a:pt x="90" y="59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95" y="50"/>
                  </a:lnTo>
                  <a:lnTo>
                    <a:pt x="98" y="47"/>
                  </a:lnTo>
                  <a:lnTo>
                    <a:pt x="100" y="43"/>
                  </a:lnTo>
                  <a:lnTo>
                    <a:pt x="102" y="39"/>
                  </a:lnTo>
                  <a:lnTo>
                    <a:pt x="102" y="39"/>
                  </a:lnTo>
                  <a:lnTo>
                    <a:pt x="100" y="35"/>
                  </a:lnTo>
                  <a:lnTo>
                    <a:pt x="98" y="31"/>
                  </a:lnTo>
                  <a:lnTo>
                    <a:pt x="95" y="28"/>
                  </a:lnTo>
                  <a:lnTo>
                    <a:pt x="90" y="28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107" y="8"/>
                  </a:lnTo>
                  <a:lnTo>
                    <a:pt x="126" y="4"/>
                  </a:lnTo>
                  <a:lnTo>
                    <a:pt x="126" y="28"/>
                  </a:lnTo>
                  <a:lnTo>
                    <a:pt x="126" y="28"/>
                  </a:lnTo>
                  <a:lnTo>
                    <a:pt x="123" y="28"/>
                  </a:lnTo>
                  <a:lnTo>
                    <a:pt x="123" y="28"/>
                  </a:lnTo>
                  <a:close/>
                  <a:moveTo>
                    <a:pt x="126" y="68"/>
                  </a:moveTo>
                  <a:lnTo>
                    <a:pt x="126" y="96"/>
                  </a:lnTo>
                  <a:lnTo>
                    <a:pt x="90" y="96"/>
                  </a:lnTo>
                  <a:lnTo>
                    <a:pt x="90" y="68"/>
                  </a:lnTo>
                  <a:lnTo>
                    <a:pt x="126" y="68"/>
                  </a:lnTo>
                  <a:lnTo>
                    <a:pt x="126" y="68"/>
                  </a:lnTo>
                  <a:close/>
                  <a:moveTo>
                    <a:pt x="126" y="162"/>
                  </a:moveTo>
                  <a:lnTo>
                    <a:pt x="126" y="299"/>
                  </a:lnTo>
                  <a:lnTo>
                    <a:pt x="90" y="299"/>
                  </a:lnTo>
                  <a:lnTo>
                    <a:pt x="90" y="256"/>
                  </a:lnTo>
                  <a:lnTo>
                    <a:pt x="90" y="256"/>
                  </a:lnTo>
                  <a:lnTo>
                    <a:pt x="92" y="250"/>
                  </a:lnTo>
                  <a:lnTo>
                    <a:pt x="94" y="244"/>
                  </a:lnTo>
                  <a:lnTo>
                    <a:pt x="94" y="244"/>
                  </a:lnTo>
                  <a:lnTo>
                    <a:pt x="92" y="237"/>
                  </a:lnTo>
                  <a:lnTo>
                    <a:pt x="90" y="231"/>
                  </a:lnTo>
                  <a:lnTo>
                    <a:pt x="90" y="162"/>
                  </a:lnTo>
                  <a:lnTo>
                    <a:pt x="126" y="162"/>
                  </a:lnTo>
                  <a:lnTo>
                    <a:pt x="126" y="162"/>
                  </a:lnTo>
                  <a:close/>
                  <a:moveTo>
                    <a:pt x="90" y="348"/>
                  </a:moveTo>
                  <a:lnTo>
                    <a:pt x="90" y="314"/>
                  </a:lnTo>
                  <a:lnTo>
                    <a:pt x="94" y="314"/>
                  </a:lnTo>
                  <a:lnTo>
                    <a:pt x="94" y="338"/>
                  </a:lnTo>
                  <a:lnTo>
                    <a:pt x="94" y="338"/>
                  </a:lnTo>
                  <a:lnTo>
                    <a:pt x="92" y="344"/>
                  </a:lnTo>
                  <a:lnTo>
                    <a:pt x="90" y="348"/>
                  </a:lnTo>
                  <a:lnTo>
                    <a:pt x="90" y="348"/>
                  </a:lnTo>
                  <a:close/>
                  <a:moveTo>
                    <a:pt x="90" y="12"/>
                  </a:moveTo>
                  <a:lnTo>
                    <a:pt x="90" y="28"/>
                  </a:lnTo>
                  <a:lnTo>
                    <a:pt x="90" y="28"/>
                  </a:lnTo>
                  <a:lnTo>
                    <a:pt x="85" y="28"/>
                  </a:lnTo>
                  <a:lnTo>
                    <a:pt x="83" y="31"/>
                  </a:lnTo>
                  <a:lnTo>
                    <a:pt x="80" y="35"/>
                  </a:lnTo>
                  <a:lnTo>
                    <a:pt x="79" y="39"/>
                  </a:lnTo>
                  <a:lnTo>
                    <a:pt x="79" y="39"/>
                  </a:lnTo>
                  <a:lnTo>
                    <a:pt x="80" y="43"/>
                  </a:lnTo>
                  <a:lnTo>
                    <a:pt x="83" y="47"/>
                  </a:lnTo>
                  <a:lnTo>
                    <a:pt x="85" y="50"/>
                  </a:lnTo>
                  <a:lnTo>
                    <a:pt x="90" y="50"/>
                  </a:lnTo>
                  <a:lnTo>
                    <a:pt x="90" y="59"/>
                  </a:lnTo>
                  <a:lnTo>
                    <a:pt x="71" y="59"/>
                  </a:lnTo>
                  <a:lnTo>
                    <a:pt x="71" y="20"/>
                  </a:lnTo>
                  <a:lnTo>
                    <a:pt x="71" y="20"/>
                  </a:lnTo>
                  <a:lnTo>
                    <a:pt x="90" y="12"/>
                  </a:lnTo>
                  <a:lnTo>
                    <a:pt x="90" y="12"/>
                  </a:lnTo>
                  <a:close/>
                  <a:moveTo>
                    <a:pt x="90" y="68"/>
                  </a:moveTo>
                  <a:lnTo>
                    <a:pt x="90" y="96"/>
                  </a:lnTo>
                  <a:lnTo>
                    <a:pt x="81" y="96"/>
                  </a:lnTo>
                  <a:lnTo>
                    <a:pt x="81" y="162"/>
                  </a:lnTo>
                  <a:lnTo>
                    <a:pt x="90" y="162"/>
                  </a:lnTo>
                  <a:lnTo>
                    <a:pt x="90" y="231"/>
                  </a:lnTo>
                  <a:lnTo>
                    <a:pt x="90" y="231"/>
                  </a:lnTo>
                  <a:lnTo>
                    <a:pt x="87" y="227"/>
                  </a:lnTo>
                  <a:lnTo>
                    <a:pt x="81" y="223"/>
                  </a:lnTo>
                  <a:lnTo>
                    <a:pt x="76" y="221"/>
                  </a:lnTo>
                  <a:lnTo>
                    <a:pt x="71" y="221"/>
                  </a:lnTo>
                  <a:lnTo>
                    <a:pt x="71" y="68"/>
                  </a:lnTo>
                  <a:lnTo>
                    <a:pt x="90" y="68"/>
                  </a:lnTo>
                  <a:lnTo>
                    <a:pt x="90" y="68"/>
                  </a:lnTo>
                  <a:close/>
                  <a:moveTo>
                    <a:pt x="90" y="256"/>
                  </a:moveTo>
                  <a:lnTo>
                    <a:pt x="90" y="299"/>
                  </a:lnTo>
                  <a:lnTo>
                    <a:pt x="71" y="299"/>
                  </a:lnTo>
                  <a:lnTo>
                    <a:pt x="71" y="267"/>
                  </a:lnTo>
                  <a:lnTo>
                    <a:pt x="71" y="267"/>
                  </a:lnTo>
                  <a:lnTo>
                    <a:pt x="76" y="267"/>
                  </a:lnTo>
                  <a:lnTo>
                    <a:pt x="81" y="264"/>
                  </a:lnTo>
                  <a:lnTo>
                    <a:pt x="87" y="260"/>
                  </a:lnTo>
                  <a:lnTo>
                    <a:pt x="90" y="256"/>
                  </a:lnTo>
                  <a:lnTo>
                    <a:pt x="90" y="256"/>
                  </a:lnTo>
                  <a:close/>
                  <a:moveTo>
                    <a:pt x="90" y="314"/>
                  </a:moveTo>
                  <a:lnTo>
                    <a:pt x="90" y="348"/>
                  </a:lnTo>
                  <a:lnTo>
                    <a:pt x="90" y="348"/>
                  </a:lnTo>
                  <a:lnTo>
                    <a:pt x="87" y="352"/>
                  </a:lnTo>
                  <a:lnTo>
                    <a:pt x="84" y="353"/>
                  </a:lnTo>
                  <a:lnTo>
                    <a:pt x="80" y="356"/>
                  </a:lnTo>
                  <a:lnTo>
                    <a:pt x="75" y="356"/>
                  </a:lnTo>
                  <a:lnTo>
                    <a:pt x="71" y="356"/>
                  </a:lnTo>
                  <a:lnTo>
                    <a:pt x="71" y="314"/>
                  </a:lnTo>
                  <a:lnTo>
                    <a:pt x="90" y="314"/>
                  </a:lnTo>
                  <a:close/>
                  <a:moveTo>
                    <a:pt x="71" y="20"/>
                  </a:moveTo>
                  <a:lnTo>
                    <a:pt x="71" y="59"/>
                  </a:lnTo>
                  <a:lnTo>
                    <a:pt x="37" y="59"/>
                  </a:lnTo>
                  <a:lnTo>
                    <a:pt x="37" y="59"/>
                  </a:lnTo>
                  <a:lnTo>
                    <a:pt x="37" y="54"/>
                  </a:lnTo>
                  <a:lnTo>
                    <a:pt x="38" y="49"/>
                  </a:lnTo>
                  <a:lnTo>
                    <a:pt x="41" y="43"/>
                  </a:lnTo>
                  <a:lnTo>
                    <a:pt x="45" y="38"/>
                  </a:lnTo>
                  <a:lnTo>
                    <a:pt x="56" y="30"/>
                  </a:lnTo>
                  <a:lnTo>
                    <a:pt x="71" y="20"/>
                  </a:lnTo>
                  <a:lnTo>
                    <a:pt x="71" y="20"/>
                  </a:lnTo>
                  <a:close/>
                  <a:moveTo>
                    <a:pt x="71" y="68"/>
                  </a:moveTo>
                  <a:lnTo>
                    <a:pt x="71" y="221"/>
                  </a:lnTo>
                  <a:lnTo>
                    <a:pt x="71" y="221"/>
                  </a:lnTo>
                  <a:lnTo>
                    <a:pt x="71" y="221"/>
                  </a:lnTo>
                  <a:lnTo>
                    <a:pt x="65" y="221"/>
                  </a:lnTo>
                  <a:lnTo>
                    <a:pt x="61" y="222"/>
                  </a:lnTo>
                  <a:lnTo>
                    <a:pt x="57" y="225"/>
                  </a:lnTo>
                  <a:lnTo>
                    <a:pt x="54" y="227"/>
                  </a:lnTo>
                  <a:lnTo>
                    <a:pt x="50" y="230"/>
                  </a:lnTo>
                  <a:lnTo>
                    <a:pt x="49" y="234"/>
                  </a:lnTo>
                  <a:lnTo>
                    <a:pt x="48" y="239"/>
                  </a:lnTo>
                  <a:lnTo>
                    <a:pt x="48" y="244"/>
                  </a:lnTo>
                  <a:lnTo>
                    <a:pt x="48" y="244"/>
                  </a:lnTo>
                  <a:lnTo>
                    <a:pt x="48" y="248"/>
                  </a:lnTo>
                  <a:lnTo>
                    <a:pt x="49" y="253"/>
                  </a:lnTo>
                  <a:lnTo>
                    <a:pt x="50" y="257"/>
                  </a:lnTo>
                  <a:lnTo>
                    <a:pt x="54" y="260"/>
                  </a:lnTo>
                  <a:lnTo>
                    <a:pt x="57" y="262"/>
                  </a:lnTo>
                  <a:lnTo>
                    <a:pt x="61" y="265"/>
                  </a:lnTo>
                  <a:lnTo>
                    <a:pt x="65" y="267"/>
                  </a:lnTo>
                  <a:lnTo>
                    <a:pt x="71" y="267"/>
                  </a:lnTo>
                  <a:lnTo>
                    <a:pt x="71" y="267"/>
                  </a:lnTo>
                  <a:lnTo>
                    <a:pt x="71" y="299"/>
                  </a:lnTo>
                  <a:lnTo>
                    <a:pt x="16" y="299"/>
                  </a:lnTo>
                  <a:lnTo>
                    <a:pt x="16" y="210"/>
                  </a:lnTo>
                  <a:lnTo>
                    <a:pt x="16" y="210"/>
                  </a:lnTo>
                  <a:lnTo>
                    <a:pt x="20" y="206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7" y="199"/>
                  </a:lnTo>
                  <a:lnTo>
                    <a:pt x="37" y="68"/>
                  </a:lnTo>
                  <a:lnTo>
                    <a:pt x="71" y="68"/>
                  </a:lnTo>
                  <a:lnTo>
                    <a:pt x="71" y="68"/>
                  </a:lnTo>
                  <a:close/>
                  <a:moveTo>
                    <a:pt x="71" y="314"/>
                  </a:moveTo>
                  <a:lnTo>
                    <a:pt x="71" y="356"/>
                  </a:lnTo>
                  <a:lnTo>
                    <a:pt x="65" y="356"/>
                  </a:lnTo>
                  <a:lnTo>
                    <a:pt x="65" y="356"/>
                  </a:lnTo>
                  <a:lnTo>
                    <a:pt x="58" y="355"/>
                  </a:lnTo>
                  <a:lnTo>
                    <a:pt x="53" y="350"/>
                  </a:lnTo>
                  <a:lnTo>
                    <a:pt x="49" y="345"/>
                  </a:lnTo>
                  <a:lnTo>
                    <a:pt x="48" y="338"/>
                  </a:lnTo>
                  <a:lnTo>
                    <a:pt x="48" y="314"/>
                  </a:lnTo>
                  <a:lnTo>
                    <a:pt x="71" y="314"/>
                  </a:lnTo>
                  <a:lnTo>
                    <a:pt x="71" y="314"/>
                  </a:lnTo>
                  <a:close/>
                  <a:moveTo>
                    <a:pt x="16" y="154"/>
                  </a:moveTo>
                  <a:lnTo>
                    <a:pt x="16" y="154"/>
                  </a:lnTo>
                  <a:lnTo>
                    <a:pt x="19" y="153"/>
                  </a:lnTo>
                  <a:lnTo>
                    <a:pt x="20" y="150"/>
                  </a:lnTo>
                  <a:lnTo>
                    <a:pt x="20" y="103"/>
                  </a:lnTo>
                  <a:lnTo>
                    <a:pt x="20" y="103"/>
                  </a:lnTo>
                  <a:lnTo>
                    <a:pt x="19" y="99"/>
                  </a:lnTo>
                  <a:lnTo>
                    <a:pt x="16" y="96"/>
                  </a:lnTo>
                  <a:lnTo>
                    <a:pt x="16" y="154"/>
                  </a:lnTo>
                  <a:close/>
                  <a:moveTo>
                    <a:pt x="16" y="96"/>
                  </a:moveTo>
                  <a:lnTo>
                    <a:pt x="16" y="154"/>
                  </a:lnTo>
                  <a:lnTo>
                    <a:pt x="16" y="154"/>
                  </a:lnTo>
                  <a:lnTo>
                    <a:pt x="15" y="154"/>
                  </a:lnTo>
                  <a:lnTo>
                    <a:pt x="6" y="150"/>
                  </a:lnTo>
                  <a:lnTo>
                    <a:pt x="6" y="150"/>
                  </a:lnTo>
                  <a:lnTo>
                    <a:pt x="4" y="149"/>
                  </a:lnTo>
                  <a:lnTo>
                    <a:pt x="2" y="147"/>
                  </a:lnTo>
                  <a:lnTo>
                    <a:pt x="0" y="14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2" y="91"/>
                  </a:lnTo>
                  <a:lnTo>
                    <a:pt x="4" y="91"/>
                  </a:lnTo>
                  <a:lnTo>
                    <a:pt x="6" y="91"/>
                  </a:lnTo>
                  <a:lnTo>
                    <a:pt x="15" y="95"/>
                  </a:lnTo>
                  <a:lnTo>
                    <a:pt x="15" y="95"/>
                  </a:lnTo>
                  <a:lnTo>
                    <a:pt x="16" y="96"/>
                  </a:lnTo>
                  <a:lnTo>
                    <a:pt x="16" y="96"/>
                  </a:lnTo>
                  <a:close/>
                  <a:moveTo>
                    <a:pt x="16" y="210"/>
                  </a:moveTo>
                  <a:lnTo>
                    <a:pt x="16" y="299"/>
                  </a:lnTo>
                  <a:lnTo>
                    <a:pt x="12" y="29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4" y="215"/>
                  </a:lnTo>
                  <a:lnTo>
                    <a:pt x="16" y="210"/>
                  </a:lnTo>
                  <a:lnTo>
                    <a:pt x="16" y="210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 172"/>
            <p:cNvSpPr>
              <a:spLocks noEditPoints="1"/>
            </p:cNvSpPr>
            <p:nvPr/>
          </p:nvSpPr>
          <p:spPr bwMode="auto">
            <a:xfrm>
              <a:off x="4830564" y="2762698"/>
              <a:ext cx="633413" cy="482600"/>
            </a:xfrm>
            <a:custGeom>
              <a:avLst/>
              <a:gdLst>
                <a:gd name="T0" fmla="*/ 396 w 399"/>
                <a:gd name="T1" fmla="*/ 285 h 304"/>
                <a:gd name="T2" fmla="*/ 390 w 399"/>
                <a:gd name="T3" fmla="*/ 10 h 304"/>
                <a:gd name="T4" fmla="*/ 349 w 399"/>
                <a:gd name="T5" fmla="*/ 22 h 304"/>
                <a:gd name="T6" fmla="*/ 376 w 399"/>
                <a:gd name="T7" fmla="*/ 48 h 304"/>
                <a:gd name="T8" fmla="*/ 360 w 399"/>
                <a:gd name="T9" fmla="*/ 281 h 304"/>
                <a:gd name="T10" fmla="*/ 304 w 399"/>
                <a:gd name="T11" fmla="*/ 256 h 304"/>
                <a:gd name="T12" fmla="*/ 345 w 399"/>
                <a:gd name="T13" fmla="*/ 42 h 304"/>
                <a:gd name="T14" fmla="*/ 357 w 399"/>
                <a:gd name="T15" fmla="*/ 251 h 304"/>
                <a:gd name="T16" fmla="*/ 254 w 399"/>
                <a:gd name="T17" fmla="*/ 22 h 304"/>
                <a:gd name="T18" fmla="*/ 254 w 399"/>
                <a:gd name="T19" fmla="*/ 304 h 304"/>
                <a:gd name="T20" fmla="*/ 254 w 399"/>
                <a:gd name="T21" fmla="*/ 264 h 304"/>
                <a:gd name="T22" fmla="*/ 277 w 399"/>
                <a:gd name="T23" fmla="*/ 167 h 304"/>
                <a:gd name="T24" fmla="*/ 274 w 399"/>
                <a:gd name="T25" fmla="*/ 133 h 304"/>
                <a:gd name="T26" fmla="*/ 273 w 399"/>
                <a:gd name="T27" fmla="*/ 109 h 304"/>
                <a:gd name="T28" fmla="*/ 254 w 399"/>
                <a:gd name="T29" fmla="*/ 41 h 304"/>
                <a:gd name="T30" fmla="*/ 260 w 399"/>
                <a:gd name="T31" fmla="*/ 171 h 304"/>
                <a:gd name="T32" fmla="*/ 254 w 399"/>
                <a:gd name="T33" fmla="*/ 137 h 304"/>
                <a:gd name="T34" fmla="*/ 257 w 399"/>
                <a:gd name="T35" fmla="*/ 103 h 304"/>
                <a:gd name="T36" fmla="*/ 200 w 399"/>
                <a:gd name="T37" fmla="*/ 0 h 304"/>
                <a:gd name="T38" fmla="*/ 200 w 399"/>
                <a:gd name="T39" fmla="*/ 282 h 304"/>
                <a:gd name="T40" fmla="*/ 241 w 399"/>
                <a:gd name="T41" fmla="*/ 93 h 304"/>
                <a:gd name="T42" fmla="*/ 226 w 399"/>
                <a:gd name="T43" fmla="*/ 121 h 304"/>
                <a:gd name="T44" fmla="*/ 230 w 399"/>
                <a:gd name="T45" fmla="*/ 144 h 304"/>
                <a:gd name="T46" fmla="*/ 232 w 399"/>
                <a:gd name="T47" fmla="*/ 178 h 304"/>
                <a:gd name="T48" fmla="*/ 200 w 399"/>
                <a:gd name="T49" fmla="*/ 186 h 304"/>
                <a:gd name="T50" fmla="*/ 254 w 399"/>
                <a:gd name="T51" fmla="*/ 41 h 304"/>
                <a:gd name="T52" fmla="*/ 242 w 399"/>
                <a:gd name="T53" fmla="*/ 103 h 304"/>
                <a:gd name="T54" fmla="*/ 251 w 399"/>
                <a:gd name="T55" fmla="*/ 128 h 304"/>
                <a:gd name="T56" fmla="*/ 251 w 399"/>
                <a:gd name="T57" fmla="*/ 136 h 304"/>
                <a:gd name="T58" fmla="*/ 246 w 399"/>
                <a:gd name="T59" fmla="*/ 170 h 304"/>
                <a:gd name="T60" fmla="*/ 135 w 399"/>
                <a:gd name="T61" fmla="*/ 22 h 304"/>
                <a:gd name="T62" fmla="*/ 135 w 399"/>
                <a:gd name="T63" fmla="*/ 304 h 304"/>
                <a:gd name="T64" fmla="*/ 173 w 399"/>
                <a:gd name="T65" fmla="*/ 178 h 304"/>
                <a:gd name="T66" fmla="*/ 139 w 399"/>
                <a:gd name="T67" fmla="*/ 213 h 304"/>
                <a:gd name="T68" fmla="*/ 162 w 399"/>
                <a:gd name="T69" fmla="*/ 183 h 304"/>
                <a:gd name="T70" fmla="*/ 148 w 399"/>
                <a:gd name="T71" fmla="*/ 153 h 304"/>
                <a:gd name="T72" fmla="*/ 136 w 399"/>
                <a:gd name="T73" fmla="*/ 126 h 304"/>
                <a:gd name="T74" fmla="*/ 143 w 399"/>
                <a:gd name="T75" fmla="*/ 136 h 304"/>
                <a:gd name="T76" fmla="*/ 150 w 399"/>
                <a:gd name="T77" fmla="*/ 122 h 304"/>
                <a:gd name="T78" fmla="*/ 200 w 399"/>
                <a:gd name="T79" fmla="*/ 41 h 304"/>
                <a:gd name="T80" fmla="*/ 147 w 399"/>
                <a:gd name="T81" fmla="*/ 193 h 304"/>
                <a:gd name="T82" fmla="*/ 139 w 399"/>
                <a:gd name="T83" fmla="*/ 164 h 304"/>
                <a:gd name="T84" fmla="*/ 25 w 399"/>
                <a:gd name="T85" fmla="*/ 2 h 304"/>
                <a:gd name="T86" fmla="*/ 0 w 399"/>
                <a:gd name="T87" fmla="*/ 273 h 304"/>
                <a:gd name="T88" fmla="*/ 25 w 399"/>
                <a:gd name="T89" fmla="*/ 304 h 304"/>
                <a:gd name="T90" fmla="*/ 40 w 399"/>
                <a:gd name="T91" fmla="*/ 281 h 304"/>
                <a:gd name="T92" fmla="*/ 24 w 399"/>
                <a:gd name="T93" fmla="*/ 48 h 304"/>
                <a:gd name="T94" fmla="*/ 50 w 399"/>
                <a:gd name="T95" fmla="*/ 22 h 304"/>
                <a:gd name="T96" fmla="*/ 124 w 399"/>
                <a:gd name="T97" fmla="*/ 125 h 304"/>
                <a:gd name="T98" fmla="*/ 106 w 399"/>
                <a:gd name="T99" fmla="*/ 175 h 304"/>
                <a:gd name="T100" fmla="*/ 117 w 399"/>
                <a:gd name="T101" fmla="*/ 209 h 304"/>
                <a:gd name="T102" fmla="*/ 54 w 399"/>
                <a:gd name="T103" fmla="*/ 262 h 304"/>
                <a:gd name="T104" fmla="*/ 43 w 399"/>
                <a:gd name="T105" fmla="*/ 53 h 304"/>
                <a:gd name="T106" fmla="*/ 135 w 399"/>
                <a:gd name="T107" fmla="*/ 156 h 304"/>
                <a:gd name="T108" fmla="*/ 131 w 399"/>
                <a:gd name="T109" fmla="*/ 176 h 304"/>
                <a:gd name="T110" fmla="*/ 128 w 399"/>
                <a:gd name="T111" fmla="*/ 199 h 304"/>
                <a:gd name="T112" fmla="*/ 127 w 399"/>
                <a:gd name="T113" fmla="*/ 137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9" h="304">
                  <a:moveTo>
                    <a:pt x="368" y="304"/>
                  </a:moveTo>
                  <a:lnTo>
                    <a:pt x="368" y="304"/>
                  </a:lnTo>
                  <a:lnTo>
                    <a:pt x="373" y="304"/>
                  </a:lnTo>
                  <a:lnTo>
                    <a:pt x="380" y="302"/>
                  </a:lnTo>
                  <a:lnTo>
                    <a:pt x="385" y="298"/>
                  </a:lnTo>
                  <a:lnTo>
                    <a:pt x="390" y="294"/>
                  </a:lnTo>
                  <a:lnTo>
                    <a:pt x="394" y="290"/>
                  </a:lnTo>
                  <a:lnTo>
                    <a:pt x="396" y="285"/>
                  </a:lnTo>
                  <a:lnTo>
                    <a:pt x="399" y="279"/>
                  </a:lnTo>
                  <a:lnTo>
                    <a:pt x="399" y="273"/>
                  </a:lnTo>
                  <a:lnTo>
                    <a:pt x="399" y="33"/>
                  </a:lnTo>
                  <a:lnTo>
                    <a:pt x="399" y="33"/>
                  </a:lnTo>
                  <a:lnTo>
                    <a:pt x="399" y="26"/>
                  </a:lnTo>
                  <a:lnTo>
                    <a:pt x="396" y="21"/>
                  </a:lnTo>
                  <a:lnTo>
                    <a:pt x="394" y="15"/>
                  </a:lnTo>
                  <a:lnTo>
                    <a:pt x="390" y="10"/>
                  </a:lnTo>
                  <a:lnTo>
                    <a:pt x="385" y="6"/>
                  </a:lnTo>
                  <a:lnTo>
                    <a:pt x="380" y="3"/>
                  </a:lnTo>
                  <a:lnTo>
                    <a:pt x="373" y="2"/>
                  </a:lnTo>
                  <a:lnTo>
                    <a:pt x="368" y="0"/>
                  </a:lnTo>
                  <a:lnTo>
                    <a:pt x="304" y="0"/>
                  </a:lnTo>
                  <a:lnTo>
                    <a:pt x="304" y="22"/>
                  </a:lnTo>
                  <a:lnTo>
                    <a:pt x="349" y="22"/>
                  </a:lnTo>
                  <a:lnTo>
                    <a:pt x="349" y="22"/>
                  </a:lnTo>
                  <a:lnTo>
                    <a:pt x="354" y="22"/>
                  </a:lnTo>
                  <a:lnTo>
                    <a:pt x="360" y="25"/>
                  </a:lnTo>
                  <a:lnTo>
                    <a:pt x="364" y="26"/>
                  </a:lnTo>
                  <a:lnTo>
                    <a:pt x="368" y="30"/>
                  </a:lnTo>
                  <a:lnTo>
                    <a:pt x="371" y="34"/>
                  </a:lnTo>
                  <a:lnTo>
                    <a:pt x="373" y="38"/>
                  </a:lnTo>
                  <a:lnTo>
                    <a:pt x="375" y="42"/>
                  </a:lnTo>
                  <a:lnTo>
                    <a:pt x="376" y="48"/>
                  </a:lnTo>
                  <a:lnTo>
                    <a:pt x="376" y="256"/>
                  </a:lnTo>
                  <a:lnTo>
                    <a:pt x="376" y="256"/>
                  </a:lnTo>
                  <a:lnTo>
                    <a:pt x="375" y="262"/>
                  </a:lnTo>
                  <a:lnTo>
                    <a:pt x="373" y="267"/>
                  </a:lnTo>
                  <a:lnTo>
                    <a:pt x="371" y="271"/>
                  </a:lnTo>
                  <a:lnTo>
                    <a:pt x="368" y="275"/>
                  </a:lnTo>
                  <a:lnTo>
                    <a:pt x="364" y="278"/>
                  </a:lnTo>
                  <a:lnTo>
                    <a:pt x="360" y="281"/>
                  </a:lnTo>
                  <a:lnTo>
                    <a:pt x="354" y="282"/>
                  </a:lnTo>
                  <a:lnTo>
                    <a:pt x="349" y="282"/>
                  </a:lnTo>
                  <a:lnTo>
                    <a:pt x="304" y="282"/>
                  </a:lnTo>
                  <a:lnTo>
                    <a:pt x="304" y="304"/>
                  </a:lnTo>
                  <a:lnTo>
                    <a:pt x="368" y="304"/>
                  </a:lnTo>
                  <a:lnTo>
                    <a:pt x="368" y="304"/>
                  </a:lnTo>
                  <a:close/>
                  <a:moveTo>
                    <a:pt x="304" y="264"/>
                  </a:moveTo>
                  <a:lnTo>
                    <a:pt x="304" y="256"/>
                  </a:lnTo>
                  <a:lnTo>
                    <a:pt x="337" y="256"/>
                  </a:lnTo>
                  <a:lnTo>
                    <a:pt x="337" y="243"/>
                  </a:lnTo>
                  <a:lnTo>
                    <a:pt x="304" y="243"/>
                  </a:lnTo>
                  <a:lnTo>
                    <a:pt x="304" y="41"/>
                  </a:lnTo>
                  <a:lnTo>
                    <a:pt x="337" y="41"/>
                  </a:lnTo>
                  <a:lnTo>
                    <a:pt x="337" y="41"/>
                  </a:lnTo>
                  <a:lnTo>
                    <a:pt x="341" y="41"/>
                  </a:lnTo>
                  <a:lnTo>
                    <a:pt x="345" y="42"/>
                  </a:lnTo>
                  <a:lnTo>
                    <a:pt x="352" y="46"/>
                  </a:lnTo>
                  <a:lnTo>
                    <a:pt x="357" y="53"/>
                  </a:lnTo>
                  <a:lnTo>
                    <a:pt x="357" y="57"/>
                  </a:lnTo>
                  <a:lnTo>
                    <a:pt x="358" y="61"/>
                  </a:lnTo>
                  <a:lnTo>
                    <a:pt x="358" y="243"/>
                  </a:lnTo>
                  <a:lnTo>
                    <a:pt x="358" y="243"/>
                  </a:lnTo>
                  <a:lnTo>
                    <a:pt x="357" y="247"/>
                  </a:lnTo>
                  <a:lnTo>
                    <a:pt x="357" y="251"/>
                  </a:lnTo>
                  <a:lnTo>
                    <a:pt x="352" y="258"/>
                  </a:lnTo>
                  <a:lnTo>
                    <a:pt x="345" y="262"/>
                  </a:lnTo>
                  <a:lnTo>
                    <a:pt x="341" y="263"/>
                  </a:lnTo>
                  <a:lnTo>
                    <a:pt x="337" y="264"/>
                  </a:lnTo>
                  <a:lnTo>
                    <a:pt x="304" y="264"/>
                  </a:lnTo>
                  <a:close/>
                  <a:moveTo>
                    <a:pt x="304" y="0"/>
                  </a:moveTo>
                  <a:lnTo>
                    <a:pt x="254" y="0"/>
                  </a:lnTo>
                  <a:lnTo>
                    <a:pt x="254" y="22"/>
                  </a:lnTo>
                  <a:lnTo>
                    <a:pt x="304" y="22"/>
                  </a:lnTo>
                  <a:lnTo>
                    <a:pt x="304" y="0"/>
                  </a:lnTo>
                  <a:lnTo>
                    <a:pt x="304" y="0"/>
                  </a:lnTo>
                  <a:close/>
                  <a:moveTo>
                    <a:pt x="254" y="304"/>
                  </a:moveTo>
                  <a:lnTo>
                    <a:pt x="304" y="304"/>
                  </a:lnTo>
                  <a:lnTo>
                    <a:pt x="304" y="282"/>
                  </a:lnTo>
                  <a:lnTo>
                    <a:pt x="254" y="282"/>
                  </a:lnTo>
                  <a:lnTo>
                    <a:pt x="254" y="304"/>
                  </a:lnTo>
                  <a:lnTo>
                    <a:pt x="254" y="304"/>
                  </a:lnTo>
                  <a:close/>
                  <a:moveTo>
                    <a:pt x="304" y="41"/>
                  </a:moveTo>
                  <a:lnTo>
                    <a:pt x="304" y="243"/>
                  </a:lnTo>
                  <a:lnTo>
                    <a:pt x="270" y="243"/>
                  </a:lnTo>
                  <a:lnTo>
                    <a:pt x="270" y="256"/>
                  </a:lnTo>
                  <a:lnTo>
                    <a:pt x="304" y="256"/>
                  </a:lnTo>
                  <a:lnTo>
                    <a:pt x="304" y="264"/>
                  </a:lnTo>
                  <a:lnTo>
                    <a:pt x="254" y="264"/>
                  </a:lnTo>
                  <a:lnTo>
                    <a:pt x="254" y="183"/>
                  </a:lnTo>
                  <a:lnTo>
                    <a:pt x="254" y="183"/>
                  </a:lnTo>
                  <a:lnTo>
                    <a:pt x="257" y="183"/>
                  </a:lnTo>
                  <a:lnTo>
                    <a:pt x="257" y="183"/>
                  </a:lnTo>
                  <a:lnTo>
                    <a:pt x="265" y="179"/>
                  </a:lnTo>
                  <a:lnTo>
                    <a:pt x="272" y="174"/>
                  </a:lnTo>
                  <a:lnTo>
                    <a:pt x="272" y="174"/>
                  </a:lnTo>
                  <a:lnTo>
                    <a:pt x="277" y="167"/>
                  </a:lnTo>
                  <a:lnTo>
                    <a:pt x="281" y="159"/>
                  </a:lnTo>
                  <a:lnTo>
                    <a:pt x="281" y="159"/>
                  </a:lnTo>
                  <a:lnTo>
                    <a:pt x="281" y="151"/>
                  </a:lnTo>
                  <a:lnTo>
                    <a:pt x="281" y="151"/>
                  </a:lnTo>
                  <a:lnTo>
                    <a:pt x="281" y="143"/>
                  </a:lnTo>
                  <a:lnTo>
                    <a:pt x="281" y="143"/>
                  </a:lnTo>
                  <a:lnTo>
                    <a:pt x="278" y="137"/>
                  </a:lnTo>
                  <a:lnTo>
                    <a:pt x="274" y="133"/>
                  </a:lnTo>
                  <a:lnTo>
                    <a:pt x="274" y="133"/>
                  </a:lnTo>
                  <a:lnTo>
                    <a:pt x="269" y="130"/>
                  </a:lnTo>
                  <a:lnTo>
                    <a:pt x="262" y="129"/>
                  </a:lnTo>
                  <a:lnTo>
                    <a:pt x="262" y="129"/>
                  </a:lnTo>
                  <a:lnTo>
                    <a:pt x="268" y="122"/>
                  </a:lnTo>
                  <a:lnTo>
                    <a:pt x="272" y="116"/>
                  </a:lnTo>
                  <a:lnTo>
                    <a:pt x="272" y="116"/>
                  </a:lnTo>
                  <a:lnTo>
                    <a:pt x="273" y="109"/>
                  </a:lnTo>
                  <a:lnTo>
                    <a:pt x="273" y="102"/>
                  </a:lnTo>
                  <a:lnTo>
                    <a:pt x="273" y="102"/>
                  </a:lnTo>
                  <a:lnTo>
                    <a:pt x="270" y="97"/>
                  </a:lnTo>
                  <a:lnTo>
                    <a:pt x="264" y="93"/>
                  </a:lnTo>
                  <a:lnTo>
                    <a:pt x="264" y="93"/>
                  </a:lnTo>
                  <a:lnTo>
                    <a:pt x="260" y="90"/>
                  </a:lnTo>
                  <a:lnTo>
                    <a:pt x="254" y="90"/>
                  </a:lnTo>
                  <a:lnTo>
                    <a:pt x="254" y="41"/>
                  </a:lnTo>
                  <a:lnTo>
                    <a:pt x="304" y="41"/>
                  </a:lnTo>
                  <a:lnTo>
                    <a:pt x="304" y="41"/>
                  </a:lnTo>
                  <a:close/>
                  <a:moveTo>
                    <a:pt x="254" y="175"/>
                  </a:moveTo>
                  <a:lnTo>
                    <a:pt x="254" y="175"/>
                  </a:lnTo>
                  <a:lnTo>
                    <a:pt x="254" y="175"/>
                  </a:lnTo>
                  <a:lnTo>
                    <a:pt x="254" y="175"/>
                  </a:lnTo>
                  <a:lnTo>
                    <a:pt x="257" y="174"/>
                  </a:lnTo>
                  <a:lnTo>
                    <a:pt x="260" y="171"/>
                  </a:lnTo>
                  <a:lnTo>
                    <a:pt x="264" y="166"/>
                  </a:lnTo>
                  <a:lnTo>
                    <a:pt x="264" y="166"/>
                  </a:lnTo>
                  <a:lnTo>
                    <a:pt x="265" y="159"/>
                  </a:lnTo>
                  <a:lnTo>
                    <a:pt x="264" y="151"/>
                  </a:lnTo>
                  <a:lnTo>
                    <a:pt x="264" y="151"/>
                  </a:lnTo>
                  <a:lnTo>
                    <a:pt x="260" y="143"/>
                  </a:lnTo>
                  <a:lnTo>
                    <a:pt x="257" y="140"/>
                  </a:lnTo>
                  <a:lnTo>
                    <a:pt x="254" y="137"/>
                  </a:lnTo>
                  <a:lnTo>
                    <a:pt x="254" y="175"/>
                  </a:lnTo>
                  <a:lnTo>
                    <a:pt x="254" y="175"/>
                  </a:lnTo>
                  <a:close/>
                  <a:moveTo>
                    <a:pt x="254" y="124"/>
                  </a:moveTo>
                  <a:lnTo>
                    <a:pt x="254" y="124"/>
                  </a:lnTo>
                  <a:lnTo>
                    <a:pt x="257" y="117"/>
                  </a:lnTo>
                  <a:lnTo>
                    <a:pt x="258" y="109"/>
                  </a:lnTo>
                  <a:lnTo>
                    <a:pt x="258" y="109"/>
                  </a:lnTo>
                  <a:lnTo>
                    <a:pt x="257" y="103"/>
                  </a:lnTo>
                  <a:lnTo>
                    <a:pt x="257" y="103"/>
                  </a:lnTo>
                  <a:lnTo>
                    <a:pt x="255" y="99"/>
                  </a:lnTo>
                  <a:lnTo>
                    <a:pt x="254" y="98"/>
                  </a:lnTo>
                  <a:lnTo>
                    <a:pt x="254" y="98"/>
                  </a:lnTo>
                  <a:lnTo>
                    <a:pt x="254" y="97"/>
                  </a:lnTo>
                  <a:lnTo>
                    <a:pt x="254" y="124"/>
                  </a:lnTo>
                  <a:close/>
                  <a:moveTo>
                    <a:pt x="254" y="0"/>
                  </a:moveTo>
                  <a:lnTo>
                    <a:pt x="200" y="0"/>
                  </a:lnTo>
                  <a:lnTo>
                    <a:pt x="200" y="22"/>
                  </a:lnTo>
                  <a:lnTo>
                    <a:pt x="254" y="22"/>
                  </a:lnTo>
                  <a:lnTo>
                    <a:pt x="254" y="0"/>
                  </a:lnTo>
                  <a:lnTo>
                    <a:pt x="254" y="0"/>
                  </a:lnTo>
                  <a:close/>
                  <a:moveTo>
                    <a:pt x="200" y="304"/>
                  </a:moveTo>
                  <a:lnTo>
                    <a:pt x="254" y="304"/>
                  </a:lnTo>
                  <a:lnTo>
                    <a:pt x="254" y="282"/>
                  </a:lnTo>
                  <a:lnTo>
                    <a:pt x="200" y="282"/>
                  </a:lnTo>
                  <a:lnTo>
                    <a:pt x="200" y="304"/>
                  </a:lnTo>
                  <a:lnTo>
                    <a:pt x="200" y="304"/>
                  </a:lnTo>
                  <a:close/>
                  <a:moveTo>
                    <a:pt x="254" y="41"/>
                  </a:moveTo>
                  <a:lnTo>
                    <a:pt x="254" y="90"/>
                  </a:lnTo>
                  <a:lnTo>
                    <a:pt x="254" y="90"/>
                  </a:lnTo>
                  <a:lnTo>
                    <a:pt x="246" y="91"/>
                  </a:lnTo>
                  <a:lnTo>
                    <a:pt x="246" y="91"/>
                  </a:lnTo>
                  <a:lnTo>
                    <a:pt x="241" y="93"/>
                  </a:lnTo>
                  <a:lnTo>
                    <a:pt x="236" y="95"/>
                  </a:lnTo>
                  <a:lnTo>
                    <a:pt x="232" y="99"/>
                  </a:lnTo>
                  <a:lnTo>
                    <a:pt x="230" y="103"/>
                  </a:lnTo>
                  <a:lnTo>
                    <a:pt x="230" y="103"/>
                  </a:lnTo>
                  <a:lnTo>
                    <a:pt x="227" y="107"/>
                  </a:lnTo>
                  <a:lnTo>
                    <a:pt x="226" y="111"/>
                  </a:lnTo>
                  <a:lnTo>
                    <a:pt x="226" y="117"/>
                  </a:lnTo>
                  <a:lnTo>
                    <a:pt x="226" y="121"/>
                  </a:lnTo>
                  <a:lnTo>
                    <a:pt x="226" y="121"/>
                  </a:lnTo>
                  <a:lnTo>
                    <a:pt x="228" y="125"/>
                  </a:lnTo>
                  <a:lnTo>
                    <a:pt x="231" y="129"/>
                  </a:lnTo>
                  <a:lnTo>
                    <a:pt x="235" y="132"/>
                  </a:lnTo>
                  <a:lnTo>
                    <a:pt x="241" y="134"/>
                  </a:lnTo>
                  <a:lnTo>
                    <a:pt x="241" y="134"/>
                  </a:lnTo>
                  <a:lnTo>
                    <a:pt x="232" y="141"/>
                  </a:lnTo>
                  <a:lnTo>
                    <a:pt x="230" y="144"/>
                  </a:lnTo>
                  <a:lnTo>
                    <a:pt x="227" y="148"/>
                  </a:lnTo>
                  <a:lnTo>
                    <a:pt x="227" y="148"/>
                  </a:lnTo>
                  <a:lnTo>
                    <a:pt x="226" y="158"/>
                  </a:lnTo>
                  <a:lnTo>
                    <a:pt x="226" y="166"/>
                  </a:lnTo>
                  <a:lnTo>
                    <a:pt x="226" y="166"/>
                  </a:lnTo>
                  <a:lnTo>
                    <a:pt x="227" y="171"/>
                  </a:lnTo>
                  <a:lnTo>
                    <a:pt x="230" y="174"/>
                  </a:lnTo>
                  <a:lnTo>
                    <a:pt x="232" y="178"/>
                  </a:lnTo>
                  <a:lnTo>
                    <a:pt x="236" y="181"/>
                  </a:lnTo>
                  <a:lnTo>
                    <a:pt x="236" y="181"/>
                  </a:lnTo>
                  <a:lnTo>
                    <a:pt x="241" y="182"/>
                  </a:lnTo>
                  <a:lnTo>
                    <a:pt x="245" y="183"/>
                  </a:lnTo>
                  <a:lnTo>
                    <a:pt x="254" y="183"/>
                  </a:lnTo>
                  <a:lnTo>
                    <a:pt x="254" y="264"/>
                  </a:lnTo>
                  <a:lnTo>
                    <a:pt x="200" y="264"/>
                  </a:lnTo>
                  <a:lnTo>
                    <a:pt x="200" y="186"/>
                  </a:lnTo>
                  <a:lnTo>
                    <a:pt x="201" y="186"/>
                  </a:lnTo>
                  <a:lnTo>
                    <a:pt x="200" y="171"/>
                  </a:lnTo>
                  <a:lnTo>
                    <a:pt x="216" y="167"/>
                  </a:lnTo>
                  <a:lnTo>
                    <a:pt x="215" y="153"/>
                  </a:lnTo>
                  <a:lnTo>
                    <a:pt x="200" y="158"/>
                  </a:lnTo>
                  <a:lnTo>
                    <a:pt x="200" y="145"/>
                  </a:lnTo>
                  <a:lnTo>
                    <a:pt x="200" y="41"/>
                  </a:lnTo>
                  <a:lnTo>
                    <a:pt x="254" y="41"/>
                  </a:lnTo>
                  <a:lnTo>
                    <a:pt x="254" y="41"/>
                  </a:lnTo>
                  <a:close/>
                  <a:moveTo>
                    <a:pt x="254" y="97"/>
                  </a:moveTo>
                  <a:lnTo>
                    <a:pt x="254" y="97"/>
                  </a:lnTo>
                  <a:lnTo>
                    <a:pt x="251" y="97"/>
                  </a:lnTo>
                  <a:lnTo>
                    <a:pt x="249" y="97"/>
                  </a:lnTo>
                  <a:lnTo>
                    <a:pt x="249" y="97"/>
                  </a:lnTo>
                  <a:lnTo>
                    <a:pt x="245" y="99"/>
                  </a:lnTo>
                  <a:lnTo>
                    <a:pt x="242" y="103"/>
                  </a:lnTo>
                  <a:lnTo>
                    <a:pt x="242" y="103"/>
                  </a:lnTo>
                  <a:lnTo>
                    <a:pt x="241" y="109"/>
                  </a:lnTo>
                  <a:lnTo>
                    <a:pt x="241" y="114"/>
                  </a:lnTo>
                  <a:lnTo>
                    <a:pt x="241" y="114"/>
                  </a:lnTo>
                  <a:lnTo>
                    <a:pt x="242" y="118"/>
                  </a:lnTo>
                  <a:lnTo>
                    <a:pt x="245" y="122"/>
                  </a:lnTo>
                  <a:lnTo>
                    <a:pt x="247" y="125"/>
                  </a:lnTo>
                  <a:lnTo>
                    <a:pt x="251" y="128"/>
                  </a:lnTo>
                  <a:lnTo>
                    <a:pt x="251" y="128"/>
                  </a:lnTo>
                  <a:lnTo>
                    <a:pt x="254" y="124"/>
                  </a:lnTo>
                  <a:lnTo>
                    <a:pt x="254" y="97"/>
                  </a:lnTo>
                  <a:lnTo>
                    <a:pt x="254" y="97"/>
                  </a:lnTo>
                  <a:close/>
                  <a:moveTo>
                    <a:pt x="254" y="137"/>
                  </a:moveTo>
                  <a:lnTo>
                    <a:pt x="254" y="137"/>
                  </a:lnTo>
                  <a:lnTo>
                    <a:pt x="251" y="136"/>
                  </a:lnTo>
                  <a:lnTo>
                    <a:pt x="251" y="136"/>
                  </a:lnTo>
                  <a:lnTo>
                    <a:pt x="247" y="141"/>
                  </a:lnTo>
                  <a:lnTo>
                    <a:pt x="245" y="147"/>
                  </a:lnTo>
                  <a:lnTo>
                    <a:pt x="243" y="152"/>
                  </a:lnTo>
                  <a:lnTo>
                    <a:pt x="243" y="159"/>
                  </a:lnTo>
                  <a:lnTo>
                    <a:pt x="243" y="159"/>
                  </a:lnTo>
                  <a:lnTo>
                    <a:pt x="243" y="164"/>
                  </a:lnTo>
                  <a:lnTo>
                    <a:pt x="243" y="164"/>
                  </a:lnTo>
                  <a:lnTo>
                    <a:pt x="246" y="170"/>
                  </a:lnTo>
                  <a:lnTo>
                    <a:pt x="249" y="172"/>
                  </a:lnTo>
                  <a:lnTo>
                    <a:pt x="249" y="172"/>
                  </a:lnTo>
                  <a:lnTo>
                    <a:pt x="251" y="174"/>
                  </a:lnTo>
                  <a:lnTo>
                    <a:pt x="254" y="175"/>
                  </a:lnTo>
                  <a:lnTo>
                    <a:pt x="254" y="137"/>
                  </a:lnTo>
                  <a:close/>
                  <a:moveTo>
                    <a:pt x="200" y="0"/>
                  </a:moveTo>
                  <a:lnTo>
                    <a:pt x="135" y="0"/>
                  </a:lnTo>
                  <a:lnTo>
                    <a:pt x="135" y="22"/>
                  </a:lnTo>
                  <a:lnTo>
                    <a:pt x="200" y="22"/>
                  </a:lnTo>
                  <a:lnTo>
                    <a:pt x="200" y="0"/>
                  </a:lnTo>
                  <a:lnTo>
                    <a:pt x="200" y="0"/>
                  </a:lnTo>
                  <a:close/>
                  <a:moveTo>
                    <a:pt x="135" y="304"/>
                  </a:moveTo>
                  <a:lnTo>
                    <a:pt x="200" y="304"/>
                  </a:lnTo>
                  <a:lnTo>
                    <a:pt x="200" y="282"/>
                  </a:lnTo>
                  <a:lnTo>
                    <a:pt x="135" y="282"/>
                  </a:lnTo>
                  <a:lnTo>
                    <a:pt x="135" y="304"/>
                  </a:lnTo>
                  <a:lnTo>
                    <a:pt x="135" y="304"/>
                  </a:lnTo>
                  <a:close/>
                  <a:moveTo>
                    <a:pt x="200" y="41"/>
                  </a:moveTo>
                  <a:lnTo>
                    <a:pt x="200" y="145"/>
                  </a:lnTo>
                  <a:lnTo>
                    <a:pt x="200" y="143"/>
                  </a:lnTo>
                  <a:lnTo>
                    <a:pt x="186" y="145"/>
                  </a:lnTo>
                  <a:lnTo>
                    <a:pt x="186" y="160"/>
                  </a:lnTo>
                  <a:lnTo>
                    <a:pt x="171" y="164"/>
                  </a:lnTo>
                  <a:lnTo>
                    <a:pt x="173" y="178"/>
                  </a:lnTo>
                  <a:lnTo>
                    <a:pt x="188" y="174"/>
                  </a:lnTo>
                  <a:lnTo>
                    <a:pt x="188" y="190"/>
                  </a:lnTo>
                  <a:lnTo>
                    <a:pt x="200" y="186"/>
                  </a:lnTo>
                  <a:lnTo>
                    <a:pt x="200" y="264"/>
                  </a:lnTo>
                  <a:lnTo>
                    <a:pt x="135" y="264"/>
                  </a:lnTo>
                  <a:lnTo>
                    <a:pt x="135" y="214"/>
                  </a:lnTo>
                  <a:lnTo>
                    <a:pt x="135" y="214"/>
                  </a:lnTo>
                  <a:lnTo>
                    <a:pt x="139" y="213"/>
                  </a:lnTo>
                  <a:lnTo>
                    <a:pt x="139" y="213"/>
                  </a:lnTo>
                  <a:lnTo>
                    <a:pt x="144" y="210"/>
                  </a:lnTo>
                  <a:lnTo>
                    <a:pt x="150" y="208"/>
                  </a:lnTo>
                  <a:lnTo>
                    <a:pt x="155" y="202"/>
                  </a:lnTo>
                  <a:lnTo>
                    <a:pt x="158" y="197"/>
                  </a:lnTo>
                  <a:lnTo>
                    <a:pt x="158" y="197"/>
                  </a:lnTo>
                  <a:lnTo>
                    <a:pt x="161" y="190"/>
                  </a:lnTo>
                  <a:lnTo>
                    <a:pt x="162" y="183"/>
                  </a:lnTo>
                  <a:lnTo>
                    <a:pt x="162" y="176"/>
                  </a:lnTo>
                  <a:lnTo>
                    <a:pt x="162" y="170"/>
                  </a:lnTo>
                  <a:lnTo>
                    <a:pt x="162" y="170"/>
                  </a:lnTo>
                  <a:lnTo>
                    <a:pt x="158" y="163"/>
                  </a:lnTo>
                  <a:lnTo>
                    <a:pt x="154" y="158"/>
                  </a:lnTo>
                  <a:lnTo>
                    <a:pt x="154" y="158"/>
                  </a:lnTo>
                  <a:lnTo>
                    <a:pt x="148" y="153"/>
                  </a:lnTo>
                  <a:lnTo>
                    <a:pt x="148" y="153"/>
                  </a:lnTo>
                  <a:lnTo>
                    <a:pt x="144" y="153"/>
                  </a:lnTo>
                  <a:lnTo>
                    <a:pt x="139" y="155"/>
                  </a:lnTo>
                  <a:lnTo>
                    <a:pt x="139" y="155"/>
                  </a:lnTo>
                  <a:lnTo>
                    <a:pt x="135" y="156"/>
                  </a:lnTo>
                  <a:lnTo>
                    <a:pt x="135" y="128"/>
                  </a:lnTo>
                  <a:lnTo>
                    <a:pt x="135" y="128"/>
                  </a:lnTo>
                  <a:lnTo>
                    <a:pt x="136" y="126"/>
                  </a:lnTo>
                  <a:lnTo>
                    <a:pt x="136" y="126"/>
                  </a:lnTo>
                  <a:lnTo>
                    <a:pt x="139" y="126"/>
                  </a:lnTo>
                  <a:lnTo>
                    <a:pt x="140" y="128"/>
                  </a:lnTo>
                  <a:lnTo>
                    <a:pt x="140" y="128"/>
                  </a:lnTo>
                  <a:lnTo>
                    <a:pt x="143" y="129"/>
                  </a:lnTo>
                  <a:lnTo>
                    <a:pt x="143" y="132"/>
                  </a:lnTo>
                  <a:lnTo>
                    <a:pt x="143" y="132"/>
                  </a:lnTo>
                  <a:lnTo>
                    <a:pt x="143" y="134"/>
                  </a:lnTo>
                  <a:lnTo>
                    <a:pt x="143" y="136"/>
                  </a:lnTo>
                  <a:lnTo>
                    <a:pt x="143" y="136"/>
                  </a:lnTo>
                  <a:lnTo>
                    <a:pt x="147" y="134"/>
                  </a:lnTo>
                  <a:lnTo>
                    <a:pt x="150" y="132"/>
                  </a:lnTo>
                  <a:lnTo>
                    <a:pt x="150" y="132"/>
                  </a:lnTo>
                  <a:lnTo>
                    <a:pt x="151" y="129"/>
                  </a:lnTo>
                  <a:lnTo>
                    <a:pt x="151" y="125"/>
                  </a:lnTo>
                  <a:lnTo>
                    <a:pt x="151" y="125"/>
                  </a:lnTo>
                  <a:lnTo>
                    <a:pt x="150" y="122"/>
                  </a:lnTo>
                  <a:lnTo>
                    <a:pt x="146" y="120"/>
                  </a:lnTo>
                  <a:lnTo>
                    <a:pt x="146" y="120"/>
                  </a:lnTo>
                  <a:lnTo>
                    <a:pt x="140" y="120"/>
                  </a:lnTo>
                  <a:lnTo>
                    <a:pt x="135" y="120"/>
                  </a:lnTo>
                  <a:lnTo>
                    <a:pt x="135" y="120"/>
                  </a:lnTo>
                  <a:lnTo>
                    <a:pt x="135" y="41"/>
                  </a:lnTo>
                  <a:lnTo>
                    <a:pt x="200" y="41"/>
                  </a:lnTo>
                  <a:lnTo>
                    <a:pt x="200" y="41"/>
                  </a:lnTo>
                  <a:close/>
                  <a:moveTo>
                    <a:pt x="135" y="204"/>
                  </a:moveTo>
                  <a:lnTo>
                    <a:pt x="135" y="204"/>
                  </a:lnTo>
                  <a:lnTo>
                    <a:pt x="138" y="204"/>
                  </a:lnTo>
                  <a:lnTo>
                    <a:pt x="138" y="204"/>
                  </a:lnTo>
                  <a:lnTo>
                    <a:pt x="140" y="202"/>
                  </a:lnTo>
                  <a:lnTo>
                    <a:pt x="143" y="199"/>
                  </a:lnTo>
                  <a:lnTo>
                    <a:pt x="146" y="197"/>
                  </a:lnTo>
                  <a:lnTo>
                    <a:pt x="147" y="193"/>
                  </a:lnTo>
                  <a:lnTo>
                    <a:pt x="147" y="193"/>
                  </a:lnTo>
                  <a:lnTo>
                    <a:pt x="150" y="185"/>
                  </a:lnTo>
                  <a:lnTo>
                    <a:pt x="148" y="175"/>
                  </a:lnTo>
                  <a:lnTo>
                    <a:pt x="148" y="175"/>
                  </a:lnTo>
                  <a:lnTo>
                    <a:pt x="147" y="170"/>
                  </a:lnTo>
                  <a:lnTo>
                    <a:pt x="144" y="167"/>
                  </a:lnTo>
                  <a:lnTo>
                    <a:pt x="142" y="164"/>
                  </a:lnTo>
                  <a:lnTo>
                    <a:pt x="139" y="164"/>
                  </a:lnTo>
                  <a:lnTo>
                    <a:pt x="139" y="164"/>
                  </a:lnTo>
                  <a:lnTo>
                    <a:pt x="136" y="166"/>
                  </a:lnTo>
                  <a:lnTo>
                    <a:pt x="135" y="168"/>
                  </a:lnTo>
                  <a:lnTo>
                    <a:pt x="135" y="204"/>
                  </a:lnTo>
                  <a:close/>
                  <a:moveTo>
                    <a:pt x="135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25" y="2"/>
                  </a:lnTo>
                  <a:lnTo>
                    <a:pt x="20" y="3"/>
                  </a:lnTo>
                  <a:lnTo>
                    <a:pt x="14" y="6"/>
                  </a:lnTo>
                  <a:lnTo>
                    <a:pt x="9" y="10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1" y="279"/>
                  </a:lnTo>
                  <a:lnTo>
                    <a:pt x="2" y="285"/>
                  </a:lnTo>
                  <a:lnTo>
                    <a:pt x="5" y="290"/>
                  </a:lnTo>
                  <a:lnTo>
                    <a:pt x="9" y="294"/>
                  </a:lnTo>
                  <a:lnTo>
                    <a:pt x="14" y="298"/>
                  </a:lnTo>
                  <a:lnTo>
                    <a:pt x="20" y="302"/>
                  </a:lnTo>
                  <a:lnTo>
                    <a:pt x="25" y="304"/>
                  </a:lnTo>
                  <a:lnTo>
                    <a:pt x="32" y="304"/>
                  </a:lnTo>
                  <a:lnTo>
                    <a:pt x="135" y="304"/>
                  </a:lnTo>
                  <a:lnTo>
                    <a:pt x="135" y="282"/>
                  </a:lnTo>
                  <a:lnTo>
                    <a:pt x="50" y="282"/>
                  </a:lnTo>
                  <a:lnTo>
                    <a:pt x="50" y="282"/>
                  </a:lnTo>
                  <a:lnTo>
                    <a:pt x="50" y="282"/>
                  </a:lnTo>
                  <a:lnTo>
                    <a:pt x="44" y="282"/>
                  </a:lnTo>
                  <a:lnTo>
                    <a:pt x="40" y="281"/>
                  </a:lnTo>
                  <a:lnTo>
                    <a:pt x="35" y="278"/>
                  </a:lnTo>
                  <a:lnTo>
                    <a:pt x="32" y="275"/>
                  </a:lnTo>
                  <a:lnTo>
                    <a:pt x="28" y="271"/>
                  </a:lnTo>
                  <a:lnTo>
                    <a:pt x="25" y="267"/>
                  </a:lnTo>
                  <a:lnTo>
                    <a:pt x="24" y="262"/>
                  </a:lnTo>
                  <a:lnTo>
                    <a:pt x="24" y="256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25" y="38"/>
                  </a:lnTo>
                  <a:lnTo>
                    <a:pt x="28" y="34"/>
                  </a:lnTo>
                  <a:lnTo>
                    <a:pt x="32" y="30"/>
                  </a:lnTo>
                  <a:lnTo>
                    <a:pt x="35" y="26"/>
                  </a:lnTo>
                  <a:lnTo>
                    <a:pt x="40" y="25"/>
                  </a:lnTo>
                  <a:lnTo>
                    <a:pt x="44" y="22"/>
                  </a:lnTo>
                  <a:lnTo>
                    <a:pt x="50" y="22"/>
                  </a:lnTo>
                  <a:lnTo>
                    <a:pt x="135" y="22"/>
                  </a:lnTo>
                  <a:lnTo>
                    <a:pt x="135" y="0"/>
                  </a:lnTo>
                  <a:lnTo>
                    <a:pt x="135" y="0"/>
                  </a:lnTo>
                  <a:close/>
                  <a:moveTo>
                    <a:pt x="135" y="41"/>
                  </a:moveTo>
                  <a:lnTo>
                    <a:pt x="135" y="120"/>
                  </a:lnTo>
                  <a:lnTo>
                    <a:pt x="135" y="120"/>
                  </a:lnTo>
                  <a:lnTo>
                    <a:pt x="130" y="122"/>
                  </a:lnTo>
                  <a:lnTo>
                    <a:pt x="124" y="125"/>
                  </a:lnTo>
                  <a:lnTo>
                    <a:pt x="120" y="129"/>
                  </a:lnTo>
                  <a:lnTo>
                    <a:pt x="116" y="133"/>
                  </a:lnTo>
                  <a:lnTo>
                    <a:pt x="116" y="133"/>
                  </a:lnTo>
                  <a:lnTo>
                    <a:pt x="112" y="139"/>
                  </a:lnTo>
                  <a:lnTo>
                    <a:pt x="111" y="144"/>
                  </a:lnTo>
                  <a:lnTo>
                    <a:pt x="106" y="159"/>
                  </a:lnTo>
                  <a:lnTo>
                    <a:pt x="106" y="159"/>
                  </a:lnTo>
                  <a:lnTo>
                    <a:pt x="106" y="175"/>
                  </a:lnTo>
                  <a:lnTo>
                    <a:pt x="106" y="175"/>
                  </a:lnTo>
                  <a:lnTo>
                    <a:pt x="108" y="185"/>
                  </a:lnTo>
                  <a:lnTo>
                    <a:pt x="109" y="194"/>
                  </a:lnTo>
                  <a:lnTo>
                    <a:pt x="111" y="195"/>
                  </a:lnTo>
                  <a:lnTo>
                    <a:pt x="111" y="195"/>
                  </a:lnTo>
                  <a:lnTo>
                    <a:pt x="113" y="205"/>
                  </a:lnTo>
                  <a:lnTo>
                    <a:pt x="113" y="205"/>
                  </a:lnTo>
                  <a:lnTo>
                    <a:pt x="117" y="209"/>
                  </a:lnTo>
                  <a:lnTo>
                    <a:pt x="121" y="213"/>
                  </a:lnTo>
                  <a:lnTo>
                    <a:pt x="128" y="214"/>
                  </a:lnTo>
                  <a:lnTo>
                    <a:pt x="135" y="214"/>
                  </a:lnTo>
                  <a:lnTo>
                    <a:pt x="135" y="264"/>
                  </a:lnTo>
                  <a:lnTo>
                    <a:pt x="62" y="264"/>
                  </a:lnTo>
                  <a:lnTo>
                    <a:pt x="62" y="264"/>
                  </a:lnTo>
                  <a:lnTo>
                    <a:pt x="58" y="263"/>
                  </a:lnTo>
                  <a:lnTo>
                    <a:pt x="54" y="262"/>
                  </a:lnTo>
                  <a:lnTo>
                    <a:pt x="47" y="258"/>
                  </a:lnTo>
                  <a:lnTo>
                    <a:pt x="43" y="251"/>
                  </a:lnTo>
                  <a:lnTo>
                    <a:pt x="41" y="247"/>
                  </a:lnTo>
                  <a:lnTo>
                    <a:pt x="41" y="243"/>
                  </a:lnTo>
                  <a:lnTo>
                    <a:pt x="41" y="61"/>
                  </a:lnTo>
                  <a:lnTo>
                    <a:pt x="41" y="61"/>
                  </a:lnTo>
                  <a:lnTo>
                    <a:pt x="41" y="57"/>
                  </a:lnTo>
                  <a:lnTo>
                    <a:pt x="43" y="53"/>
                  </a:lnTo>
                  <a:lnTo>
                    <a:pt x="47" y="46"/>
                  </a:lnTo>
                  <a:lnTo>
                    <a:pt x="54" y="42"/>
                  </a:lnTo>
                  <a:lnTo>
                    <a:pt x="58" y="41"/>
                  </a:lnTo>
                  <a:lnTo>
                    <a:pt x="62" y="41"/>
                  </a:lnTo>
                  <a:lnTo>
                    <a:pt x="135" y="41"/>
                  </a:lnTo>
                  <a:lnTo>
                    <a:pt x="135" y="41"/>
                  </a:lnTo>
                  <a:close/>
                  <a:moveTo>
                    <a:pt x="135" y="128"/>
                  </a:moveTo>
                  <a:lnTo>
                    <a:pt x="135" y="156"/>
                  </a:lnTo>
                  <a:lnTo>
                    <a:pt x="135" y="156"/>
                  </a:lnTo>
                  <a:lnTo>
                    <a:pt x="130" y="160"/>
                  </a:lnTo>
                  <a:lnTo>
                    <a:pt x="130" y="160"/>
                  </a:lnTo>
                  <a:lnTo>
                    <a:pt x="127" y="166"/>
                  </a:lnTo>
                  <a:lnTo>
                    <a:pt x="127" y="171"/>
                  </a:lnTo>
                  <a:lnTo>
                    <a:pt x="127" y="171"/>
                  </a:lnTo>
                  <a:lnTo>
                    <a:pt x="128" y="174"/>
                  </a:lnTo>
                  <a:lnTo>
                    <a:pt x="131" y="176"/>
                  </a:lnTo>
                  <a:lnTo>
                    <a:pt x="131" y="176"/>
                  </a:lnTo>
                  <a:lnTo>
                    <a:pt x="132" y="171"/>
                  </a:lnTo>
                  <a:lnTo>
                    <a:pt x="135" y="168"/>
                  </a:lnTo>
                  <a:lnTo>
                    <a:pt x="135" y="204"/>
                  </a:lnTo>
                  <a:lnTo>
                    <a:pt x="135" y="204"/>
                  </a:lnTo>
                  <a:lnTo>
                    <a:pt x="131" y="202"/>
                  </a:lnTo>
                  <a:lnTo>
                    <a:pt x="131" y="202"/>
                  </a:lnTo>
                  <a:lnTo>
                    <a:pt x="128" y="199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24" y="181"/>
                  </a:lnTo>
                  <a:lnTo>
                    <a:pt x="124" y="181"/>
                  </a:lnTo>
                  <a:lnTo>
                    <a:pt x="123" y="163"/>
                  </a:lnTo>
                  <a:lnTo>
                    <a:pt x="123" y="163"/>
                  </a:lnTo>
                  <a:lnTo>
                    <a:pt x="123" y="148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31" y="130"/>
                  </a:lnTo>
                  <a:lnTo>
                    <a:pt x="135" y="128"/>
                  </a:lnTo>
                  <a:lnTo>
                    <a:pt x="135" y="128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91" name="组合 210"/>
            <p:cNvGrpSpPr/>
            <p:nvPr/>
          </p:nvGrpSpPr>
          <p:grpSpPr>
            <a:xfrm>
              <a:off x="5049639" y="2019748"/>
              <a:ext cx="209550" cy="200025"/>
              <a:chOff x="3092451" y="2336800"/>
              <a:chExt cx="209550" cy="200025"/>
            </a:xfrm>
            <a:solidFill>
              <a:srgbClr val="434154"/>
            </a:solidFill>
          </p:grpSpPr>
          <p:sp>
            <p:nvSpPr>
              <p:cNvPr id="192" name="Freeform 173"/>
              <p:cNvSpPr>
                <a:spLocks/>
              </p:cNvSpPr>
              <p:nvPr/>
            </p:nvSpPr>
            <p:spPr bwMode="auto">
              <a:xfrm>
                <a:off x="3092451" y="2378075"/>
                <a:ext cx="209550" cy="158750"/>
              </a:xfrm>
              <a:custGeom>
                <a:avLst/>
                <a:gdLst>
                  <a:gd name="T0" fmla="*/ 39 w 132"/>
                  <a:gd name="T1" fmla="*/ 0 h 100"/>
                  <a:gd name="T2" fmla="*/ 39 w 132"/>
                  <a:gd name="T3" fmla="*/ 0 h 100"/>
                  <a:gd name="T4" fmla="*/ 47 w 132"/>
                  <a:gd name="T5" fmla="*/ 0 h 100"/>
                  <a:gd name="T6" fmla="*/ 54 w 132"/>
                  <a:gd name="T7" fmla="*/ 2 h 100"/>
                  <a:gd name="T8" fmla="*/ 61 w 132"/>
                  <a:gd name="T9" fmla="*/ 5 h 100"/>
                  <a:gd name="T10" fmla="*/ 66 w 132"/>
                  <a:gd name="T11" fmla="*/ 9 h 100"/>
                  <a:gd name="T12" fmla="*/ 66 w 132"/>
                  <a:gd name="T13" fmla="*/ 9 h 100"/>
                  <a:gd name="T14" fmla="*/ 71 w 132"/>
                  <a:gd name="T15" fmla="*/ 5 h 100"/>
                  <a:gd name="T16" fmla="*/ 78 w 132"/>
                  <a:gd name="T17" fmla="*/ 2 h 100"/>
                  <a:gd name="T18" fmla="*/ 85 w 132"/>
                  <a:gd name="T19" fmla="*/ 0 h 100"/>
                  <a:gd name="T20" fmla="*/ 93 w 132"/>
                  <a:gd name="T21" fmla="*/ 0 h 100"/>
                  <a:gd name="T22" fmla="*/ 93 w 132"/>
                  <a:gd name="T23" fmla="*/ 0 h 100"/>
                  <a:gd name="T24" fmla="*/ 101 w 132"/>
                  <a:gd name="T25" fmla="*/ 0 h 100"/>
                  <a:gd name="T26" fmla="*/ 108 w 132"/>
                  <a:gd name="T27" fmla="*/ 2 h 100"/>
                  <a:gd name="T28" fmla="*/ 115 w 132"/>
                  <a:gd name="T29" fmla="*/ 6 h 100"/>
                  <a:gd name="T30" fmla="*/ 120 w 132"/>
                  <a:gd name="T31" fmla="*/ 11 h 100"/>
                  <a:gd name="T32" fmla="*/ 126 w 132"/>
                  <a:gd name="T33" fmla="*/ 16 h 100"/>
                  <a:gd name="T34" fmla="*/ 130 w 132"/>
                  <a:gd name="T35" fmla="*/ 23 h 100"/>
                  <a:gd name="T36" fmla="*/ 131 w 132"/>
                  <a:gd name="T37" fmla="*/ 31 h 100"/>
                  <a:gd name="T38" fmla="*/ 132 w 132"/>
                  <a:gd name="T39" fmla="*/ 38 h 100"/>
                  <a:gd name="T40" fmla="*/ 132 w 132"/>
                  <a:gd name="T41" fmla="*/ 38 h 100"/>
                  <a:gd name="T42" fmla="*/ 131 w 132"/>
                  <a:gd name="T43" fmla="*/ 47 h 100"/>
                  <a:gd name="T44" fmla="*/ 128 w 132"/>
                  <a:gd name="T45" fmla="*/ 58 h 100"/>
                  <a:gd name="T46" fmla="*/ 123 w 132"/>
                  <a:gd name="T47" fmla="*/ 69 h 100"/>
                  <a:gd name="T48" fmla="*/ 116 w 132"/>
                  <a:gd name="T49" fmla="*/ 78 h 100"/>
                  <a:gd name="T50" fmla="*/ 107 w 132"/>
                  <a:gd name="T51" fmla="*/ 86 h 100"/>
                  <a:gd name="T52" fmla="*/ 94 w 132"/>
                  <a:gd name="T53" fmla="*/ 93 h 100"/>
                  <a:gd name="T54" fmla="*/ 88 w 132"/>
                  <a:gd name="T55" fmla="*/ 96 h 100"/>
                  <a:gd name="T56" fmla="*/ 81 w 132"/>
                  <a:gd name="T57" fmla="*/ 99 h 100"/>
                  <a:gd name="T58" fmla="*/ 73 w 132"/>
                  <a:gd name="T59" fmla="*/ 99 h 100"/>
                  <a:gd name="T60" fmla="*/ 63 w 132"/>
                  <a:gd name="T61" fmla="*/ 100 h 100"/>
                  <a:gd name="T62" fmla="*/ 63 w 132"/>
                  <a:gd name="T63" fmla="*/ 100 h 100"/>
                  <a:gd name="T64" fmla="*/ 55 w 132"/>
                  <a:gd name="T65" fmla="*/ 99 h 100"/>
                  <a:gd name="T66" fmla="*/ 47 w 132"/>
                  <a:gd name="T67" fmla="*/ 97 h 100"/>
                  <a:gd name="T68" fmla="*/ 39 w 132"/>
                  <a:gd name="T69" fmla="*/ 96 h 100"/>
                  <a:gd name="T70" fmla="*/ 32 w 132"/>
                  <a:gd name="T71" fmla="*/ 93 h 100"/>
                  <a:gd name="T72" fmla="*/ 27 w 132"/>
                  <a:gd name="T73" fmla="*/ 90 h 100"/>
                  <a:gd name="T74" fmla="*/ 21 w 132"/>
                  <a:gd name="T75" fmla="*/ 86 h 100"/>
                  <a:gd name="T76" fmla="*/ 13 w 132"/>
                  <a:gd name="T77" fmla="*/ 77 h 100"/>
                  <a:gd name="T78" fmla="*/ 6 w 132"/>
                  <a:gd name="T79" fmla="*/ 67 h 100"/>
                  <a:gd name="T80" fmla="*/ 2 w 132"/>
                  <a:gd name="T81" fmla="*/ 57 h 100"/>
                  <a:gd name="T82" fmla="*/ 0 w 132"/>
                  <a:gd name="T83" fmla="*/ 47 h 100"/>
                  <a:gd name="T84" fmla="*/ 0 w 132"/>
                  <a:gd name="T85" fmla="*/ 38 h 100"/>
                  <a:gd name="T86" fmla="*/ 0 w 132"/>
                  <a:gd name="T87" fmla="*/ 38 h 100"/>
                  <a:gd name="T88" fmla="*/ 0 w 132"/>
                  <a:gd name="T89" fmla="*/ 31 h 100"/>
                  <a:gd name="T90" fmla="*/ 2 w 132"/>
                  <a:gd name="T91" fmla="*/ 23 h 100"/>
                  <a:gd name="T92" fmla="*/ 6 w 132"/>
                  <a:gd name="T93" fmla="*/ 16 h 100"/>
                  <a:gd name="T94" fmla="*/ 12 w 132"/>
                  <a:gd name="T95" fmla="*/ 11 h 100"/>
                  <a:gd name="T96" fmla="*/ 17 w 132"/>
                  <a:gd name="T97" fmla="*/ 6 h 100"/>
                  <a:gd name="T98" fmla="*/ 24 w 132"/>
                  <a:gd name="T99" fmla="*/ 2 h 100"/>
                  <a:gd name="T100" fmla="*/ 31 w 132"/>
                  <a:gd name="T101" fmla="*/ 0 h 100"/>
                  <a:gd name="T102" fmla="*/ 39 w 132"/>
                  <a:gd name="T103" fmla="*/ 0 h 100"/>
                  <a:gd name="T104" fmla="*/ 39 w 132"/>
                  <a:gd name="T10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" h="100">
                    <a:moveTo>
                      <a:pt x="39" y="0"/>
                    </a:moveTo>
                    <a:lnTo>
                      <a:pt x="39" y="0"/>
                    </a:lnTo>
                    <a:lnTo>
                      <a:pt x="47" y="0"/>
                    </a:lnTo>
                    <a:lnTo>
                      <a:pt x="54" y="2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66" y="9"/>
                    </a:lnTo>
                    <a:lnTo>
                      <a:pt x="71" y="5"/>
                    </a:lnTo>
                    <a:lnTo>
                      <a:pt x="78" y="2"/>
                    </a:lnTo>
                    <a:lnTo>
                      <a:pt x="85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101" y="0"/>
                    </a:lnTo>
                    <a:lnTo>
                      <a:pt x="108" y="2"/>
                    </a:lnTo>
                    <a:lnTo>
                      <a:pt x="115" y="6"/>
                    </a:lnTo>
                    <a:lnTo>
                      <a:pt x="120" y="11"/>
                    </a:lnTo>
                    <a:lnTo>
                      <a:pt x="126" y="16"/>
                    </a:lnTo>
                    <a:lnTo>
                      <a:pt x="130" y="23"/>
                    </a:lnTo>
                    <a:lnTo>
                      <a:pt x="131" y="31"/>
                    </a:lnTo>
                    <a:lnTo>
                      <a:pt x="132" y="38"/>
                    </a:lnTo>
                    <a:lnTo>
                      <a:pt x="132" y="38"/>
                    </a:lnTo>
                    <a:lnTo>
                      <a:pt x="131" y="47"/>
                    </a:lnTo>
                    <a:lnTo>
                      <a:pt x="128" y="58"/>
                    </a:lnTo>
                    <a:lnTo>
                      <a:pt x="123" y="69"/>
                    </a:lnTo>
                    <a:lnTo>
                      <a:pt x="116" y="78"/>
                    </a:lnTo>
                    <a:lnTo>
                      <a:pt x="107" y="86"/>
                    </a:lnTo>
                    <a:lnTo>
                      <a:pt x="94" y="93"/>
                    </a:lnTo>
                    <a:lnTo>
                      <a:pt x="88" y="96"/>
                    </a:lnTo>
                    <a:lnTo>
                      <a:pt x="81" y="99"/>
                    </a:lnTo>
                    <a:lnTo>
                      <a:pt x="73" y="99"/>
                    </a:lnTo>
                    <a:lnTo>
                      <a:pt x="63" y="100"/>
                    </a:lnTo>
                    <a:lnTo>
                      <a:pt x="63" y="100"/>
                    </a:lnTo>
                    <a:lnTo>
                      <a:pt x="55" y="99"/>
                    </a:lnTo>
                    <a:lnTo>
                      <a:pt x="47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7" y="90"/>
                    </a:lnTo>
                    <a:lnTo>
                      <a:pt x="21" y="86"/>
                    </a:lnTo>
                    <a:lnTo>
                      <a:pt x="13" y="77"/>
                    </a:lnTo>
                    <a:lnTo>
                      <a:pt x="6" y="67"/>
                    </a:lnTo>
                    <a:lnTo>
                      <a:pt x="2" y="57"/>
                    </a:lnTo>
                    <a:lnTo>
                      <a:pt x="0" y="47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1"/>
                    </a:lnTo>
                    <a:lnTo>
                      <a:pt x="2" y="23"/>
                    </a:lnTo>
                    <a:lnTo>
                      <a:pt x="6" y="16"/>
                    </a:lnTo>
                    <a:lnTo>
                      <a:pt x="12" y="11"/>
                    </a:lnTo>
                    <a:lnTo>
                      <a:pt x="17" y="6"/>
                    </a:lnTo>
                    <a:lnTo>
                      <a:pt x="24" y="2"/>
                    </a:lnTo>
                    <a:lnTo>
                      <a:pt x="31" y="0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Freeform 174"/>
              <p:cNvSpPr>
                <a:spLocks/>
              </p:cNvSpPr>
              <p:nvPr/>
            </p:nvSpPr>
            <p:spPr bwMode="auto">
              <a:xfrm>
                <a:off x="3149601" y="2336800"/>
                <a:ext cx="52388" cy="73025"/>
              </a:xfrm>
              <a:custGeom>
                <a:avLst/>
                <a:gdLst>
                  <a:gd name="T0" fmla="*/ 29 w 33"/>
                  <a:gd name="T1" fmla="*/ 46 h 46"/>
                  <a:gd name="T2" fmla="*/ 29 w 33"/>
                  <a:gd name="T3" fmla="*/ 46 h 46"/>
                  <a:gd name="T4" fmla="*/ 31 w 33"/>
                  <a:gd name="T5" fmla="*/ 39 h 46"/>
                  <a:gd name="T6" fmla="*/ 33 w 33"/>
                  <a:gd name="T7" fmla="*/ 34 h 46"/>
                  <a:gd name="T8" fmla="*/ 33 w 33"/>
                  <a:gd name="T9" fmla="*/ 27 h 46"/>
                  <a:gd name="T10" fmla="*/ 33 w 33"/>
                  <a:gd name="T11" fmla="*/ 22 h 46"/>
                  <a:gd name="T12" fmla="*/ 30 w 33"/>
                  <a:gd name="T13" fmla="*/ 15 h 46"/>
                  <a:gd name="T14" fmla="*/ 27 w 33"/>
                  <a:gd name="T15" fmla="*/ 9 h 46"/>
                  <a:gd name="T16" fmla="*/ 25 w 33"/>
                  <a:gd name="T17" fmla="*/ 4 h 46"/>
                  <a:gd name="T18" fmla="*/ 19 w 33"/>
                  <a:gd name="T19" fmla="*/ 0 h 46"/>
                  <a:gd name="T20" fmla="*/ 0 w 33"/>
                  <a:gd name="T21" fmla="*/ 3 h 46"/>
                  <a:gd name="T22" fmla="*/ 0 w 33"/>
                  <a:gd name="T23" fmla="*/ 3 h 46"/>
                  <a:gd name="T24" fmla="*/ 12 w 33"/>
                  <a:gd name="T25" fmla="*/ 11 h 46"/>
                  <a:gd name="T26" fmla="*/ 18 w 33"/>
                  <a:gd name="T27" fmla="*/ 15 h 46"/>
                  <a:gd name="T28" fmla="*/ 22 w 33"/>
                  <a:gd name="T29" fmla="*/ 19 h 46"/>
                  <a:gd name="T30" fmla="*/ 25 w 33"/>
                  <a:gd name="T31" fmla="*/ 24 h 46"/>
                  <a:gd name="T32" fmla="*/ 27 w 33"/>
                  <a:gd name="T33" fmla="*/ 31 h 46"/>
                  <a:gd name="T34" fmla="*/ 29 w 33"/>
                  <a:gd name="T35" fmla="*/ 38 h 46"/>
                  <a:gd name="T36" fmla="*/ 29 w 33"/>
                  <a:gd name="T37" fmla="*/ 46 h 46"/>
                  <a:gd name="T38" fmla="*/ 29 w 33"/>
                  <a:gd name="T3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46">
                    <a:moveTo>
                      <a:pt x="29" y="46"/>
                    </a:moveTo>
                    <a:lnTo>
                      <a:pt x="29" y="46"/>
                    </a:lnTo>
                    <a:lnTo>
                      <a:pt x="31" y="39"/>
                    </a:lnTo>
                    <a:lnTo>
                      <a:pt x="33" y="34"/>
                    </a:lnTo>
                    <a:lnTo>
                      <a:pt x="33" y="27"/>
                    </a:lnTo>
                    <a:lnTo>
                      <a:pt x="33" y="22"/>
                    </a:lnTo>
                    <a:lnTo>
                      <a:pt x="30" y="15"/>
                    </a:lnTo>
                    <a:lnTo>
                      <a:pt x="27" y="9"/>
                    </a:lnTo>
                    <a:lnTo>
                      <a:pt x="25" y="4"/>
                    </a:lnTo>
                    <a:lnTo>
                      <a:pt x="19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2" y="11"/>
                    </a:lnTo>
                    <a:lnTo>
                      <a:pt x="18" y="15"/>
                    </a:lnTo>
                    <a:lnTo>
                      <a:pt x="22" y="19"/>
                    </a:lnTo>
                    <a:lnTo>
                      <a:pt x="25" y="24"/>
                    </a:lnTo>
                    <a:lnTo>
                      <a:pt x="27" y="31"/>
                    </a:lnTo>
                    <a:lnTo>
                      <a:pt x="29" y="38"/>
                    </a:lnTo>
                    <a:lnTo>
                      <a:pt x="29" y="46"/>
                    </a:lnTo>
                    <a:lnTo>
                      <a:pt x="29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94" name="Freeform 175"/>
            <p:cNvSpPr>
              <a:spLocks noEditPoints="1"/>
            </p:cNvSpPr>
            <p:nvPr/>
          </p:nvSpPr>
          <p:spPr bwMode="auto">
            <a:xfrm>
              <a:off x="5271889" y="3342136"/>
              <a:ext cx="217488" cy="303213"/>
            </a:xfrm>
            <a:custGeom>
              <a:avLst/>
              <a:gdLst>
                <a:gd name="T0" fmla="*/ 125 w 137"/>
                <a:gd name="T1" fmla="*/ 55 h 191"/>
                <a:gd name="T2" fmla="*/ 126 w 137"/>
                <a:gd name="T3" fmla="*/ 51 h 191"/>
                <a:gd name="T4" fmla="*/ 133 w 137"/>
                <a:gd name="T5" fmla="*/ 34 h 191"/>
                <a:gd name="T6" fmla="*/ 136 w 137"/>
                <a:gd name="T7" fmla="*/ 29 h 191"/>
                <a:gd name="T8" fmla="*/ 137 w 137"/>
                <a:gd name="T9" fmla="*/ 21 h 191"/>
                <a:gd name="T10" fmla="*/ 136 w 137"/>
                <a:gd name="T11" fmla="*/ 13 h 191"/>
                <a:gd name="T12" fmla="*/ 132 w 137"/>
                <a:gd name="T13" fmla="*/ 6 h 191"/>
                <a:gd name="T14" fmla="*/ 128 w 137"/>
                <a:gd name="T15" fmla="*/ 4 h 191"/>
                <a:gd name="T16" fmla="*/ 116 w 137"/>
                <a:gd name="T17" fmla="*/ 0 h 191"/>
                <a:gd name="T18" fmla="*/ 103 w 137"/>
                <a:gd name="T19" fmla="*/ 4 h 191"/>
                <a:gd name="T20" fmla="*/ 113 w 137"/>
                <a:gd name="T21" fmla="*/ 39 h 191"/>
                <a:gd name="T22" fmla="*/ 103 w 137"/>
                <a:gd name="T23" fmla="*/ 59 h 191"/>
                <a:gd name="T24" fmla="*/ 110 w 137"/>
                <a:gd name="T25" fmla="*/ 48 h 191"/>
                <a:gd name="T26" fmla="*/ 110 w 137"/>
                <a:gd name="T27" fmla="*/ 42 h 191"/>
                <a:gd name="T28" fmla="*/ 120 w 137"/>
                <a:gd name="T29" fmla="*/ 48 h 191"/>
                <a:gd name="T30" fmla="*/ 121 w 137"/>
                <a:gd name="T31" fmla="*/ 52 h 191"/>
                <a:gd name="T32" fmla="*/ 121 w 137"/>
                <a:gd name="T33" fmla="*/ 57 h 191"/>
                <a:gd name="T34" fmla="*/ 103 w 137"/>
                <a:gd name="T35" fmla="*/ 89 h 191"/>
                <a:gd name="T36" fmla="*/ 97 w 137"/>
                <a:gd name="T37" fmla="*/ 93 h 191"/>
                <a:gd name="T38" fmla="*/ 99 w 137"/>
                <a:gd name="T39" fmla="*/ 92 h 191"/>
                <a:gd name="T40" fmla="*/ 103 w 137"/>
                <a:gd name="T41" fmla="*/ 89 h 191"/>
                <a:gd name="T42" fmla="*/ 101 w 137"/>
                <a:gd name="T43" fmla="*/ 85 h 191"/>
                <a:gd name="T44" fmla="*/ 99 w 137"/>
                <a:gd name="T45" fmla="*/ 86 h 191"/>
                <a:gd name="T46" fmla="*/ 95 w 137"/>
                <a:gd name="T47" fmla="*/ 88 h 191"/>
                <a:gd name="T48" fmla="*/ 84 w 137"/>
                <a:gd name="T49" fmla="*/ 81 h 191"/>
                <a:gd name="T50" fmla="*/ 84 w 137"/>
                <a:gd name="T51" fmla="*/ 81 h 191"/>
                <a:gd name="T52" fmla="*/ 90 w 137"/>
                <a:gd name="T53" fmla="*/ 78 h 191"/>
                <a:gd name="T54" fmla="*/ 103 w 137"/>
                <a:gd name="T55" fmla="*/ 34 h 191"/>
                <a:gd name="T56" fmla="*/ 88 w 137"/>
                <a:gd name="T57" fmla="*/ 23 h 191"/>
                <a:gd name="T58" fmla="*/ 80 w 137"/>
                <a:gd name="T59" fmla="*/ 25 h 191"/>
                <a:gd name="T60" fmla="*/ 57 w 137"/>
                <a:gd name="T61" fmla="*/ 59 h 191"/>
                <a:gd name="T62" fmla="*/ 57 w 137"/>
                <a:gd name="T63" fmla="*/ 66 h 191"/>
                <a:gd name="T64" fmla="*/ 22 w 137"/>
                <a:gd name="T65" fmla="*/ 153 h 191"/>
                <a:gd name="T66" fmla="*/ 26 w 137"/>
                <a:gd name="T67" fmla="*/ 154 h 191"/>
                <a:gd name="T68" fmla="*/ 29 w 137"/>
                <a:gd name="T69" fmla="*/ 155 h 191"/>
                <a:gd name="T70" fmla="*/ 29 w 137"/>
                <a:gd name="T71" fmla="*/ 162 h 191"/>
                <a:gd name="T72" fmla="*/ 33 w 137"/>
                <a:gd name="T73" fmla="*/ 161 h 191"/>
                <a:gd name="T74" fmla="*/ 38 w 137"/>
                <a:gd name="T75" fmla="*/ 162 h 191"/>
                <a:gd name="T76" fmla="*/ 40 w 137"/>
                <a:gd name="T77" fmla="*/ 163 h 191"/>
                <a:gd name="T78" fmla="*/ 41 w 137"/>
                <a:gd name="T79" fmla="*/ 169 h 191"/>
                <a:gd name="T80" fmla="*/ 38 w 137"/>
                <a:gd name="T81" fmla="*/ 173 h 191"/>
                <a:gd name="T82" fmla="*/ 22 w 137"/>
                <a:gd name="T83" fmla="*/ 182 h 191"/>
                <a:gd name="T84" fmla="*/ 41 w 137"/>
                <a:gd name="T85" fmla="*/ 176 h 191"/>
                <a:gd name="T86" fmla="*/ 103 w 137"/>
                <a:gd name="T87" fmla="*/ 29 h 191"/>
                <a:gd name="T88" fmla="*/ 97 w 137"/>
                <a:gd name="T89" fmla="*/ 9 h 191"/>
                <a:gd name="T90" fmla="*/ 103 w 137"/>
                <a:gd name="T91" fmla="*/ 4 h 191"/>
                <a:gd name="T92" fmla="*/ 22 w 137"/>
                <a:gd name="T93" fmla="*/ 117 h 191"/>
                <a:gd name="T94" fmla="*/ 2 w 137"/>
                <a:gd name="T95" fmla="*/ 191 h 191"/>
                <a:gd name="T96" fmla="*/ 22 w 137"/>
                <a:gd name="T97" fmla="*/ 180 h 191"/>
                <a:gd name="T98" fmla="*/ 5 w 137"/>
                <a:gd name="T99" fmla="*/ 174 h 191"/>
                <a:gd name="T100" fmla="*/ 5 w 137"/>
                <a:gd name="T101" fmla="*/ 150 h 191"/>
                <a:gd name="T102" fmla="*/ 6 w 137"/>
                <a:gd name="T103" fmla="*/ 149 h 191"/>
                <a:gd name="T104" fmla="*/ 10 w 137"/>
                <a:gd name="T105" fmla="*/ 146 h 191"/>
                <a:gd name="T106" fmla="*/ 15 w 137"/>
                <a:gd name="T107" fmla="*/ 146 h 191"/>
                <a:gd name="T108" fmla="*/ 17 w 137"/>
                <a:gd name="T109" fmla="*/ 149 h 191"/>
                <a:gd name="T110" fmla="*/ 18 w 137"/>
                <a:gd name="T111" fmla="*/ 155 h 191"/>
                <a:gd name="T112" fmla="*/ 19 w 137"/>
                <a:gd name="T113" fmla="*/ 154 h 191"/>
                <a:gd name="T114" fmla="*/ 22 w 137"/>
                <a:gd name="T115" fmla="*/ 117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7" h="191">
                  <a:moveTo>
                    <a:pt x="103" y="89"/>
                  </a:moveTo>
                  <a:lnTo>
                    <a:pt x="125" y="55"/>
                  </a:lnTo>
                  <a:lnTo>
                    <a:pt x="125" y="55"/>
                  </a:lnTo>
                  <a:lnTo>
                    <a:pt x="126" y="51"/>
                  </a:lnTo>
                  <a:lnTo>
                    <a:pt x="125" y="47"/>
                  </a:lnTo>
                  <a:lnTo>
                    <a:pt x="133" y="34"/>
                  </a:lnTo>
                  <a:lnTo>
                    <a:pt x="133" y="34"/>
                  </a:lnTo>
                  <a:lnTo>
                    <a:pt x="136" y="29"/>
                  </a:lnTo>
                  <a:lnTo>
                    <a:pt x="137" y="25"/>
                  </a:lnTo>
                  <a:lnTo>
                    <a:pt x="137" y="21"/>
                  </a:lnTo>
                  <a:lnTo>
                    <a:pt x="137" y="17"/>
                  </a:lnTo>
                  <a:lnTo>
                    <a:pt x="136" y="13"/>
                  </a:lnTo>
                  <a:lnTo>
                    <a:pt x="135" y="9"/>
                  </a:lnTo>
                  <a:lnTo>
                    <a:pt x="132" y="6"/>
                  </a:lnTo>
                  <a:lnTo>
                    <a:pt x="128" y="4"/>
                  </a:lnTo>
                  <a:lnTo>
                    <a:pt x="128" y="4"/>
                  </a:lnTo>
                  <a:lnTo>
                    <a:pt x="121" y="0"/>
                  </a:lnTo>
                  <a:lnTo>
                    <a:pt x="116" y="0"/>
                  </a:lnTo>
                  <a:lnTo>
                    <a:pt x="109" y="1"/>
                  </a:lnTo>
                  <a:lnTo>
                    <a:pt x="103" y="4"/>
                  </a:lnTo>
                  <a:lnTo>
                    <a:pt x="103" y="29"/>
                  </a:lnTo>
                  <a:lnTo>
                    <a:pt x="113" y="39"/>
                  </a:lnTo>
                  <a:lnTo>
                    <a:pt x="103" y="34"/>
                  </a:lnTo>
                  <a:lnTo>
                    <a:pt x="103" y="59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0" y="46"/>
                  </a:lnTo>
                  <a:lnTo>
                    <a:pt x="110" y="42"/>
                  </a:lnTo>
                  <a:lnTo>
                    <a:pt x="120" y="48"/>
                  </a:lnTo>
                  <a:lnTo>
                    <a:pt x="120" y="48"/>
                  </a:lnTo>
                  <a:lnTo>
                    <a:pt x="121" y="50"/>
                  </a:lnTo>
                  <a:lnTo>
                    <a:pt x="121" y="52"/>
                  </a:lnTo>
                  <a:lnTo>
                    <a:pt x="121" y="54"/>
                  </a:lnTo>
                  <a:lnTo>
                    <a:pt x="121" y="57"/>
                  </a:lnTo>
                  <a:lnTo>
                    <a:pt x="103" y="82"/>
                  </a:lnTo>
                  <a:lnTo>
                    <a:pt x="103" y="89"/>
                  </a:lnTo>
                  <a:close/>
                  <a:moveTo>
                    <a:pt x="41" y="176"/>
                  </a:moveTo>
                  <a:lnTo>
                    <a:pt x="97" y="93"/>
                  </a:lnTo>
                  <a:lnTo>
                    <a:pt x="97" y="93"/>
                  </a:lnTo>
                  <a:lnTo>
                    <a:pt x="99" y="92"/>
                  </a:lnTo>
                  <a:lnTo>
                    <a:pt x="102" y="89"/>
                  </a:lnTo>
                  <a:lnTo>
                    <a:pt x="103" y="89"/>
                  </a:lnTo>
                  <a:lnTo>
                    <a:pt x="103" y="82"/>
                  </a:lnTo>
                  <a:lnTo>
                    <a:pt x="101" y="85"/>
                  </a:lnTo>
                  <a:lnTo>
                    <a:pt x="101" y="85"/>
                  </a:lnTo>
                  <a:lnTo>
                    <a:pt x="99" y="86"/>
                  </a:lnTo>
                  <a:lnTo>
                    <a:pt x="98" y="88"/>
                  </a:lnTo>
                  <a:lnTo>
                    <a:pt x="95" y="88"/>
                  </a:lnTo>
                  <a:lnTo>
                    <a:pt x="94" y="86"/>
                  </a:lnTo>
                  <a:lnTo>
                    <a:pt x="84" y="81"/>
                  </a:lnTo>
                  <a:lnTo>
                    <a:pt x="84" y="81"/>
                  </a:lnTo>
                  <a:lnTo>
                    <a:pt x="84" y="81"/>
                  </a:lnTo>
                  <a:lnTo>
                    <a:pt x="87" y="80"/>
                  </a:lnTo>
                  <a:lnTo>
                    <a:pt x="90" y="78"/>
                  </a:lnTo>
                  <a:lnTo>
                    <a:pt x="103" y="59"/>
                  </a:lnTo>
                  <a:lnTo>
                    <a:pt x="103" y="34"/>
                  </a:lnTo>
                  <a:lnTo>
                    <a:pt x="88" y="23"/>
                  </a:lnTo>
                  <a:lnTo>
                    <a:pt x="88" y="23"/>
                  </a:lnTo>
                  <a:lnTo>
                    <a:pt x="83" y="23"/>
                  </a:lnTo>
                  <a:lnTo>
                    <a:pt x="80" y="25"/>
                  </a:lnTo>
                  <a:lnTo>
                    <a:pt x="57" y="59"/>
                  </a:lnTo>
                  <a:lnTo>
                    <a:pt x="57" y="59"/>
                  </a:lnTo>
                  <a:lnTo>
                    <a:pt x="56" y="63"/>
                  </a:lnTo>
                  <a:lnTo>
                    <a:pt x="57" y="66"/>
                  </a:lnTo>
                  <a:lnTo>
                    <a:pt x="22" y="117"/>
                  </a:lnTo>
                  <a:lnTo>
                    <a:pt x="22" y="153"/>
                  </a:lnTo>
                  <a:lnTo>
                    <a:pt x="22" y="153"/>
                  </a:lnTo>
                  <a:lnTo>
                    <a:pt x="26" y="154"/>
                  </a:lnTo>
                  <a:lnTo>
                    <a:pt x="26" y="154"/>
                  </a:lnTo>
                  <a:lnTo>
                    <a:pt x="29" y="155"/>
                  </a:lnTo>
                  <a:lnTo>
                    <a:pt x="29" y="158"/>
                  </a:lnTo>
                  <a:lnTo>
                    <a:pt x="29" y="162"/>
                  </a:lnTo>
                  <a:lnTo>
                    <a:pt x="29" y="162"/>
                  </a:lnTo>
                  <a:lnTo>
                    <a:pt x="33" y="161"/>
                  </a:lnTo>
                  <a:lnTo>
                    <a:pt x="36" y="161"/>
                  </a:lnTo>
                  <a:lnTo>
                    <a:pt x="38" y="162"/>
                  </a:lnTo>
                  <a:lnTo>
                    <a:pt x="38" y="162"/>
                  </a:lnTo>
                  <a:lnTo>
                    <a:pt x="40" y="163"/>
                  </a:lnTo>
                  <a:lnTo>
                    <a:pt x="41" y="166"/>
                  </a:lnTo>
                  <a:lnTo>
                    <a:pt x="41" y="169"/>
                  </a:lnTo>
                  <a:lnTo>
                    <a:pt x="40" y="172"/>
                  </a:lnTo>
                  <a:lnTo>
                    <a:pt x="38" y="173"/>
                  </a:lnTo>
                  <a:lnTo>
                    <a:pt x="22" y="180"/>
                  </a:lnTo>
                  <a:lnTo>
                    <a:pt x="22" y="182"/>
                  </a:lnTo>
                  <a:lnTo>
                    <a:pt x="41" y="176"/>
                  </a:lnTo>
                  <a:lnTo>
                    <a:pt x="41" y="176"/>
                  </a:lnTo>
                  <a:close/>
                  <a:moveTo>
                    <a:pt x="103" y="4"/>
                  </a:moveTo>
                  <a:lnTo>
                    <a:pt x="103" y="29"/>
                  </a:lnTo>
                  <a:lnTo>
                    <a:pt x="91" y="1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103" y="4"/>
                  </a:lnTo>
                  <a:lnTo>
                    <a:pt x="103" y="4"/>
                  </a:lnTo>
                  <a:close/>
                  <a:moveTo>
                    <a:pt x="22" y="117"/>
                  </a:moveTo>
                  <a:lnTo>
                    <a:pt x="0" y="150"/>
                  </a:lnTo>
                  <a:lnTo>
                    <a:pt x="2" y="191"/>
                  </a:lnTo>
                  <a:lnTo>
                    <a:pt x="22" y="182"/>
                  </a:lnTo>
                  <a:lnTo>
                    <a:pt x="22" y="180"/>
                  </a:lnTo>
                  <a:lnTo>
                    <a:pt x="17" y="182"/>
                  </a:lnTo>
                  <a:lnTo>
                    <a:pt x="5" y="174"/>
                  </a:lnTo>
                  <a:lnTo>
                    <a:pt x="5" y="150"/>
                  </a:lnTo>
                  <a:lnTo>
                    <a:pt x="5" y="150"/>
                  </a:lnTo>
                  <a:lnTo>
                    <a:pt x="6" y="149"/>
                  </a:lnTo>
                  <a:lnTo>
                    <a:pt x="6" y="149"/>
                  </a:lnTo>
                  <a:lnTo>
                    <a:pt x="7" y="146"/>
                  </a:lnTo>
                  <a:lnTo>
                    <a:pt x="10" y="146"/>
                  </a:lnTo>
                  <a:lnTo>
                    <a:pt x="13" y="146"/>
                  </a:lnTo>
                  <a:lnTo>
                    <a:pt x="15" y="146"/>
                  </a:lnTo>
                  <a:lnTo>
                    <a:pt x="15" y="146"/>
                  </a:lnTo>
                  <a:lnTo>
                    <a:pt x="17" y="149"/>
                  </a:lnTo>
                  <a:lnTo>
                    <a:pt x="18" y="150"/>
                  </a:lnTo>
                  <a:lnTo>
                    <a:pt x="18" y="155"/>
                  </a:lnTo>
                  <a:lnTo>
                    <a:pt x="18" y="155"/>
                  </a:lnTo>
                  <a:lnTo>
                    <a:pt x="19" y="154"/>
                  </a:lnTo>
                  <a:lnTo>
                    <a:pt x="22" y="153"/>
                  </a:lnTo>
                  <a:lnTo>
                    <a:pt x="22" y="117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5" name="Freeform 176"/>
            <p:cNvSpPr>
              <a:spLocks noEditPoints="1"/>
            </p:cNvSpPr>
            <p:nvPr/>
          </p:nvSpPr>
          <p:spPr bwMode="auto">
            <a:xfrm>
              <a:off x="3508176" y="1757811"/>
              <a:ext cx="279400" cy="303213"/>
            </a:xfrm>
            <a:custGeom>
              <a:avLst/>
              <a:gdLst>
                <a:gd name="T0" fmla="*/ 138 w 176"/>
                <a:gd name="T1" fmla="*/ 88 h 191"/>
                <a:gd name="T2" fmla="*/ 132 w 176"/>
                <a:gd name="T3" fmla="*/ 138 h 191"/>
                <a:gd name="T4" fmla="*/ 150 w 176"/>
                <a:gd name="T5" fmla="*/ 143 h 191"/>
                <a:gd name="T6" fmla="*/ 147 w 176"/>
                <a:gd name="T7" fmla="*/ 151 h 191"/>
                <a:gd name="T8" fmla="*/ 132 w 176"/>
                <a:gd name="T9" fmla="*/ 36 h 191"/>
                <a:gd name="T10" fmla="*/ 150 w 176"/>
                <a:gd name="T11" fmla="*/ 26 h 191"/>
                <a:gd name="T12" fmla="*/ 135 w 176"/>
                <a:gd name="T13" fmla="*/ 47 h 191"/>
                <a:gd name="T14" fmla="*/ 146 w 176"/>
                <a:gd name="T15" fmla="*/ 88 h 191"/>
                <a:gd name="T16" fmla="*/ 174 w 176"/>
                <a:gd name="T17" fmla="*/ 85 h 191"/>
                <a:gd name="T18" fmla="*/ 150 w 176"/>
                <a:gd name="T19" fmla="*/ 92 h 191"/>
                <a:gd name="T20" fmla="*/ 88 w 176"/>
                <a:gd name="T21" fmla="*/ 39 h 191"/>
                <a:gd name="T22" fmla="*/ 115 w 176"/>
                <a:gd name="T23" fmla="*/ 46 h 191"/>
                <a:gd name="T24" fmla="*/ 132 w 176"/>
                <a:gd name="T25" fmla="*/ 109 h 191"/>
                <a:gd name="T26" fmla="*/ 115 w 176"/>
                <a:gd name="T27" fmla="*/ 128 h 191"/>
                <a:gd name="T28" fmla="*/ 111 w 176"/>
                <a:gd name="T29" fmla="*/ 180 h 191"/>
                <a:gd name="T30" fmla="*/ 90 w 176"/>
                <a:gd name="T31" fmla="*/ 191 h 191"/>
                <a:gd name="T32" fmla="*/ 105 w 176"/>
                <a:gd name="T33" fmla="*/ 126 h 191"/>
                <a:gd name="T34" fmla="*/ 122 w 176"/>
                <a:gd name="T35" fmla="*/ 107 h 191"/>
                <a:gd name="T36" fmla="*/ 124 w 176"/>
                <a:gd name="T37" fmla="*/ 73 h 191"/>
                <a:gd name="T38" fmla="*/ 104 w 176"/>
                <a:gd name="T39" fmla="*/ 51 h 191"/>
                <a:gd name="T40" fmla="*/ 88 w 176"/>
                <a:gd name="T41" fmla="*/ 39 h 191"/>
                <a:gd name="T42" fmla="*/ 127 w 176"/>
                <a:gd name="T43" fmla="*/ 43 h 191"/>
                <a:gd name="T44" fmla="*/ 132 w 176"/>
                <a:gd name="T45" fmla="*/ 36 h 191"/>
                <a:gd name="T46" fmla="*/ 128 w 176"/>
                <a:gd name="T47" fmla="*/ 128 h 191"/>
                <a:gd name="T48" fmla="*/ 132 w 176"/>
                <a:gd name="T49" fmla="*/ 127 h 191"/>
                <a:gd name="T50" fmla="*/ 92 w 176"/>
                <a:gd name="T51" fmla="*/ 1 h 191"/>
                <a:gd name="T52" fmla="*/ 88 w 176"/>
                <a:gd name="T53" fmla="*/ 30 h 191"/>
                <a:gd name="T54" fmla="*/ 80 w 176"/>
                <a:gd name="T55" fmla="*/ 191 h 191"/>
                <a:gd name="T56" fmla="*/ 62 w 176"/>
                <a:gd name="T57" fmla="*/ 176 h 191"/>
                <a:gd name="T58" fmla="*/ 55 w 176"/>
                <a:gd name="T59" fmla="*/ 124 h 191"/>
                <a:gd name="T60" fmla="*/ 44 w 176"/>
                <a:gd name="T61" fmla="*/ 67 h 191"/>
                <a:gd name="T62" fmla="*/ 67 w 176"/>
                <a:gd name="T63" fmla="*/ 43 h 191"/>
                <a:gd name="T64" fmla="*/ 88 w 176"/>
                <a:gd name="T65" fmla="*/ 49 h 191"/>
                <a:gd name="T66" fmla="*/ 61 w 176"/>
                <a:gd name="T67" fmla="*/ 61 h 191"/>
                <a:gd name="T68" fmla="*/ 50 w 176"/>
                <a:gd name="T69" fmla="*/ 88 h 191"/>
                <a:gd name="T70" fmla="*/ 69 w 176"/>
                <a:gd name="T71" fmla="*/ 120 h 191"/>
                <a:gd name="T72" fmla="*/ 88 w 176"/>
                <a:gd name="T73" fmla="*/ 147 h 191"/>
                <a:gd name="T74" fmla="*/ 88 w 176"/>
                <a:gd name="T75" fmla="*/ 30 h 191"/>
                <a:gd name="T76" fmla="*/ 84 w 176"/>
                <a:gd name="T77" fmla="*/ 26 h 191"/>
                <a:gd name="T78" fmla="*/ 88 w 176"/>
                <a:gd name="T79" fmla="*/ 0 h 191"/>
                <a:gd name="T80" fmla="*/ 47 w 176"/>
                <a:gd name="T81" fmla="*/ 135 h 191"/>
                <a:gd name="T82" fmla="*/ 44 w 176"/>
                <a:gd name="T83" fmla="*/ 138 h 191"/>
                <a:gd name="T84" fmla="*/ 47 w 176"/>
                <a:gd name="T85" fmla="*/ 47 h 191"/>
                <a:gd name="T86" fmla="*/ 44 w 176"/>
                <a:gd name="T87" fmla="*/ 108 h 191"/>
                <a:gd name="T88" fmla="*/ 40 w 176"/>
                <a:gd name="T89" fmla="*/ 77 h 191"/>
                <a:gd name="T90" fmla="*/ 44 w 176"/>
                <a:gd name="T91" fmla="*/ 49 h 191"/>
                <a:gd name="T92" fmla="*/ 25 w 176"/>
                <a:gd name="T93" fmla="*/ 31 h 191"/>
                <a:gd name="T94" fmla="*/ 32 w 176"/>
                <a:gd name="T95" fmla="*/ 26 h 191"/>
                <a:gd name="T96" fmla="*/ 32 w 176"/>
                <a:gd name="T97" fmla="*/ 150 h 191"/>
                <a:gd name="T98" fmla="*/ 24 w 176"/>
                <a:gd name="T99" fmla="*/ 147 h 191"/>
                <a:gd name="T100" fmla="*/ 44 w 176"/>
                <a:gd name="T101" fmla="*/ 127 h 191"/>
                <a:gd name="T102" fmla="*/ 25 w 176"/>
                <a:gd name="T103" fmla="*/ 84 h 191"/>
                <a:gd name="T104" fmla="*/ 25 w 176"/>
                <a:gd name="T105" fmla="*/ 92 h 191"/>
                <a:gd name="T106" fmla="*/ 0 w 176"/>
                <a:gd name="T107" fmla="*/ 88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6" h="191">
                  <a:moveTo>
                    <a:pt x="132" y="66"/>
                  </a:moveTo>
                  <a:lnTo>
                    <a:pt x="132" y="66"/>
                  </a:lnTo>
                  <a:lnTo>
                    <a:pt x="136" y="77"/>
                  </a:lnTo>
                  <a:lnTo>
                    <a:pt x="138" y="88"/>
                  </a:lnTo>
                  <a:lnTo>
                    <a:pt x="138" y="88"/>
                  </a:lnTo>
                  <a:lnTo>
                    <a:pt x="136" y="99"/>
                  </a:lnTo>
                  <a:lnTo>
                    <a:pt x="132" y="109"/>
                  </a:lnTo>
                  <a:lnTo>
                    <a:pt x="132" y="66"/>
                  </a:lnTo>
                  <a:lnTo>
                    <a:pt x="132" y="66"/>
                  </a:lnTo>
                  <a:close/>
                  <a:moveTo>
                    <a:pt x="132" y="138"/>
                  </a:moveTo>
                  <a:lnTo>
                    <a:pt x="132" y="127"/>
                  </a:lnTo>
                  <a:lnTo>
                    <a:pt x="132" y="127"/>
                  </a:lnTo>
                  <a:lnTo>
                    <a:pt x="135" y="128"/>
                  </a:lnTo>
                  <a:lnTo>
                    <a:pt x="135" y="128"/>
                  </a:lnTo>
                  <a:lnTo>
                    <a:pt x="150" y="143"/>
                  </a:lnTo>
                  <a:lnTo>
                    <a:pt x="150" y="143"/>
                  </a:lnTo>
                  <a:lnTo>
                    <a:pt x="151" y="147"/>
                  </a:lnTo>
                  <a:lnTo>
                    <a:pt x="150" y="150"/>
                  </a:lnTo>
                  <a:lnTo>
                    <a:pt x="150" y="150"/>
                  </a:lnTo>
                  <a:lnTo>
                    <a:pt x="147" y="151"/>
                  </a:lnTo>
                  <a:lnTo>
                    <a:pt x="145" y="150"/>
                  </a:lnTo>
                  <a:lnTo>
                    <a:pt x="132" y="138"/>
                  </a:lnTo>
                  <a:lnTo>
                    <a:pt x="132" y="138"/>
                  </a:lnTo>
                  <a:close/>
                  <a:moveTo>
                    <a:pt x="132" y="49"/>
                  </a:moveTo>
                  <a:lnTo>
                    <a:pt x="132" y="36"/>
                  </a:lnTo>
                  <a:lnTo>
                    <a:pt x="145" y="26"/>
                  </a:lnTo>
                  <a:lnTo>
                    <a:pt x="145" y="26"/>
                  </a:lnTo>
                  <a:lnTo>
                    <a:pt x="147" y="24"/>
                  </a:lnTo>
                  <a:lnTo>
                    <a:pt x="150" y="26"/>
                  </a:lnTo>
                  <a:lnTo>
                    <a:pt x="150" y="26"/>
                  </a:lnTo>
                  <a:lnTo>
                    <a:pt x="151" y="28"/>
                  </a:lnTo>
                  <a:lnTo>
                    <a:pt x="150" y="31"/>
                  </a:lnTo>
                  <a:lnTo>
                    <a:pt x="135" y="47"/>
                  </a:lnTo>
                  <a:lnTo>
                    <a:pt x="135" y="47"/>
                  </a:lnTo>
                  <a:lnTo>
                    <a:pt x="135" y="47"/>
                  </a:lnTo>
                  <a:lnTo>
                    <a:pt x="132" y="49"/>
                  </a:lnTo>
                  <a:lnTo>
                    <a:pt x="132" y="49"/>
                  </a:lnTo>
                  <a:close/>
                  <a:moveTo>
                    <a:pt x="146" y="88"/>
                  </a:moveTo>
                  <a:lnTo>
                    <a:pt x="146" y="88"/>
                  </a:lnTo>
                  <a:lnTo>
                    <a:pt x="146" y="88"/>
                  </a:lnTo>
                  <a:lnTo>
                    <a:pt x="147" y="85"/>
                  </a:lnTo>
                  <a:lnTo>
                    <a:pt x="150" y="84"/>
                  </a:lnTo>
                  <a:lnTo>
                    <a:pt x="172" y="84"/>
                  </a:lnTo>
                  <a:lnTo>
                    <a:pt x="172" y="84"/>
                  </a:lnTo>
                  <a:lnTo>
                    <a:pt x="174" y="85"/>
                  </a:lnTo>
                  <a:lnTo>
                    <a:pt x="176" y="88"/>
                  </a:lnTo>
                  <a:lnTo>
                    <a:pt x="176" y="88"/>
                  </a:lnTo>
                  <a:lnTo>
                    <a:pt x="174" y="91"/>
                  </a:lnTo>
                  <a:lnTo>
                    <a:pt x="172" y="92"/>
                  </a:lnTo>
                  <a:lnTo>
                    <a:pt x="150" y="92"/>
                  </a:lnTo>
                  <a:lnTo>
                    <a:pt x="150" y="92"/>
                  </a:lnTo>
                  <a:lnTo>
                    <a:pt x="147" y="91"/>
                  </a:lnTo>
                  <a:lnTo>
                    <a:pt x="146" y="88"/>
                  </a:lnTo>
                  <a:lnTo>
                    <a:pt x="146" y="88"/>
                  </a:lnTo>
                  <a:close/>
                  <a:moveTo>
                    <a:pt x="88" y="39"/>
                  </a:moveTo>
                  <a:lnTo>
                    <a:pt x="88" y="39"/>
                  </a:lnTo>
                  <a:lnTo>
                    <a:pt x="96" y="39"/>
                  </a:lnTo>
                  <a:lnTo>
                    <a:pt x="103" y="40"/>
                  </a:lnTo>
                  <a:lnTo>
                    <a:pt x="108" y="43"/>
                  </a:lnTo>
                  <a:lnTo>
                    <a:pt x="115" y="46"/>
                  </a:lnTo>
                  <a:lnTo>
                    <a:pt x="120" y="50"/>
                  </a:lnTo>
                  <a:lnTo>
                    <a:pt x="124" y="55"/>
                  </a:lnTo>
                  <a:lnTo>
                    <a:pt x="128" y="61"/>
                  </a:lnTo>
                  <a:lnTo>
                    <a:pt x="132" y="66"/>
                  </a:lnTo>
                  <a:lnTo>
                    <a:pt x="132" y="109"/>
                  </a:lnTo>
                  <a:lnTo>
                    <a:pt x="132" y="109"/>
                  </a:lnTo>
                  <a:lnTo>
                    <a:pt x="128" y="115"/>
                  </a:lnTo>
                  <a:lnTo>
                    <a:pt x="124" y="120"/>
                  </a:lnTo>
                  <a:lnTo>
                    <a:pt x="120" y="124"/>
                  </a:lnTo>
                  <a:lnTo>
                    <a:pt x="115" y="128"/>
                  </a:lnTo>
                  <a:lnTo>
                    <a:pt x="115" y="166"/>
                  </a:lnTo>
                  <a:lnTo>
                    <a:pt x="115" y="166"/>
                  </a:lnTo>
                  <a:lnTo>
                    <a:pt x="115" y="172"/>
                  </a:lnTo>
                  <a:lnTo>
                    <a:pt x="113" y="176"/>
                  </a:lnTo>
                  <a:lnTo>
                    <a:pt x="111" y="180"/>
                  </a:lnTo>
                  <a:lnTo>
                    <a:pt x="108" y="184"/>
                  </a:lnTo>
                  <a:lnTo>
                    <a:pt x="104" y="187"/>
                  </a:lnTo>
                  <a:lnTo>
                    <a:pt x="100" y="189"/>
                  </a:lnTo>
                  <a:lnTo>
                    <a:pt x="96" y="191"/>
                  </a:lnTo>
                  <a:lnTo>
                    <a:pt x="90" y="191"/>
                  </a:lnTo>
                  <a:lnTo>
                    <a:pt x="88" y="191"/>
                  </a:lnTo>
                  <a:lnTo>
                    <a:pt x="88" y="147"/>
                  </a:lnTo>
                  <a:lnTo>
                    <a:pt x="105" y="147"/>
                  </a:lnTo>
                  <a:lnTo>
                    <a:pt x="105" y="126"/>
                  </a:lnTo>
                  <a:lnTo>
                    <a:pt x="105" y="126"/>
                  </a:lnTo>
                  <a:lnTo>
                    <a:pt x="105" y="123"/>
                  </a:lnTo>
                  <a:lnTo>
                    <a:pt x="108" y="122"/>
                  </a:lnTo>
                  <a:lnTo>
                    <a:pt x="108" y="122"/>
                  </a:lnTo>
                  <a:lnTo>
                    <a:pt x="115" y="115"/>
                  </a:lnTo>
                  <a:lnTo>
                    <a:pt x="122" y="107"/>
                  </a:lnTo>
                  <a:lnTo>
                    <a:pt x="126" y="99"/>
                  </a:lnTo>
                  <a:lnTo>
                    <a:pt x="127" y="88"/>
                  </a:lnTo>
                  <a:lnTo>
                    <a:pt x="127" y="88"/>
                  </a:lnTo>
                  <a:lnTo>
                    <a:pt x="126" y="80"/>
                  </a:lnTo>
                  <a:lnTo>
                    <a:pt x="124" y="73"/>
                  </a:lnTo>
                  <a:lnTo>
                    <a:pt x="120" y="66"/>
                  </a:lnTo>
                  <a:lnTo>
                    <a:pt x="116" y="61"/>
                  </a:lnTo>
                  <a:lnTo>
                    <a:pt x="116" y="61"/>
                  </a:lnTo>
                  <a:lnTo>
                    <a:pt x="109" y="55"/>
                  </a:lnTo>
                  <a:lnTo>
                    <a:pt x="104" y="51"/>
                  </a:lnTo>
                  <a:lnTo>
                    <a:pt x="96" y="50"/>
                  </a:lnTo>
                  <a:lnTo>
                    <a:pt x="88" y="49"/>
                  </a:lnTo>
                  <a:lnTo>
                    <a:pt x="88" y="49"/>
                  </a:lnTo>
                  <a:lnTo>
                    <a:pt x="88" y="39"/>
                  </a:lnTo>
                  <a:lnTo>
                    <a:pt x="88" y="39"/>
                  </a:lnTo>
                  <a:lnTo>
                    <a:pt x="88" y="39"/>
                  </a:lnTo>
                  <a:close/>
                  <a:moveTo>
                    <a:pt x="132" y="36"/>
                  </a:moveTo>
                  <a:lnTo>
                    <a:pt x="128" y="40"/>
                  </a:lnTo>
                  <a:lnTo>
                    <a:pt x="128" y="40"/>
                  </a:lnTo>
                  <a:lnTo>
                    <a:pt x="127" y="43"/>
                  </a:lnTo>
                  <a:lnTo>
                    <a:pt x="128" y="47"/>
                  </a:lnTo>
                  <a:lnTo>
                    <a:pt x="128" y="47"/>
                  </a:lnTo>
                  <a:lnTo>
                    <a:pt x="130" y="49"/>
                  </a:lnTo>
                  <a:lnTo>
                    <a:pt x="132" y="49"/>
                  </a:lnTo>
                  <a:lnTo>
                    <a:pt x="132" y="36"/>
                  </a:lnTo>
                  <a:lnTo>
                    <a:pt x="132" y="36"/>
                  </a:lnTo>
                  <a:close/>
                  <a:moveTo>
                    <a:pt x="132" y="127"/>
                  </a:moveTo>
                  <a:lnTo>
                    <a:pt x="132" y="127"/>
                  </a:lnTo>
                  <a:lnTo>
                    <a:pt x="130" y="127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27" y="131"/>
                  </a:lnTo>
                  <a:lnTo>
                    <a:pt x="128" y="135"/>
                  </a:lnTo>
                  <a:lnTo>
                    <a:pt x="132" y="138"/>
                  </a:lnTo>
                  <a:lnTo>
                    <a:pt x="132" y="127"/>
                  </a:lnTo>
                  <a:lnTo>
                    <a:pt x="132" y="127"/>
                  </a:lnTo>
                  <a:close/>
                  <a:moveTo>
                    <a:pt x="88" y="30"/>
                  </a:moveTo>
                  <a:lnTo>
                    <a:pt x="88" y="0"/>
                  </a:lnTo>
                  <a:lnTo>
                    <a:pt x="88" y="0"/>
                  </a:lnTo>
                  <a:lnTo>
                    <a:pt x="92" y="1"/>
                  </a:lnTo>
                  <a:lnTo>
                    <a:pt x="92" y="4"/>
                  </a:lnTo>
                  <a:lnTo>
                    <a:pt x="92" y="26"/>
                  </a:lnTo>
                  <a:lnTo>
                    <a:pt x="92" y="26"/>
                  </a:lnTo>
                  <a:lnTo>
                    <a:pt x="92" y="28"/>
                  </a:lnTo>
                  <a:lnTo>
                    <a:pt x="88" y="30"/>
                  </a:lnTo>
                  <a:lnTo>
                    <a:pt x="88" y="30"/>
                  </a:lnTo>
                  <a:close/>
                  <a:moveTo>
                    <a:pt x="88" y="191"/>
                  </a:moveTo>
                  <a:lnTo>
                    <a:pt x="85" y="191"/>
                  </a:lnTo>
                  <a:lnTo>
                    <a:pt x="85" y="191"/>
                  </a:lnTo>
                  <a:lnTo>
                    <a:pt x="80" y="191"/>
                  </a:lnTo>
                  <a:lnTo>
                    <a:pt x="76" y="189"/>
                  </a:lnTo>
                  <a:lnTo>
                    <a:pt x="71" y="187"/>
                  </a:lnTo>
                  <a:lnTo>
                    <a:pt x="67" y="184"/>
                  </a:lnTo>
                  <a:lnTo>
                    <a:pt x="65" y="180"/>
                  </a:lnTo>
                  <a:lnTo>
                    <a:pt x="62" y="176"/>
                  </a:lnTo>
                  <a:lnTo>
                    <a:pt x="61" y="172"/>
                  </a:lnTo>
                  <a:lnTo>
                    <a:pt x="61" y="166"/>
                  </a:lnTo>
                  <a:lnTo>
                    <a:pt x="61" y="128"/>
                  </a:lnTo>
                  <a:lnTo>
                    <a:pt x="61" y="128"/>
                  </a:lnTo>
                  <a:lnTo>
                    <a:pt x="55" y="124"/>
                  </a:lnTo>
                  <a:lnTo>
                    <a:pt x="51" y="119"/>
                  </a:lnTo>
                  <a:lnTo>
                    <a:pt x="47" y="114"/>
                  </a:lnTo>
                  <a:lnTo>
                    <a:pt x="44" y="108"/>
                  </a:lnTo>
                  <a:lnTo>
                    <a:pt x="44" y="67"/>
                  </a:lnTo>
                  <a:lnTo>
                    <a:pt x="44" y="67"/>
                  </a:lnTo>
                  <a:lnTo>
                    <a:pt x="47" y="61"/>
                  </a:lnTo>
                  <a:lnTo>
                    <a:pt x="51" y="55"/>
                  </a:lnTo>
                  <a:lnTo>
                    <a:pt x="57" y="51"/>
                  </a:lnTo>
                  <a:lnTo>
                    <a:pt x="62" y="47"/>
                  </a:lnTo>
                  <a:lnTo>
                    <a:pt x="67" y="43"/>
                  </a:lnTo>
                  <a:lnTo>
                    <a:pt x="74" y="40"/>
                  </a:lnTo>
                  <a:lnTo>
                    <a:pt x="81" y="39"/>
                  </a:lnTo>
                  <a:lnTo>
                    <a:pt x="88" y="39"/>
                  </a:lnTo>
                  <a:lnTo>
                    <a:pt x="88" y="49"/>
                  </a:lnTo>
                  <a:lnTo>
                    <a:pt x="88" y="49"/>
                  </a:lnTo>
                  <a:lnTo>
                    <a:pt x="81" y="50"/>
                  </a:lnTo>
                  <a:lnTo>
                    <a:pt x="73" y="51"/>
                  </a:lnTo>
                  <a:lnTo>
                    <a:pt x="66" y="55"/>
                  </a:lnTo>
                  <a:lnTo>
                    <a:pt x="61" y="61"/>
                  </a:lnTo>
                  <a:lnTo>
                    <a:pt x="61" y="61"/>
                  </a:lnTo>
                  <a:lnTo>
                    <a:pt x="57" y="66"/>
                  </a:lnTo>
                  <a:lnTo>
                    <a:pt x="53" y="73"/>
                  </a:lnTo>
                  <a:lnTo>
                    <a:pt x="50" y="80"/>
                  </a:lnTo>
                  <a:lnTo>
                    <a:pt x="50" y="88"/>
                  </a:lnTo>
                  <a:lnTo>
                    <a:pt x="50" y="88"/>
                  </a:lnTo>
                  <a:lnTo>
                    <a:pt x="51" y="97"/>
                  </a:lnTo>
                  <a:lnTo>
                    <a:pt x="55" y="107"/>
                  </a:lnTo>
                  <a:lnTo>
                    <a:pt x="61" y="115"/>
                  </a:lnTo>
                  <a:lnTo>
                    <a:pt x="69" y="120"/>
                  </a:lnTo>
                  <a:lnTo>
                    <a:pt x="69" y="120"/>
                  </a:lnTo>
                  <a:lnTo>
                    <a:pt x="69" y="120"/>
                  </a:lnTo>
                  <a:lnTo>
                    <a:pt x="70" y="123"/>
                  </a:lnTo>
                  <a:lnTo>
                    <a:pt x="70" y="126"/>
                  </a:lnTo>
                  <a:lnTo>
                    <a:pt x="70" y="147"/>
                  </a:lnTo>
                  <a:lnTo>
                    <a:pt x="88" y="147"/>
                  </a:lnTo>
                  <a:lnTo>
                    <a:pt x="88" y="191"/>
                  </a:lnTo>
                  <a:lnTo>
                    <a:pt x="88" y="191"/>
                  </a:lnTo>
                  <a:close/>
                  <a:moveTo>
                    <a:pt x="88" y="0"/>
                  </a:moveTo>
                  <a:lnTo>
                    <a:pt x="88" y="30"/>
                  </a:lnTo>
                  <a:lnTo>
                    <a:pt x="88" y="30"/>
                  </a:lnTo>
                  <a:lnTo>
                    <a:pt x="88" y="30"/>
                  </a:lnTo>
                  <a:lnTo>
                    <a:pt x="88" y="30"/>
                  </a:lnTo>
                  <a:lnTo>
                    <a:pt x="88" y="30"/>
                  </a:lnTo>
                  <a:lnTo>
                    <a:pt x="85" y="28"/>
                  </a:lnTo>
                  <a:lnTo>
                    <a:pt x="84" y="26"/>
                  </a:lnTo>
                  <a:lnTo>
                    <a:pt x="84" y="4"/>
                  </a:lnTo>
                  <a:lnTo>
                    <a:pt x="84" y="4"/>
                  </a:lnTo>
                  <a:lnTo>
                    <a:pt x="85" y="1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close/>
                  <a:moveTo>
                    <a:pt x="44" y="138"/>
                  </a:moveTo>
                  <a:lnTo>
                    <a:pt x="47" y="135"/>
                  </a:lnTo>
                  <a:lnTo>
                    <a:pt x="47" y="135"/>
                  </a:lnTo>
                  <a:lnTo>
                    <a:pt x="48" y="131"/>
                  </a:lnTo>
                  <a:lnTo>
                    <a:pt x="47" y="128"/>
                  </a:lnTo>
                  <a:lnTo>
                    <a:pt x="47" y="128"/>
                  </a:lnTo>
                  <a:lnTo>
                    <a:pt x="44" y="127"/>
                  </a:lnTo>
                  <a:lnTo>
                    <a:pt x="44" y="138"/>
                  </a:lnTo>
                  <a:lnTo>
                    <a:pt x="44" y="138"/>
                  </a:lnTo>
                  <a:close/>
                  <a:moveTo>
                    <a:pt x="44" y="49"/>
                  </a:moveTo>
                  <a:lnTo>
                    <a:pt x="44" y="49"/>
                  </a:lnTo>
                  <a:lnTo>
                    <a:pt x="47" y="47"/>
                  </a:lnTo>
                  <a:lnTo>
                    <a:pt x="47" y="47"/>
                  </a:lnTo>
                  <a:lnTo>
                    <a:pt x="48" y="43"/>
                  </a:lnTo>
                  <a:lnTo>
                    <a:pt x="47" y="40"/>
                  </a:lnTo>
                  <a:lnTo>
                    <a:pt x="44" y="38"/>
                  </a:lnTo>
                  <a:lnTo>
                    <a:pt x="44" y="49"/>
                  </a:lnTo>
                  <a:close/>
                  <a:moveTo>
                    <a:pt x="44" y="108"/>
                  </a:moveTo>
                  <a:lnTo>
                    <a:pt x="44" y="108"/>
                  </a:lnTo>
                  <a:lnTo>
                    <a:pt x="40" y="99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40" y="77"/>
                  </a:lnTo>
                  <a:lnTo>
                    <a:pt x="44" y="67"/>
                  </a:lnTo>
                  <a:lnTo>
                    <a:pt x="44" y="108"/>
                  </a:lnTo>
                  <a:lnTo>
                    <a:pt x="44" y="108"/>
                  </a:lnTo>
                  <a:close/>
                  <a:moveTo>
                    <a:pt x="44" y="38"/>
                  </a:moveTo>
                  <a:lnTo>
                    <a:pt x="44" y="49"/>
                  </a:lnTo>
                  <a:lnTo>
                    <a:pt x="44" y="49"/>
                  </a:lnTo>
                  <a:lnTo>
                    <a:pt x="40" y="47"/>
                  </a:lnTo>
                  <a:lnTo>
                    <a:pt x="40" y="47"/>
                  </a:lnTo>
                  <a:lnTo>
                    <a:pt x="25" y="31"/>
                  </a:lnTo>
                  <a:lnTo>
                    <a:pt x="25" y="31"/>
                  </a:lnTo>
                  <a:lnTo>
                    <a:pt x="24" y="28"/>
                  </a:lnTo>
                  <a:lnTo>
                    <a:pt x="25" y="26"/>
                  </a:lnTo>
                  <a:lnTo>
                    <a:pt x="25" y="26"/>
                  </a:lnTo>
                  <a:lnTo>
                    <a:pt x="28" y="24"/>
                  </a:lnTo>
                  <a:lnTo>
                    <a:pt x="32" y="26"/>
                  </a:lnTo>
                  <a:lnTo>
                    <a:pt x="44" y="38"/>
                  </a:lnTo>
                  <a:lnTo>
                    <a:pt x="44" y="38"/>
                  </a:lnTo>
                  <a:close/>
                  <a:moveTo>
                    <a:pt x="44" y="127"/>
                  </a:moveTo>
                  <a:lnTo>
                    <a:pt x="44" y="138"/>
                  </a:lnTo>
                  <a:lnTo>
                    <a:pt x="32" y="150"/>
                  </a:lnTo>
                  <a:lnTo>
                    <a:pt x="32" y="150"/>
                  </a:lnTo>
                  <a:lnTo>
                    <a:pt x="28" y="151"/>
                  </a:lnTo>
                  <a:lnTo>
                    <a:pt x="25" y="150"/>
                  </a:lnTo>
                  <a:lnTo>
                    <a:pt x="25" y="150"/>
                  </a:lnTo>
                  <a:lnTo>
                    <a:pt x="24" y="147"/>
                  </a:lnTo>
                  <a:lnTo>
                    <a:pt x="25" y="143"/>
                  </a:lnTo>
                  <a:lnTo>
                    <a:pt x="40" y="128"/>
                  </a:lnTo>
                  <a:lnTo>
                    <a:pt x="40" y="128"/>
                  </a:lnTo>
                  <a:lnTo>
                    <a:pt x="40" y="128"/>
                  </a:lnTo>
                  <a:lnTo>
                    <a:pt x="44" y="127"/>
                  </a:lnTo>
                  <a:lnTo>
                    <a:pt x="44" y="127"/>
                  </a:lnTo>
                  <a:close/>
                  <a:moveTo>
                    <a:pt x="4" y="84"/>
                  </a:moveTo>
                  <a:lnTo>
                    <a:pt x="4" y="84"/>
                  </a:lnTo>
                  <a:lnTo>
                    <a:pt x="25" y="84"/>
                  </a:lnTo>
                  <a:lnTo>
                    <a:pt x="25" y="84"/>
                  </a:lnTo>
                  <a:lnTo>
                    <a:pt x="29" y="85"/>
                  </a:lnTo>
                  <a:lnTo>
                    <a:pt x="31" y="88"/>
                  </a:lnTo>
                  <a:lnTo>
                    <a:pt x="31" y="88"/>
                  </a:lnTo>
                  <a:lnTo>
                    <a:pt x="29" y="91"/>
                  </a:lnTo>
                  <a:lnTo>
                    <a:pt x="25" y="92"/>
                  </a:lnTo>
                  <a:lnTo>
                    <a:pt x="4" y="92"/>
                  </a:lnTo>
                  <a:lnTo>
                    <a:pt x="4" y="92"/>
                  </a:lnTo>
                  <a:lnTo>
                    <a:pt x="1" y="91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1" y="85"/>
                  </a:lnTo>
                  <a:lnTo>
                    <a:pt x="4" y="84"/>
                  </a:lnTo>
                  <a:lnTo>
                    <a:pt x="4" y="84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6" name="Freeform 177"/>
            <p:cNvSpPr>
              <a:spLocks noEditPoints="1"/>
            </p:cNvSpPr>
            <p:nvPr/>
          </p:nvSpPr>
          <p:spPr bwMode="auto">
            <a:xfrm>
              <a:off x="4760714" y="1345061"/>
              <a:ext cx="419100" cy="606425"/>
            </a:xfrm>
            <a:custGeom>
              <a:avLst/>
              <a:gdLst>
                <a:gd name="T0" fmla="*/ 132 w 264"/>
                <a:gd name="T1" fmla="*/ 7 h 382"/>
                <a:gd name="T2" fmla="*/ 140 w 264"/>
                <a:gd name="T3" fmla="*/ 126 h 382"/>
                <a:gd name="T4" fmla="*/ 156 w 264"/>
                <a:gd name="T5" fmla="*/ 128 h 382"/>
                <a:gd name="T6" fmla="*/ 186 w 264"/>
                <a:gd name="T7" fmla="*/ 142 h 382"/>
                <a:gd name="T8" fmla="*/ 206 w 264"/>
                <a:gd name="T9" fmla="*/ 166 h 382"/>
                <a:gd name="T10" fmla="*/ 218 w 264"/>
                <a:gd name="T11" fmla="*/ 196 h 382"/>
                <a:gd name="T12" fmla="*/ 220 w 264"/>
                <a:gd name="T13" fmla="*/ 212 h 382"/>
                <a:gd name="T14" fmla="*/ 220 w 264"/>
                <a:gd name="T15" fmla="*/ 222 h 382"/>
                <a:gd name="T16" fmla="*/ 215 w 264"/>
                <a:gd name="T17" fmla="*/ 239 h 382"/>
                <a:gd name="T18" fmla="*/ 210 w 264"/>
                <a:gd name="T19" fmla="*/ 254 h 382"/>
                <a:gd name="T20" fmla="*/ 194 w 264"/>
                <a:gd name="T21" fmla="*/ 275 h 382"/>
                <a:gd name="T22" fmla="*/ 174 w 264"/>
                <a:gd name="T23" fmla="*/ 290 h 382"/>
                <a:gd name="T24" fmla="*/ 159 w 264"/>
                <a:gd name="T25" fmla="*/ 296 h 382"/>
                <a:gd name="T26" fmla="*/ 141 w 264"/>
                <a:gd name="T27" fmla="*/ 300 h 382"/>
                <a:gd name="T28" fmla="*/ 132 w 264"/>
                <a:gd name="T29" fmla="*/ 300 h 382"/>
                <a:gd name="T30" fmla="*/ 132 w 264"/>
                <a:gd name="T31" fmla="*/ 327 h 382"/>
                <a:gd name="T32" fmla="*/ 144 w 264"/>
                <a:gd name="T33" fmla="*/ 333 h 382"/>
                <a:gd name="T34" fmla="*/ 149 w 264"/>
                <a:gd name="T35" fmla="*/ 345 h 382"/>
                <a:gd name="T36" fmla="*/ 148 w 264"/>
                <a:gd name="T37" fmla="*/ 353 h 382"/>
                <a:gd name="T38" fmla="*/ 138 w 264"/>
                <a:gd name="T39" fmla="*/ 363 h 382"/>
                <a:gd name="T40" fmla="*/ 132 w 264"/>
                <a:gd name="T41" fmla="*/ 382 h 382"/>
                <a:gd name="T42" fmla="*/ 228 w 264"/>
                <a:gd name="T43" fmla="*/ 361 h 382"/>
                <a:gd name="T44" fmla="*/ 228 w 264"/>
                <a:gd name="T45" fmla="*/ 357 h 382"/>
                <a:gd name="T46" fmla="*/ 221 w 264"/>
                <a:gd name="T47" fmla="*/ 349 h 382"/>
                <a:gd name="T48" fmla="*/ 201 w 264"/>
                <a:gd name="T49" fmla="*/ 340 h 382"/>
                <a:gd name="T50" fmla="*/ 182 w 264"/>
                <a:gd name="T51" fmla="*/ 336 h 382"/>
                <a:gd name="T52" fmla="*/ 214 w 264"/>
                <a:gd name="T53" fmla="*/ 315 h 382"/>
                <a:gd name="T54" fmla="*/ 241 w 264"/>
                <a:gd name="T55" fmla="*/ 287 h 382"/>
                <a:gd name="T56" fmla="*/ 257 w 264"/>
                <a:gd name="T57" fmla="*/ 253 h 382"/>
                <a:gd name="T58" fmla="*/ 264 w 264"/>
                <a:gd name="T59" fmla="*/ 212 h 382"/>
                <a:gd name="T60" fmla="*/ 263 w 264"/>
                <a:gd name="T61" fmla="*/ 200 h 382"/>
                <a:gd name="T62" fmla="*/ 259 w 264"/>
                <a:gd name="T63" fmla="*/ 177 h 382"/>
                <a:gd name="T64" fmla="*/ 251 w 264"/>
                <a:gd name="T65" fmla="*/ 156 h 382"/>
                <a:gd name="T66" fmla="*/ 240 w 264"/>
                <a:gd name="T67" fmla="*/ 137 h 382"/>
                <a:gd name="T68" fmla="*/ 225 w 264"/>
                <a:gd name="T69" fmla="*/ 119 h 382"/>
                <a:gd name="T70" fmla="*/ 207 w 264"/>
                <a:gd name="T71" fmla="*/ 104 h 382"/>
                <a:gd name="T72" fmla="*/ 187 w 264"/>
                <a:gd name="T73" fmla="*/ 93 h 382"/>
                <a:gd name="T74" fmla="*/ 165 w 264"/>
                <a:gd name="T75" fmla="*/ 85 h 382"/>
                <a:gd name="T76" fmla="*/ 174 w 264"/>
                <a:gd name="T77" fmla="*/ 20 h 382"/>
                <a:gd name="T78" fmla="*/ 111 w 264"/>
                <a:gd name="T79" fmla="*/ 0 h 382"/>
                <a:gd name="T80" fmla="*/ 118 w 264"/>
                <a:gd name="T81" fmla="*/ 195 h 382"/>
                <a:gd name="T82" fmla="*/ 132 w 264"/>
                <a:gd name="T83" fmla="*/ 7 h 382"/>
                <a:gd name="T84" fmla="*/ 132 w 264"/>
                <a:gd name="T85" fmla="*/ 300 h 382"/>
                <a:gd name="T86" fmla="*/ 118 w 264"/>
                <a:gd name="T87" fmla="*/ 299 h 382"/>
                <a:gd name="T88" fmla="*/ 92 w 264"/>
                <a:gd name="T89" fmla="*/ 291 h 382"/>
                <a:gd name="T90" fmla="*/ 119 w 264"/>
                <a:gd name="T91" fmla="*/ 284 h 382"/>
                <a:gd name="T92" fmla="*/ 58 w 264"/>
                <a:gd name="T93" fmla="*/ 260 h 382"/>
                <a:gd name="T94" fmla="*/ 0 w 264"/>
                <a:gd name="T95" fmla="*/ 260 h 382"/>
                <a:gd name="T96" fmla="*/ 22 w 264"/>
                <a:gd name="T97" fmla="*/ 284 h 382"/>
                <a:gd name="T98" fmla="*/ 34 w 264"/>
                <a:gd name="T99" fmla="*/ 300 h 382"/>
                <a:gd name="T100" fmla="*/ 65 w 264"/>
                <a:gd name="T101" fmla="*/ 326 h 382"/>
                <a:gd name="T102" fmla="*/ 83 w 264"/>
                <a:gd name="T103" fmla="*/ 336 h 382"/>
                <a:gd name="T104" fmla="*/ 49 w 264"/>
                <a:gd name="T105" fmla="*/ 345 h 382"/>
                <a:gd name="T106" fmla="*/ 39 w 264"/>
                <a:gd name="T107" fmla="*/ 353 h 382"/>
                <a:gd name="T108" fmla="*/ 35 w 264"/>
                <a:gd name="T109" fmla="*/ 361 h 382"/>
                <a:gd name="T110" fmla="*/ 132 w 264"/>
                <a:gd name="T111" fmla="*/ 382 h 382"/>
                <a:gd name="T112" fmla="*/ 132 w 264"/>
                <a:gd name="T113" fmla="*/ 364 h 382"/>
                <a:gd name="T114" fmla="*/ 119 w 264"/>
                <a:gd name="T115" fmla="*/ 359 h 382"/>
                <a:gd name="T116" fmla="*/ 114 w 264"/>
                <a:gd name="T117" fmla="*/ 345 h 382"/>
                <a:gd name="T118" fmla="*/ 115 w 264"/>
                <a:gd name="T119" fmla="*/ 338 h 382"/>
                <a:gd name="T120" fmla="*/ 125 w 264"/>
                <a:gd name="T121" fmla="*/ 329 h 382"/>
                <a:gd name="T122" fmla="*/ 132 w 264"/>
                <a:gd name="T123" fmla="*/ 300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4" h="382">
                  <a:moveTo>
                    <a:pt x="174" y="20"/>
                  </a:moveTo>
                  <a:lnTo>
                    <a:pt x="132" y="7"/>
                  </a:lnTo>
                  <a:lnTo>
                    <a:pt x="132" y="151"/>
                  </a:lnTo>
                  <a:lnTo>
                    <a:pt x="140" y="126"/>
                  </a:lnTo>
                  <a:lnTo>
                    <a:pt x="140" y="126"/>
                  </a:lnTo>
                  <a:lnTo>
                    <a:pt x="156" y="128"/>
                  </a:lnTo>
                  <a:lnTo>
                    <a:pt x="172" y="134"/>
                  </a:lnTo>
                  <a:lnTo>
                    <a:pt x="186" y="142"/>
                  </a:lnTo>
                  <a:lnTo>
                    <a:pt x="197" y="153"/>
                  </a:lnTo>
                  <a:lnTo>
                    <a:pt x="206" y="166"/>
                  </a:lnTo>
                  <a:lnTo>
                    <a:pt x="214" y="180"/>
                  </a:lnTo>
                  <a:lnTo>
                    <a:pt x="218" y="196"/>
                  </a:lnTo>
                  <a:lnTo>
                    <a:pt x="220" y="204"/>
                  </a:lnTo>
                  <a:lnTo>
                    <a:pt x="220" y="212"/>
                  </a:lnTo>
                  <a:lnTo>
                    <a:pt x="220" y="212"/>
                  </a:lnTo>
                  <a:lnTo>
                    <a:pt x="220" y="222"/>
                  </a:lnTo>
                  <a:lnTo>
                    <a:pt x="218" y="230"/>
                  </a:lnTo>
                  <a:lnTo>
                    <a:pt x="215" y="239"/>
                  </a:lnTo>
                  <a:lnTo>
                    <a:pt x="213" y="246"/>
                  </a:lnTo>
                  <a:lnTo>
                    <a:pt x="210" y="254"/>
                  </a:lnTo>
                  <a:lnTo>
                    <a:pt x="205" y="262"/>
                  </a:lnTo>
                  <a:lnTo>
                    <a:pt x="194" y="275"/>
                  </a:lnTo>
                  <a:lnTo>
                    <a:pt x="182" y="286"/>
                  </a:lnTo>
                  <a:lnTo>
                    <a:pt x="174" y="290"/>
                  </a:lnTo>
                  <a:lnTo>
                    <a:pt x="167" y="294"/>
                  </a:lnTo>
                  <a:lnTo>
                    <a:pt x="159" y="296"/>
                  </a:lnTo>
                  <a:lnTo>
                    <a:pt x="150" y="299"/>
                  </a:lnTo>
                  <a:lnTo>
                    <a:pt x="141" y="300"/>
                  </a:lnTo>
                  <a:lnTo>
                    <a:pt x="132" y="300"/>
                  </a:lnTo>
                  <a:lnTo>
                    <a:pt x="132" y="300"/>
                  </a:lnTo>
                  <a:lnTo>
                    <a:pt x="132" y="327"/>
                  </a:lnTo>
                  <a:lnTo>
                    <a:pt x="132" y="327"/>
                  </a:lnTo>
                  <a:lnTo>
                    <a:pt x="138" y="329"/>
                  </a:lnTo>
                  <a:lnTo>
                    <a:pt x="144" y="333"/>
                  </a:lnTo>
                  <a:lnTo>
                    <a:pt x="148" y="338"/>
                  </a:lnTo>
                  <a:lnTo>
                    <a:pt x="149" y="345"/>
                  </a:lnTo>
                  <a:lnTo>
                    <a:pt x="149" y="345"/>
                  </a:lnTo>
                  <a:lnTo>
                    <a:pt x="148" y="353"/>
                  </a:lnTo>
                  <a:lnTo>
                    <a:pt x="144" y="359"/>
                  </a:lnTo>
                  <a:lnTo>
                    <a:pt x="138" y="363"/>
                  </a:lnTo>
                  <a:lnTo>
                    <a:pt x="132" y="364"/>
                  </a:lnTo>
                  <a:lnTo>
                    <a:pt x="132" y="382"/>
                  </a:lnTo>
                  <a:lnTo>
                    <a:pt x="228" y="382"/>
                  </a:lnTo>
                  <a:lnTo>
                    <a:pt x="228" y="361"/>
                  </a:lnTo>
                  <a:lnTo>
                    <a:pt x="228" y="361"/>
                  </a:lnTo>
                  <a:lnTo>
                    <a:pt x="228" y="357"/>
                  </a:lnTo>
                  <a:lnTo>
                    <a:pt x="225" y="353"/>
                  </a:lnTo>
                  <a:lnTo>
                    <a:pt x="221" y="349"/>
                  </a:lnTo>
                  <a:lnTo>
                    <a:pt x="215" y="345"/>
                  </a:lnTo>
                  <a:lnTo>
                    <a:pt x="201" y="340"/>
                  </a:lnTo>
                  <a:lnTo>
                    <a:pt x="182" y="336"/>
                  </a:lnTo>
                  <a:lnTo>
                    <a:pt x="182" y="336"/>
                  </a:lnTo>
                  <a:lnTo>
                    <a:pt x="199" y="326"/>
                  </a:lnTo>
                  <a:lnTo>
                    <a:pt x="214" y="315"/>
                  </a:lnTo>
                  <a:lnTo>
                    <a:pt x="229" y="302"/>
                  </a:lnTo>
                  <a:lnTo>
                    <a:pt x="241" y="287"/>
                  </a:lnTo>
                  <a:lnTo>
                    <a:pt x="251" y="271"/>
                  </a:lnTo>
                  <a:lnTo>
                    <a:pt x="257" y="253"/>
                  </a:lnTo>
                  <a:lnTo>
                    <a:pt x="263" y="233"/>
                  </a:lnTo>
                  <a:lnTo>
                    <a:pt x="264" y="212"/>
                  </a:lnTo>
                  <a:lnTo>
                    <a:pt x="264" y="212"/>
                  </a:lnTo>
                  <a:lnTo>
                    <a:pt x="263" y="200"/>
                  </a:lnTo>
                  <a:lnTo>
                    <a:pt x="262" y="189"/>
                  </a:lnTo>
                  <a:lnTo>
                    <a:pt x="259" y="177"/>
                  </a:lnTo>
                  <a:lnTo>
                    <a:pt x="256" y="166"/>
                  </a:lnTo>
                  <a:lnTo>
                    <a:pt x="251" y="156"/>
                  </a:lnTo>
                  <a:lnTo>
                    <a:pt x="245" y="146"/>
                  </a:lnTo>
                  <a:lnTo>
                    <a:pt x="240" y="137"/>
                  </a:lnTo>
                  <a:lnTo>
                    <a:pt x="232" y="127"/>
                  </a:lnTo>
                  <a:lnTo>
                    <a:pt x="225" y="119"/>
                  </a:lnTo>
                  <a:lnTo>
                    <a:pt x="215" y="111"/>
                  </a:lnTo>
                  <a:lnTo>
                    <a:pt x="207" y="104"/>
                  </a:lnTo>
                  <a:lnTo>
                    <a:pt x="198" y="99"/>
                  </a:lnTo>
                  <a:lnTo>
                    <a:pt x="187" y="93"/>
                  </a:lnTo>
                  <a:lnTo>
                    <a:pt x="176" y="88"/>
                  </a:lnTo>
                  <a:lnTo>
                    <a:pt x="165" y="85"/>
                  </a:lnTo>
                  <a:lnTo>
                    <a:pt x="153" y="82"/>
                  </a:lnTo>
                  <a:lnTo>
                    <a:pt x="174" y="20"/>
                  </a:lnTo>
                  <a:close/>
                  <a:moveTo>
                    <a:pt x="132" y="7"/>
                  </a:moveTo>
                  <a:lnTo>
                    <a:pt x="111" y="0"/>
                  </a:lnTo>
                  <a:lnTo>
                    <a:pt x="56" y="174"/>
                  </a:lnTo>
                  <a:lnTo>
                    <a:pt x="118" y="195"/>
                  </a:lnTo>
                  <a:lnTo>
                    <a:pt x="132" y="151"/>
                  </a:lnTo>
                  <a:lnTo>
                    <a:pt x="132" y="7"/>
                  </a:lnTo>
                  <a:lnTo>
                    <a:pt x="132" y="7"/>
                  </a:lnTo>
                  <a:close/>
                  <a:moveTo>
                    <a:pt x="132" y="300"/>
                  </a:moveTo>
                  <a:lnTo>
                    <a:pt x="132" y="300"/>
                  </a:lnTo>
                  <a:lnTo>
                    <a:pt x="118" y="299"/>
                  </a:lnTo>
                  <a:lnTo>
                    <a:pt x="104" y="296"/>
                  </a:lnTo>
                  <a:lnTo>
                    <a:pt x="92" y="291"/>
                  </a:lnTo>
                  <a:lnTo>
                    <a:pt x="80" y="284"/>
                  </a:lnTo>
                  <a:lnTo>
                    <a:pt x="119" y="284"/>
                  </a:lnTo>
                  <a:lnTo>
                    <a:pt x="119" y="260"/>
                  </a:lnTo>
                  <a:lnTo>
                    <a:pt x="58" y="260"/>
                  </a:lnTo>
                  <a:lnTo>
                    <a:pt x="10" y="260"/>
                  </a:lnTo>
                  <a:lnTo>
                    <a:pt x="0" y="260"/>
                  </a:lnTo>
                  <a:lnTo>
                    <a:pt x="0" y="284"/>
                  </a:lnTo>
                  <a:lnTo>
                    <a:pt x="22" y="284"/>
                  </a:lnTo>
                  <a:lnTo>
                    <a:pt x="22" y="284"/>
                  </a:lnTo>
                  <a:lnTo>
                    <a:pt x="34" y="300"/>
                  </a:lnTo>
                  <a:lnTo>
                    <a:pt x="48" y="314"/>
                  </a:lnTo>
                  <a:lnTo>
                    <a:pt x="65" y="326"/>
                  </a:lnTo>
                  <a:lnTo>
                    <a:pt x="83" y="336"/>
                  </a:lnTo>
                  <a:lnTo>
                    <a:pt x="83" y="336"/>
                  </a:lnTo>
                  <a:lnTo>
                    <a:pt x="64" y="340"/>
                  </a:lnTo>
                  <a:lnTo>
                    <a:pt x="49" y="345"/>
                  </a:lnTo>
                  <a:lnTo>
                    <a:pt x="44" y="349"/>
                  </a:lnTo>
                  <a:lnTo>
                    <a:pt x="39" y="353"/>
                  </a:lnTo>
                  <a:lnTo>
                    <a:pt x="37" y="357"/>
                  </a:lnTo>
                  <a:lnTo>
                    <a:pt x="35" y="361"/>
                  </a:lnTo>
                  <a:lnTo>
                    <a:pt x="35" y="382"/>
                  </a:lnTo>
                  <a:lnTo>
                    <a:pt x="132" y="382"/>
                  </a:lnTo>
                  <a:lnTo>
                    <a:pt x="132" y="364"/>
                  </a:lnTo>
                  <a:lnTo>
                    <a:pt x="132" y="364"/>
                  </a:lnTo>
                  <a:lnTo>
                    <a:pt x="125" y="363"/>
                  </a:lnTo>
                  <a:lnTo>
                    <a:pt x="119" y="359"/>
                  </a:lnTo>
                  <a:lnTo>
                    <a:pt x="115" y="353"/>
                  </a:lnTo>
                  <a:lnTo>
                    <a:pt x="114" y="345"/>
                  </a:lnTo>
                  <a:lnTo>
                    <a:pt x="114" y="345"/>
                  </a:lnTo>
                  <a:lnTo>
                    <a:pt x="115" y="338"/>
                  </a:lnTo>
                  <a:lnTo>
                    <a:pt x="119" y="333"/>
                  </a:lnTo>
                  <a:lnTo>
                    <a:pt x="125" y="329"/>
                  </a:lnTo>
                  <a:lnTo>
                    <a:pt x="132" y="327"/>
                  </a:lnTo>
                  <a:lnTo>
                    <a:pt x="132" y="300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97" name="组合 197"/>
            <p:cNvGrpSpPr/>
            <p:nvPr/>
          </p:nvGrpSpPr>
          <p:grpSpPr>
            <a:xfrm>
              <a:off x="5100439" y="1260923"/>
              <a:ext cx="363538" cy="220663"/>
              <a:chOff x="3143251" y="1577975"/>
              <a:chExt cx="363538" cy="220663"/>
            </a:xfrm>
            <a:solidFill>
              <a:srgbClr val="434154"/>
            </a:solidFill>
          </p:grpSpPr>
          <p:sp>
            <p:nvSpPr>
              <p:cNvPr id="198" name="Freeform 178"/>
              <p:cNvSpPr>
                <a:spLocks noEditPoints="1"/>
              </p:cNvSpPr>
              <p:nvPr/>
            </p:nvSpPr>
            <p:spPr bwMode="auto">
              <a:xfrm>
                <a:off x="3143251" y="1577975"/>
                <a:ext cx="215900" cy="212725"/>
              </a:xfrm>
              <a:custGeom>
                <a:avLst/>
                <a:gdLst>
                  <a:gd name="T0" fmla="*/ 68 w 136"/>
                  <a:gd name="T1" fmla="*/ 0 h 134"/>
                  <a:gd name="T2" fmla="*/ 94 w 136"/>
                  <a:gd name="T3" fmla="*/ 4 h 134"/>
                  <a:gd name="T4" fmla="*/ 106 w 136"/>
                  <a:gd name="T5" fmla="*/ 11 h 134"/>
                  <a:gd name="T6" fmla="*/ 125 w 136"/>
                  <a:gd name="T7" fmla="*/ 28 h 134"/>
                  <a:gd name="T8" fmla="*/ 134 w 136"/>
                  <a:gd name="T9" fmla="*/ 53 h 134"/>
                  <a:gd name="T10" fmla="*/ 134 w 136"/>
                  <a:gd name="T11" fmla="*/ 79 h 134"/>
                  <a:gd name="T12" fmla="*/ 131 w 136"/>
                  <a:gd name="T13" fmla="*/ 92 h 134"/>
                  <a:gd name="T14" fmla="*/ 121 w 136"/>
                  <a:gd name="T15" fmla="*/ 110 h 134"/>
                  <a:gd name="T16" fmla="*/ 106 w 136"/>
                  <a:gd name="T17" fmla="*/ 123 h 134"/>
                  <a:gd name="T18" fmla="*/ 88 w 136"/>
                  <a:gd name="T19" fmla="*/ 131 h 134"/>
                  <a:gd name="T20" fmla="*/ 68 w 136"/>
                  <a:gd name="T21" fmla="*/ 134 h 134"/>
                  <a:gd name="T22" fmla="*/ 68 w 136"/>
                  <a:gd name="T23" fmla="*/ 122 h 134"/>
                  <a:gd name="T24" fmla="*/ 84 w 136"/>
                  <a:gd name="T25" fmla="*/ 119 h 134"/>
                  <a:gd name="T26" fmla="*/ 99 w 136"/>
                  <a:gd name="T27" fmla="*/ 112 h 134"/>
                  <a:gd name="T28" fmla="*/ 111 w 136"/>
                  <a:gd name="T29" fmla="*/ 102 h 134"/>
                  <a:gd name="T30" fmla="*/ 119 w 136"/>
                  <a:gd name="T31" fmla="*/ 87 h 134"/>
                  <a:gd name="T32" fmla="*/ 119 w 136"/>
                  <a:gd name="T33" fmla="*/ 87 h 134"/>
                  <a:gd name="T34" fmla="*/ 123 w 136"/>
                  <a:gd name="T35" fmla="*/ 66 h 134"/>
                  <a:gd name="T36" fmla="*/ 119 w 136"/>
                  <a:gd name="T37" fmla="*/ 45 h 134"/>
                  <a:gd name="T38" fmla="*/ 107 w 136"/>
                  <a:gd name="T39" fmla="*/ 28 h 134"/>
                  <a:gd name="T40" fmla="*/ 88 w 136"/>
                  <a:gd name="T41" fmla="*/ 16 h 134"/>
                  <a:gd name="T42" fmla="*/ 79 w 136"/>
                  <a:gd name="T43" fmla="*/ 14 h 134"/>
                  <a:gd name="T44" fmla="*/ 68 w 136"/>
                  <a:gd name="T45" fmla="*/ 0 h 134"/>
                  <a:gd name="T46" fmla="*/ 6 w 136"/>
                  <a:gd name="T47" fmla="*/ 42 h 134"/>
                  <a:gd name="T48" fmla="*/ 16 w 136"/>
                  <a:gd name="T49" fmla="*/ 24 h 134"/>
                  <a:gd name="T50" fmla="*/ 31 w 136"/>
                  <a:gd name="T51" fmla="*/ 11 h 134"/>
                  <a:gd name="T52" fmla="*/ 49 w 136"/>
                  <a:gd name="T53" fmla="*/ 3 h 134"/>
                  <a:gd name="T54" fmla="*/ 68 w 136"/>
                  <a:gd name="T55" fmla="*/ 0 h 134"/>
                  <a:gd name="T56" fmla="*/ 68 w 136"/>
                  <a:gd name="T57" fmla="*/ 12 h 134"/>
                  <a:gd name="T58" fmla="*/ 52 w 136"/>
                  <a:gd name="T59" fmla="*/ 15 h 134"/>
                  <a:gd name="T60" fmla="*/ 38 w 136"/>
                  <a:gd name="T61" fmla="*/ 22 h 134"/>
                  <a:gd name="T62" fmla="*/ 26 w 136"/>
                  <a:gd name="T63" fmla="*/ 33 h 134"/>
                  <a:gd name="T64" fmla="*/ 18 w 136"/>
                  <a:gd name="T65" fmla="*/ 46 h 134"/>
                  <a:gd name="T66" fmla="*/ 14 w 136"/>
                  <a:gd name="T67" fmla="*/ 57 h 134"/>
                  <a:gd name="T68" fmla="*/ 15 w 136"/>
                  <a:gd name="T69" fmla="*/ 79 h 134"/>
                  <a:gd name="T70" fmla="*/ 23 w 136"/>
                  <a:gd name="T71" fmla="*/ 98 h 134"/>
                  <a:gd name="T72" fmla="*/ 38 w 136"/>
                  <a:gd name="T73" fmla="*/ 112 h 134"/>
                  <a:gd name="T74" fmla="*/ 48 w 136"/>
                  <a:gd name="T75" fmla="*/ 118 h 134"/>
                  <a:gd name="T76" fmla="*/ 68 w 136"/>
                  <a:gd name="T77" fmla="*/ 122 h 134"/>
                  <a:gd name="T78" fmla="*/ 68 w 136"/>
                  <a:gd name="T79" fmla="*/ 134 h 134"/>
                  <a:gd name="T80" fmla="*/ 43 w 136"/>
                  <a:gd name="T81" fmla="*/ 130 h 134"/>
                  <a:gd name="T82" fmla="*/ 31 w 136"/>
                  <a:gd name="T83" fmla="*/ 123 h 134"/>
                  <a:gd name="T84" fmla="*/ 12 w 136"/>
                  <a:gd name="T85" fmla="*/ 104 h 134"/>
                  <a:gd name="T86" fmla="*/ 3 w 136"/>
                  <a:gd name="T87" fmla="*/ 81 h 134"/>
                  <a:gd name="T88" fmla="*/ 1 w 136"/>
                  <a:gd name="T89" fmla="*/ 56 h 134"/>
                  <a:gd name="T90" fmla="*/ 6 w 136"/>
                  <a:gd name="T91" fmla="*/ 42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6" h="134">
                    <a:moveTo>
                      <a:pt x="68" y="0"/>
                    </a:moveTo>
                    <a:lnTo>
                      <a:pt x="68" y="0"/>
                    </a:lnTo>
                    <a:lnTo>
                      <a:pt x="81" y="0"/>
                    </a:lnTo>
                    <a:lnTo>
                      <a:pt x="94" y="4"/>
                    </a:lnTo>
                    <a:lnTo>
                      <a:pt x="94" y="4"/>
                    </a:lnTo>
                    <a:lnTo>
                      <a:pt x="106" y="11"/>
                    </a:lnTo>
                    <a:lnTo>
                      <a:pt x="115" y="19"/>
                    </a:lnTo>
                    <a:lnTo>
                      <a:pt x="125" y="28"/>
                    </a:lnTo>
                    <a:lnTo>
                      <a:pt x="130" y="41"/>
                    </a:lnTo>
                    <a:lnTo>
                      <a:pt x="134" y="53"/>
                    </a:lnTo>
                    <a:lnTo>
                      <a:pt x="136" y="65"/>
                    </a:lnTo>
                    <a:lnTo>
                      <a:pt x="134" y="79"/>
                    </a:lnTo>
                    <a:lnTo>
                      <a:pt x="131" y="92"/>
                    </a:lnTo>
                    <a:lnTo>
                      <a:pt x="131" y="92"/>
                    </a:lnTo>
                    <a:lnTo>
                      <a:pt x="126" y="102"/>
                    </a:lnTo>
                    <a:lnTo>
                      <a:pt x="121" y="110"/>
                    </a:lnTo>
                    <a:lnTo>
                      <a:pt x="114" y="116"/>
                    </a:lnTo>
                    <a:lnTo>
                      <a:pt x="106" y="123"/>
                    </a:lnTo>
                    <a:lnTo>
                      <a:pt x="98" y="129"/>
                    </a:lnTo>
                    <a:lnTo>
                      <a:pt x="88" y="131"/>
                    </a:lnTo>
                    <a:lnTo>
                      <a:pt x="79" y="134"/>
                    </a:lnTo>
                    <a:lnTo>
                      <a:pt x="68" y="134"/>
                    </a:lnTo>
                    <a:lnTo>
                      <a:pt x="68" y="122"/>
                    </a:lnTo>
                    <a:lnTo>
                      <a:pt x="68" y="122"/>
                    </a:lnTo>
                    <a:lnTo>
                      <a:pt x="76" y="122"/>
                    </a:lnTo>
                    <a:lnTo>
                      <a:pt x="84" y="119"/>
                    </a:lnTo>
                    <a:lnTo>
                      <a:pt x="92" y="116"/>
                    </a:lnTo>
                    <a:lnTo>
                      <a:pt x="99" y="112"/>
                    </a:lnTo>
                    <a:lnTo>
                      <a:pt x="104" y="108"/>
                    </a:lnTo>
                    <a:lnTo>
                      <a:pt x="111" y="102"/>
                    </a:lnTo>
                    <a:lnTo>
                      <a:pt x="115" y="95"/>
                    </a:lnTo>
                    <a:lnTo>
                      <a:pt x="119" y="87"/>
                    </a:lnTo>
                    <a:lnTo>
                      <a:pt x="119" y="87"/>
                    </a:lnTo>
                    <a:lnTo>
                      <a:pt x="119" y="87"/>
                    </a:lnTo>
                    <a:lnTo>
                      <a:pt x="122" y="77"/>
                    </a:lnTo>
                    <a:lnTo>
                      <a:pt x="123" y="66"/>
                    </a:lnTo>
                    <a:lnTo>
                      <a:pt x="122" y="56"/>
                    </a:lnTo>
                    <a:lnTo>
                      <a:pt x="119" y="45"/>
                    </a:lnTo>
                    <a:lnTo>
                      <a:pt x="114" y="37"/>
                    </a:lnTo>
                    <a:lnTo>
                      <a:pt x="107" y="28"/>
                    </a:lnTo>
                    <a:lnTo>
                      <a:pt x="99" y="22"/>
                    </a:lnTo>
                    <a:lnTo>
                      <a:pt x="88" y="16"/>
                    </a:lnTo>
                    <a:lnTo>
                      <a:pt x="88" y="16"/>
                    </a:lnTo>
                    <a:lnTo>
                      <a:pt x="79" y="14"/>
                    </a:lnTo>
                    <a:lnTo>
                      <a:pt x="68" y="12"/>
                    </a:lnTo>
                    <a:lnTo>
                      <a:pt x="68" y="0"/>
                    </a:lnTo>
                    <a:close/>
                    <a:moveTo>
                      <a:pt x="6" y="42"/>
                    </a:moveTo>
                    <a:lnTo>
                      <a:pt x="6" y="42"/>
                    </a:lnTo>
                    <a:lnTo>
                      <a:pt x="10" y="33"/>
                    </a:lnTo>
                    <a:lnTo>
                      <a:pt x="16" y="24"/>
                    </a:lnTo>
                    <a:lnTo>
                      <a:pt x="23" y="16"/>
                    </a:lnTo>
                    <a:lnTo>
                      <a:pt x="31" y="11"/>
                    </a:lnTo>
                    <a:lnTo>
                      <a:pt x="39" y="5"/>
                    </a:lnTo>
                    <a:lnTo>
                      <a:pt x="49" y="3"/>
                    </a:lnTo>
                    <a:lnTo>
                      <a:pt x="58" y="0"/>
                    </a:lnTo>
                    <a:lnTo>
                      <a:pt x="68" y="0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60" y="12"/>
                    </a:lnTo>
                    <a:lnTo>
                      <a:pt x="52" y="15"/>
                    </a:lnTo>
                    <a:lnTo>
                      <a:pt x="45" y="18"/>
                    </a:lnTo>
                    <a:lnTo>
                      <a:pt x="38" y="22"/>
                    </a:lnTo>
                    <a:lnTo>
                      <a:pt x="31" y="26"/>
                    </a:lnTo>
                    <a:lnTo>
                      <a:pt x="26" y="33"/>
                    </a:lnTo>
                    <a:lnTo>
                      <a:pt x="20" y="39"/>
                    </a:lnTo>
                    <a:lnTo>
                      <a:pt x="18" y="46"/>
                    </a:lnTo>
                    <a:lnTo>
                      <a:pt x="18" y="46"/>
                    </a:lnTo>
                    <a:lnTo>
                      <a:pt x="14" y="57"/>
                    </a:lnTo>
                    <a:lnTo>
                      <a:pt x="14" y="68"/>
                    </a:lnTo>
                    <a:lnTo>
                      <a:pt x="15" y="79"/>
                    </a:lnTo>
                    <a:lnTo>
                      <a:pt x="18" y="88"/>
                    </a:lnTo>
                    <a:lnTo>
                      <a:pt x="23" y="98"/>
                    </a:lnTo>
                    <a:lnTo>
                      <a:pt x="30" y="106"/>
                    </a:lnTo>
                    <a:lnTo>
                      <a:pt x="38" y="112"/>
                    </a:lnTo>
                    <a:lnTo>
                      <a:pt x="48" y="118"/>
                    </a:lnTo>
                    <a:lnTo>
                      <a:pt x="48" y="118"/>
                    </a:lnTo>
                    <a:lnTo>
                      <a:pt x="58" y="121"/>
                    </a:lnTo>
                    <a:lnTo>
                      <a:pt x="68" y="122"/>
                    </a:lnTo>
                    <a:lnTo>
                      <a:pt x="68" y="134"/>
                    </a:lnTo>
                    <a:lnTo>
                      <a:pt x="68" y="134"/>
                    </a:lnTo>
                    <a:lnTo>
                      <a:pt x="56" y="133"/>
                    </a:lnTo>
                    <a:lnTo>
                      <a:pt x="43" y="130"/>
                    </a:lnTo>
                    <a:lnTo>
                      <a:pt x="43" y="130"/>
                    </a:lnTo>
                    <a:lnTo>
                      <a:pt x="31" y="123"/>
                    </a:lnTo>
                    <a:lnTo>
                      <a:pt x="20" y="115"/>
                    </a:lnTo>
                    <a:lnTo>
                      <a:pt x="12" y="104"/>
                    </a:lnTo>
                    <a:lnTo>
                      <a:pt x="6" y="93"/>
                    </a:lnTo>
                    <a:lnTo>
                      <a:pt x="3" y="81"/>
                    </a:lnTo>
                    <a:lnTo>
                      <a:pt x="0" y="68"/>
                    </a:lnTo>
                    <a:lnTo>
                      <a:pt x="1" y="56"/>
                    </a:lnTo>
                    <a:lnTo>
                      <a:pt x="6" y="42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Freeform 179"/>
              <p:cNvSpPr>
                <a:spLocks/>
              </p:cNvSpPr>
              <p:nvPr/>
            </p:nvSpPr>
            <p:spPr bwMode="auto">
              <a:xfrm>
                <a:off x="3335338" y="1706563"/>
                <a:ext cx="106363" cy="65088"/>
              </a:xfrm>
              <a:custGeom>
                <a:avLst/>
                <a:gdLst>
                  <a:gd name="T0" fmla="*/ 61 w 67"/>
                  <a:gd name="T1" fmla="*/ 41 h 41"/>
                  <a:gd name="T2" fmla="*/ 67 w 67"/>
                  <a:gd name="T3" fmla="*/ 25 h 41"/>
                  <a:gd name="T4" fmla="*/ 6 w 67"/>
                  <a:gd name="T5" fmla="*/ 0 h 41"/>
                  <a:gd name="T6" fmla="*/ 0 w 67"/>
                  <a:gd name="T7" fmla="*/ 17 h 41"/>
                  <a:gd name="T8" fmla="*/ 61 w 67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41">
                    <a:moveTo>
                      <a:pt x="61" y="41"/>
                    </a:moveTo>
                    <a:lnTo>
                      <a:pt x="67" y="25"/>
                    </a:lnTo>
                    <a:lnTo>
                      <a:pt x="6" y="0"/>
                    </a:lnTo>
                    <a:lnTo>
                      <a:pt x="0" y="17"/>
                    </a:lnTo>
                    <a:lnTo>
                      <a:pt x="61" y="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Freeform 180"/>
              <p:cNvSpPr>
                <a:spLocks/>
              </p:cNvSpPr>
              <p:nvPr/>
            </p:nvSpPr>
            <p:spPr bwMode="auto">
              <a:xfrm>
                <a:off x="3368676" y="1717675"/>
                <a:ext cx="138113" cy="80963"/>
              </a:xfrm>
              <a:custGeom>
                <a:avLst/>
                <a:gdLst>
                  <a:gd name="T0" fmla="*/ 67 w 87"/>
                  <a:gd name="T1" fmla="*/ 51 h 51"/>
                  <a:gd name="T2" fmla="*/ 67 w 87"/>
                  <a:gd name="T3" fmla="*/ 51 h 51"/>
                  <a:gd name="T4" fmla="*/ 73 w 87"/>
                  <a:gd name="T5" fmla="*/ 51 h 51"/>
                  <a:gd name="T6" fmla="*/ 79 w 87"/>
                  <a:gd name="T7" fmla="*/ 51 h 51"/>
                  <a:gd name="T8" fmla="*/ 83 w 87"/>
                  <a:gd name="T9" fmla="*/ 47 h 51"/>
                  <a:gd name="T10" fmla="*/ 86 w 87"/>
                  <a:gd name="T11" fmla="*/ 43 h 51"/>
                  <a:gd name="T12" fmla="*/ 86 w 87"/>
                  <a:gd name="T13" fmla="*/ 43 h 51"/>
                  <a:gd name="T14" fmla="*/ 87 w 87"/>
                  <a:gd name="T15" fmla="*/ 37 h 51"/>
                  <a:gd name="T16" fmla="*/ 86 w 87"/>
                  <a:gd name="T17" fmla="*/ 31 h 51"/>
                  <a:gd name="T18" fmla="*/ 83 w 87"/>
                  <a:gd name="T19" fmla="*/ 27 h 51"/>
                  <a:gd name="T20" fmla="*/ 78 w 87"/>
                  <a:gd name="T21" fmla="*/ 24 h 51"/>
                  <a:gd name="T22" fmla="*/ 21 w 87"/>
                  <a:gd name="T23" fmla="*/ 1 h 51"/>
                  <a:gd name="T24" fmla="*/ 21 w 87"/>
                  <a:gd name="T25" fmla="*/ 1 h 51"/>
                  <a:gd name="T26" fmla="*/ 15 w 87"/>
                  <a:gd name="T27" fmla="*/ 0 h 51"/>
                  <a:gd name="T28" fmla="*/ 10 w 87"/>
                  <a:gd name="T29" fmla="*/ 1 h 51"/>
                  <a:gd name="T30" fmla="*/ 4 w 87"/>
                  <a:gd name="T31" fmla="*/ 4 h 51"/>
                  <a:gd name="T32" fmla="*/ 2 w 87"/>
                  <a:gd name="T33" fmla="*/ 10 h 51"/>
                  <a:gd name="T34" fmla="*/ 2 w 87"/>
                  <a:gd name="T35" fmla="*/ 10 h 51"/>
                  <a:gd name="T36" fmla="*/ 0 w 87"/>
                  <a:gd name="T37" fmla="*/ 15 h 51"/>
                  <a:gd name="T38" fmla="*/ 2 w 87"/>
                  <a:gd name="T39" fmla="*/ 20 h 51"/>
                  <a:gd name="T40" fmla="*/ 4 w 87"/>
                  <a:gd name="T41" fmla="*/ 24 h 51"/>
                  <a:gd name="T42" fmla="*/ 10 w 87"/>
                  <a:gd name="T43" fmla="*/ 28 h 51"/>
                  <a:gd name="T44" fmla="*/ 67 w 87"/>
                  <a:gd name="T4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7" h="51">
                    <a:moveTo>
                      <a:pt x="67" y="51"/>
                    </a:moveTo>
                    <a:lnTo>
                      <a:pt x="67" y="51"/>
                    </a:lnTo>
                    <a:lnTo>
                      <a:pt x="73" y="51"/>
                    </a:lnTo>
                    <a:lnTo>
                      <a:pt x="79" y="51"/>
                    </a:lnTo>
                    <a:lnTo>
                      <a:pt x="83" y="47"/>
                    </a:lnTo>
                    <a:lnTo>
                      <a:pt x="86" y="43"/>
                    </a:lnTo>
                    <a:lnTo>
                      <a:pt x="86" y="43"/>
                    </a:lnTo>
                    <a:lnTo>
                      <a:pt x="87" y="37"/>
                    </a:lnTo>
                    <a:lnTo>
                      <a:pt x="86" y="31"/>
                    </a:lnTo>
                    <a:lnTo>
                      <a:pt x="83" y="27"/>
                    </a:lnTo>
                    <a:lnTo>
                      <a:pt x="78" y="24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10" y="28"/>
                    </a:lnTo>
                    <a:lnTo>
                      <a:pt x="6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1" name="Freeform 181"/>
            <p:cNvSpPr>
              <a:spLocks noEditPoints="1"/>
            </p:cNvSpPr>
            <p:nvPr/>
          </p:nvSpPr>
          <p:spPr bwMode="auto">
            <a:xfrm>
              <a:off x="5113139" y="2543623"/>
              <a:ext cx="436563" cy="155575"/>
            </a:xfrm>
            <a:custGeom>
              <a:avLst/>
              <a:gdLst>
                <a:gd name="T0" fmla="*/ 239 w 275"/>
                <a:gd name="T1" fmla="*/ 40 h 98"/>
                <a:gd name="T2" fmla="*/ 258 w 275"/>
                <a:gd name="T3" fmla="*/ 65 h 98"/>
                <a:gd name="T4" fmla="*/ 239 w 275"/>
                <a:gd name="T5" fmla="*/ 88 h 98"/>
                <a:gd name="T6" fmla="*/ 275 w 275"/>
                <a:gd name="T7" fmla="*/ 78 h 98"/>
                <a:gd name="T8" fmla="*/ 239 w 275"/>
                <a:gd name="T9" fmla="*/ 40 h 98"/>
                <a:gd name="T10" fmla="*/ 118 w 275"/>
                <a:gd name="T11" fmla="*/ 15 h 98"/>
                <a:gd name="T12" fmla="*/ 111 w 275"/>
                <a:gd name="T13" fmla="*/ 11 h 98"/>
                <a:gd name="T14" fmla="*/ 84 w 275"/>
                <a:gd name="T15" fmla="*/ 8 h 98"/>
                <a:gd name="T16" fmla="*/ 107 w 275"/>
                <a:gd name="T17" fmla="*/ 14 h 98"/>
                <a:gd name="T18" fmla="*/ 113 w 275"/>
                <a:gd name="T19" fmla="*/ 17 h 98"/>
                <a:gd name="T20" fmla="*/ 113 w 275"/>
                <a:gd name="T21" fmla="*/ 22 h 98"/>
                <a:gd name="T22" fmla="*/ 110 w 275"/>
                <a:gd name="T23" fmla="*/ 36 h 98"/>
                <a:gd name="T24" fmla="*/ 109 w 275"/>
                <a:gd name="T25" fmla="*/ 33 h 98"/>
                <a:gd name="T26" fmla="*/ 84 w 275"/>
                <a:gd name="T27" fmla="*/ 26 h 98"/>
                <a:gd name="T28" fmla="*/ 99 w 275"/>
                <a:gd name="T29" fmla="*/ 76 h 98"/>
                <a:gd name="T30" fmla="*/ 103 w 275"/>
                <a:gd name="T31" fmla="*/ 76 h 98"/>
                <a:gd name="T32" fmla="*/ 228 w 275"/>
                <a:gd name="T33" fmla="*/ 98 h 98"/>
                <a:gd name="T34" fmla="*/ 239 w 275"/>
                <a:gd name="T35" fmla="*/ 88 h 98"/>
                <a:gd name="T36" fmla="*/ 228 w 275"/>
                <a:gd name="T37" fmla="*/ 94 h 98"/>
                <a:gd name="T38" fmla="*/ 225 w 275"/>
                <a:gd name="T39" fmla="*/ 92 h 98"/>
                <a:gd name="T40" fmla="*/ 220 w 275"/>
                <a:gd name="T41" fmla="*/ 90 h 98"/>
                <a:gd name="T42" fmla="*/ 218 w 275"/>
                <a:gd name="T43" fmla="*/ 83 h 98"/>
                <a:gd name="T44" fmla="*/ 220 w 275"/>
                <a:gd name="T45" fmla="*/ 80 h 98"/>
                <a:gd name="T46" fmla="*/ 224 w 275"/>
                <a:gd name="T47" fmla="*/ 76 h 98"/>
                <a:gd name="T48" fmla="*/ 226 w 275"/>
                <a:gd name="T49" fmla="*/ 76 h 98"/>
                <a:gd name="T50" fmla="*/ 222 w 275"/>
                <a:gd name="T51" fmla="*/ 72 h 98"/>
                <a:gd name="T52" fmla="*/ 221 w 275"/>
                <a:gd name="T53" fmla="*/ 67 h 98"/>
                <a:gd name="T54" fmla="*/ 222 w 275"/>
                <a:gd name="T55" fmla="*/ 64 h 98"/>
                <a:gd name="T56" fmla="*/ 226 w 275"/>
                <a:gd name="T57" fmla="*/ 60 h 98"/>
                <a:gd name="T58" fmla="*/ 230 w 275"/>
                <a:gd name="T59" fmla="*/ 60 h 98"/>
                <a:gd name="T60" fmla="*/ 225 w 275"/>
                <a:gd name="T61" fmla="*/ 56 h 98"/>
                <a:gd name="T62" fmla="*/ 225 w 275"/>
                <a:gd name="T63" fmla="*/ 49 h 98"/>
                <a:gd name="T64" fmla="*/ 226 w 275"/>
                <a:gd name="T65" fmla="*/ 46 h 98"/>
                <a:gd name="T66" fmla="*/ 232 w 275"/>
                <a:gd name="T67" fmla="*/ 42 h 98"/>
                <a:gd name="T68" fmla="*/ 237 w 275"/>
                <a:gd name="T69" fmla="*/ 44 h 98"/>
                <a:gd name="T70" fmla="*/ 239 w 275"/>
                <a:gd name="T71" fmla="*/ 40 h 98"/>
                <a:gd name="T72" fmla="*/ 63 w 275"/>
                <a:gd name="T73" fmla="*/ 0 h 98"/>
                <a:gd name="T74" fmla="*/ 60 w 275"/>
                <a:gd name="T75" fmla="*/ 0 h 98"/>
                <a:gd name="T76" fmla="*/ 54 w 275"/>
                <a:gd name="T77" fmla="*/ 3 h 98"/>
                <a:gd name="T78" fmla="*/ 33 w 275"/>
                <a:gd name="T79" fmla="*/ 2 h 98"/>
                <a:gd name="T80" fmla="*/ 27 w 275"/>
                <a:gd name="T81" fmla="*/ 0 h 98"/>
                <a:gd name="T82" fmla="*/ 18 w 275"/>
                <a:gd name="T83" fmla="*/ 3 h 98"/>
                <a:gd name="T84" fmla="*/ 8 w 275"/>
                <a:gd name="T85" fmla="*/ 8 h 98"/>
                <a:gd name="T86" fmla="*/ 3 w 275"/>
                <a:gd name="T87" fmla="*/ 18 h 98"/>
                <a:gd name="T88" fmla="*/ 2 w 275"/>
                <a:gd name="T89" fmla="*/ 22 h 98"/>
                <a:gd name="T90" fmla="*/ 2 w 275"/>
                <a:gd name="T91" fmla="*/ 33 h 98"/>
                <a:gd name="T92" fmla="*/ 6 w 275"/>
                <a:gd name="T93" fmla="*/ 44 h 98"/>
                <a:gd name="T94" fmla="*/ 12 w 275"/>
                <a:gd name="T95" fmla="*/ 50 h 98"/>
                <a:gd name="T96" fmla="*/ 23 w 275"/>
                <a:gd name="T97" fmla="*/ 54 h 98"/>
                <a:gd name="T98" fmla="*/ 50 w 275"/>
                <a:gd name="T99" fmla="*/ 23 h 98"/>
                <a:gd name="T100" fmla="*/ 42 w 275"/>
                <a:gd name="T101" fmla="*/ 59 h 98"/>
                <a:gd name="T102" fmla="*/ 45 w 275"/>
                <a:gd name="T103" fmla="*/ 64 h 98"/>
                <a:gd name="T104" fmla="*/ 49 w 275"/>
                <a:gd name="T105" fmla="*/ 67 h 98"/>
                <a:gd name="T106" fmla="*/ 84 w 275"/>
                <a:gd name="T107" fmla="*/ 26 h 98"/>
                <a:gd name="T108" fmla="*/ 61 w 275"/>
                <a:gd name="T109" fmla="*/ 22 h 98"/>
                <a:gd name="T110" fmla="*/ 54 w 275"/>
                <a:gd name="T111" fmla="*/ 25 h 98"/>
                <a:gd name="T112" fmla="*/ 57 w 275"/>
                <a:gd name="T113" fmla="*/ 11 h 98"/>
                <a:gd name="T114" fmla="*/ 60 w 275"/>
                <a:gd name="T115" fmla="*/ 7 h 98"/>
                <a:gd name="T116" fmla="*/ 65 w 275"/>
                <a:gd name="T117" fmla="*/ 6 h 98"/>
                <a:gd name="T118" fmla="*/ 84 w 275"/>
                <a:gd name="T119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98">
                  <a:moveTo>
                    <a:pt x="240" y="40"/>
                  </a:moveTo>
                  <a:lnTo>
                    <a:pt x="239" y="40"/>
                  </a:lnTo>
                  <a:lnTo>
                    <a:pt x="239" y="44"/>
                  </a:lnTo>
                  <a:lnTo>
                    <a:pt x="258" y="65"/>
                  </a:lnTo>
                  <a:lnTo>
                    <a:pt x="255" y="82"/>
                  </a:lnTo>
                  <a:lnTo>
                    <a:pt x="239" y="88"/>
                  </a:lnTo>
                  <a:lnTo>
                    <a:pt x="239" y="94"/>
                  </a:lnTo>
                  <a:lnTo>
                    <a:pt x="275" y="78"/>
                  </a:lnTo>
                  <a:lnTo>
                    <a:pt x="240" y="40"/>
                  </a:lnTo>
                  <a:close/>
                  <a:moveTo>
                    <a:pt x="239" y="40"/>
                  </a:moveTo>
                  <a:lnTo>
                    <a:pt x="118" y="15"/>
                  </a:lnTo>
                  <a:lnTo>
                    <a:pt x="118" y="15"/>
                  </a:lnTo>
                  <a:lnTo>
                    <a:pt x="115" y="13"/>
                  </a:lnTo>
                  <a:lnTo>
                    <a:pt x="111" y="11"/>
                  </a:lnTo>
                  <a:lnTo>
                    <a:pt x="84" y="4"/>
                  </a:lnTo>
                  <a:lnTo>
                    <a:pt x="84" y="8"/>
                  </a:lnTo>
                  <a:lnTo>
                    <a:pt x="107" y="14"/>
                  </a:lnTo>
                  <a:lnTo>
                    <a:pt x="107" y="14"/>
                  </a:lnTo>
                  <a:lnTo>
                    <a:pt x="110" y="15"/>
                  </a:lnTo>
                  <a:lnTo>
                    <a:pt x="113" y="17"/>
                  </a:lnTo>
                  <a:lnTo>
                    <a:pt x="113" y="19"/>
                  </a:lnTo>
                  <a:lnTo>
                    <a:pt x="113" y="22"/>
                  </a:lnTo>
                  <a:lnTo>
                    <a:pt x="110" y="36"/>
                  </a:lnTo>
                  <a:lnTo>
                    <a:pt x="110" y="36"/>
                  </a:lnTo>
                  <a:lnTo>
                    <a:pt x="110" y="36"/>
                  </a:lnTo>
                  <a:lnTo>
                    <a:pt x="109" y="33"/>
                  </a:lnTo>
                  <a:lnTo>
                    <a:pt x="105" y="30"/>
                  </a:lnTo>
                  <a:lnTo>
                    <a:pt x="84" y="26"/>
                  </a:lnTo>
                  <a:lnTo>
                    <a:pt x="84" y="73"/>
                  </a:lnTo>
                  <a:lnTo>
                    <a:pt x="99" y="76"/>
                  </a:lnTo>
                  <a:lnTo>
                    <a:pt x="99" y="76"/>
                  </a:lnTo>
                  <a:lnTo>
                    <a:pt x="103" y="76"/>
                  </a:lnTo>
                  <a:lnTo>
                    <a:pt x="106" y="73"/>
                  </a:lnTo>
                  <a:lnTo>
                    <a:pt x="228" y="98"/>
                  </a:lnTo>
                  <a:lnTo>
                    <a:pt x="239" y="94"/>
                  </a:lnTo>
                  <a:lnTo>
                    <a:pt x="239" y="88"/>
                  </a:lnTo>
                  <a:lnTo>
                    <a:pt x="228" y="94"/>
                  </a:lnTo>
                  <a:lnTo>
                    <a:pt x="228" y="94"/>
                  </a:lnTo>
                  <a:lnTo>
                    <a:pt x="225" y="92"/>
                  </a:lnTo>
                  <a:lnTo>
                    <a:pt x="225" y="92"/>
                  </a:lnTo>
                  <a:lnTo>
                    <a:pt x="222" y="91"/>
                  </a:lnTo>
                  <a:lnTo>
                    <a:pt x="220" y="90"/>
                  </a:lnTo>
                  <a:lnTo>
                    <a:pt x="218" y="86"/>
                  </a:lnTo>
                  <a:lnTo>
                    <a:pt x="218" y="83"/>
                  </a:lnTo>
                  <a:lnTo>
                    <a:pt x="218" y="83"/>
                  </a:lnTo>
                  <a:lnTo>
                    <a:pt x="220" y="80"/>
                  </a:lnTo>
                  <a:lnTo>
                    <a:pt x="221" y="78"/>
                  </a:lnTo>
                  <a:lnTo>
                    <a:pt x="224" y="76"/>
                  </a:lnTo>
                  <a:lnTo>
                    <a:pt x="226" y="76"/>
                  </a:lnTo>
                  <a:lnTo>
                    <a:pt x="226" y="76"/>
                  </a:lnTo>
                  <a:lnTo>
                    <a:pt x="224" y="75"/>
                  </a:lnTo>
                  <a:lnTo>
                    <a:pt x="222" y="72"/>
                  </a:lnTo>
                  <a:lnTo>
                    <a:pt x="221" y="69"/>
                  </a:lnTo>
                  <a:lnTo>
                    <a:pt x="221" y="67"/>
                  </a:lnTo>
                  <a:lnTo>
                    <a:pt x="221" y="67"/>
                  </a:lnTo>
                  <a:lnTo>
                    <a:pt x="222" y="64"/>
                  </a:lnTo>
                  <a:lnTo>
                    <a:pt x="225" y="61"/>
                  </a:lnTo>
                  <a:lnTo>
                    <a:pt x="226" y="60"/>
                  </a:lnTo>
                  <a:lnTo>
                    <a:pt x="230" y="60"/>
                  </a:lnTo>
                  <a:lnTo>
                    <a:pt x="230" y="60"/>
                  </a:lnTo>
                  <a:lnTo>
                    <a:pt x="228" y="57"/>
                  </a:lnTo>
                  <a:lnTo>
                    <a:pt x="225" y="56"/>
                  </a:lnTo>
                  <a:lnTo>
                    <a:pt x="225" y="53"/>
                  </a:lnTo>
                  <a:lnTo>
                    <a:pt x="225" y="49"/>
                  </a:lnTo>
                  <a:lnTo>
                    <a:pt x="225" y="49"/>
                  </a:lnTo>
                  <a:lnTo>
                    <a:pt x="226" y="46"/>
                  </a:lnTo>
                  <a:lnTo>
                    <a:pt x="229" y="44"/>
                  </a:lnTo>
                  <a:lnTo>
                    <a:pt x="232" y="42"/>
                  </a:lnTo>
                  <a:lnTo>
                    <a:pt x="235" y="42"/>
                  </a:lnTo>
                  <a:lnTo>
                    <a:pt x="237" y="44"/>
                  </a:lnTo>
                  <a:lnTo>
                    <a:pt x="239" y="44"/>
                  </a:lnTo>
                  <a:lnTo>
                    <a:pt x="239" y="40"/>
                  </a:lnTo>
                  <a:close/>
                  <a:moveTo>
                    <a:pt x="84" y="4"/>
                  </a:moveTo>
                  <a:lnTo>
                    <a:pt x="63" y="0"/>
                  </a:lnTo>
                  <a:lnTo>
                    <a:pt x="63" y="0"/>
                  </a:lnTo>
                  <a:lnTo>
                    <a:pt x="60" y="0"/>
                  </a:lnTo>
                  <a:lnTo>
                    <a:pt x="57" y="2"/>
                  </a:lnTo>
                  <a:lnTo>
                    <a:pt x="54" y="3"/>
                  </a:lnTo>
                  <a:lnTo>
                    <a:pt x="53" y="6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27" y="0"/>
                  </a:lnTo>
                  <a:lnTo>
                    <a:pt x="22" y="2"/>
                  </a:lnTo>
                  <a:lnTo>
                    <a:pt x="18" y="3"/>
                  </a:lnTo>
                  <a:lnTo>
                    <a:pt x="12" y="6"/>
                  </a:lnTo>
                  <a:lnTo>
                    <a:pt x="8" y="8"/>
                  </a:lnTo>
                  <a:lnTo>
                    <a:pt x="6" y="13"/>
                  </a:lnTo>
                  <a:lnTo>
                    <a:pt x="3" y="18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29"/>
                  </a:lnTo>
                  <a:lnTo>
                    <a:pt x="2" y="33"/>
                  </a:lnTo>
                  <a:lnTo>
                    <a:pt x="3" y="38"/>
                  </a:lnTo>
                  <a:lnTo>
                    <a:pt x="6" y="44"/>
                  </a:lnTo>
                  <a:lnTo>
                    <a:pt x="8" y="48"/>
                  </a:lnTo>
                  <a:lnTo>
                    <a:pt x="12" y="50"/>
                  </a:lnTo>
                  <a:lnTo>
                    <a:pt x="18" y="53"/>
                  </a:lnTo>
                  <a:lnTo>
                    <a:pt x="23" y="54"/>
                  </a:lnTo>
                  <a:lnTo>
                    <a:pt x="35" y="57"/>
                  </a:lnTo>
                  <a:lnTo>
                    <a:pt x="50" y="23"/>
                  </a:lnTo>
                  <a:lnTo>
                    <a:pt x="42" y="59"/>
                  </a:lnTo>
                  <a:lnTo>
                    <a:pt x="42" y="59"/>
                  </a:lnTo>
                  <a:lnTo>
                    <a:pt x="44" y="61"/>
                  </a:lnTo>
                  <a:lnTo>
                    <a:pt x="45" y="64"/>
                  </a:lnTo>
                  <a:lnTo>
                    <a:pt x="46" y="65"/>
                  </a:lnTo>
                  <a:lnTo>
                    <a:pt x="49" y="67"/>
                  </a:lnTo>
                  <a:lnTo>
                    <a:pt x="84" y="73"/>
                  </a:lnTo>
                  <a:lnTo>
                    <a:pt x="84" y="26"/>
                  </a:lnTo>
                  <a:lnTo>
                    <a:pt x="61" y="22"/>
                  </a:lnTo>
                  <a:lnTo>
                    <a:pt x="61" y="22"/>
                  </a:lnTo>
                  <a:lnTo>
                    <a:pt x="57" y="22"/>
                  </a:lnTo>
                  <a:lnTo>
                    <a:pt x="54" y="25"/>
                  </a:lnTo>
                  <a:lnTo>
                    <a:pt x="57" y="11"/>
                  </a:lnTo>
                  <a:lnTo>
                    <a:pt x="57" y="11"/>
                  </a:lnTo>
                  <a:lnTo>
                    <a:pt x="58" y="8"/>
                  </a:lnTo>
                  <a:lnTo>
                    <a:pt x="60" y="7"/>
                  </a:lnTo>
                  <a:lnTo>
                    <a:pt x="63" y="6"/>
                  </a:lnTo>
                  <a:lnTo>
                    <a:pt x="65" y="6"/>
                  </a:lnTo>
                  <a:lnTo>
                    <a:pt x="84" y="8"/>
                  </a:lnTo>
                  <a:lnTo>
                    <a:pt x="84" y="4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202" name="组合 205"/>
            <p:cNvGrpSpPr/>
            <p:nvPr/>
          </p:nvGrpSpPr>
          <p:grpSpPr>
            <a:xfrm>
              <a:off x="3473251" y="2935736"/>
              <a:ext cx="247651" cy="312737"/>
              <a:chOff x="1516063" y="3252788"/>
              <a:chExt cx="247651" cy="312737"/>
            </a:xfrm>
            <a:solidFill>
              <a:srgbClr val="434154"/>
            </a:solidFill>
          </p:grpSpPr>
          <p:sp>
            <p:nvSpPr>
              <p:cNvPr id="203" name="Freeform 182"/>
              <p:cNvSpPr>
                <a:spLocks/>
              </p:cNvSpPr>
              <p:nvPr/>
            </p:nvSpPr>
            <p:spPr bwMode="auto">
              <a:xfrm>
                <a:off x="1527176" y="3263900"/>
                <a:ext cx="236538" cy="301625"/>
              </a:xfrm>
              <a:custGeom>
                <a:avLst/>
                <a:gdLst>
                  <a:gd name="T0" fmla="*/ 0 w 149"/>
                  <a:gd name="T1" fmla="*/ 33 h 190"/>
                  <a:gd name="T2" fmla="*/ 7 w 149"/>
                  <a:gd name="T3" fmla="*/ 28 h 190"/>
                  <a:gd name="T4" fmla="*/ 96 w 149"/>
                  <a:gd name="T5" fmla="*/ 171 h 190"/>
                  <a:gd name="T6" fmla="*/ 96 w 149"/>
                  <a:gd name="T7" fmla="*/ 171 h 190"/>
                  <a:gd name="T8" fmla="*/ 99 w 149"/>
                  <a:gd name="T9" fmla="*/ 176 h 190"/>
                  <a:gd name="T10" fmla="*/ 101 w 149"/>
                  <a:gd name="T11" fmla="*/ 178 h 190"/>
                  <a:gd name="T12" fmla="*/ 105 w 149"/>
                  <a:gd name="T13" fmla="*/ 180 h 190"/>
                  <a:gd name="T14" fmla="*/ 109 w 149"/>
                  <a:gd name="T15" fmla="*/ 181 h 190"/>
                  <a:gd name="T16" fmla="*/ 114 w 149"/>
                  <a:gd name="T17" fmla="*/ 181 h 190"/>
                  <a:gd name="T18" fmla="*/ 119 w 149"/>
                  <a:gd name="T19" fmla="*/ 181 h 190"/>
                  <a:gd name="T20" fmla="*/ 123 w 149"/>
                  <a:gd name="T21" fmla="*/ 180 h 190"/>
                  <a:gd name="T22" fmla="*/ 127 w 149"/>
                  <a:gd name="T23" fmla="*/ 177 h 190"/>
                  <a:gd name="T24" fmla="*/ 127 w 149"/>
                  <a:gd name="T25" fmla="*/ 177 h 190"/>
                  <a:gd name="T26" fmla="*/ 131 w 149"/>
                  <a:gd name="T27" fmla="*/ 174 h 190"/>
                  <a:gd name="T28" fmla="*/ 135 w 149"/>
                  <a:gd name="T29" fmla="*/ 171 h 190"/>
                  <a:gd name="T30" fmla="*/ 137 w 149"/>
                  <a:gd name="T31" fmla="*/ 167 h 190"/>
                  <a:gd name="T32" fmla="*/ 138 w 149"/>
                  <a:gd name="T33" fmla="*/ 163 h 190"/>
                  <a:gd name="T34" fmla="*/ 139 w 149"/>
                  <a:gd name="T35" fmla="*/ 159 h 190"/>
                  <a:gd name="T36" fmla="*/ 139 w 149"/>
                  <a:gd name="T37" fmla="*/ 155 h 190"/>
                  <a:gd name="T38" fmla="*/ 138 w 149"/>
                  <a:gd name="T39" fmla="*/ 150 h 190"/>
                  <a:gd name="T40" fmla="*/ 137 w 149"/>
                  <a:gd name="T41" fmla="*/ 146 h 190"/>
                  <a:gd name="T42" fmla="*/ 49 w 149"/>
                  <a:gd name="T43" fmla="*/ 4 h 190"/>
                  <a:gd name="T44" fmla="*/ 54 w 149"/>
                  <a:gd name="T45" fmla="*/ 0 h 190"/>
                  <a:gd name="T46" fmla="*/ 145 w 149"/>
                  <a:gd name="T47" fmla="*/ 144 h 190"/>
                  <a:gd name="T48" fmla="*/ 145 w 149"/>
                  <a:gd name="T49" fmla="*/ 144 h 190"/>
                  <a:gd name="T50" fmla="*/ 147 w 149"/>
                  <a:gd name="T51" fmla="*/ 150 h 190"/>
                  <a:gd name="T52" fmla="*/ 149 w 149"/>
                  <a:gd name="T53" fmla="*/ 155 h 190"/>
                  <a:gd name="T54" fmla="*/ 149 w 149"/>
                  <a:gd name="T55" fmla="*/ 161 h 190"/>
                  <a:gd name="T56" fmla="*/ 147 w 149"/>
                  <a:gd name="T57" fmla="*/ 166 h 190"/>
                  <a:gd name="T58" fmla="*/ 145 w 149"/>
                  <a:gd name="T59" fmla="*/ 171 h 190"/>
                  <a:gd name="T60" fmla="*/ 142 w 149"/>
                  <a:gd name="T61" fmla="*/ 177 h 190"/>
                  <a:gd name="T62" fmla="*/ 138 w 149"/>
                  <a:gd name="T63" fmla="*/ 181 h 190"/>
                  <a:gd name="T64" fmla="*/ 133 w 149"/>
                  <a:gd name="T65" fmla="*/ 185 h 190"/>
                  <a:gd name="T66" fmla="*/ 133 w 149"/>
                  <a:gd name="T67" fmla="*/ 185 h 190"/>
                  <a:gd name="T68" fmla="*/ 127 w 149"/>
                  <a:gd name="T69" fmla="*/ 188 h 190"/>
                  <a:gd name="T70" fmla="*/ 120 w 149"/>
                  <a:gd name="T71" fmla="*/ 190 h 190"/>
                  <a:gd name="T72" fmla="*/ 115 w 149"/>
                  <a:gd name="T73" fmla="*/ 190 h 190"/>
                  <a:gd name="T74" fmla="*/ 108 w 149"/>
                  <a:gd name="T75" fmla="*/ 190 h 190"/>
                  <a:gd name="T76" fmla="*/ 103 w 149"/>
                  <a:gd name="T77" fmla="*/ 189 h 190"/>
                  <a:gd name="T78" fmla="*/ 97 w 149"/>
                  <a:gd name="T79" fmla="*/ 186 h 190"/>
                  <a:gd name="T80" fmla="*/ 93 w 149"/>
                  <a:gd name="T81" fmla="*/ 182 h 190"/>
                  <a:gd name="T82" fmla="*/ 91 w 149"/>
                  <a:gd name="T83" fmla="*/ 178 h 190"/>
                  <a:gd name="T84" fmla="*/ 0 w 149"/>
                  <a:gd name="T85" fmla="*/ 33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9" h="190">
                    <a:moveTo>
                      <a:pt x="0" y="33"/>
                    </a:moveTo>
                    <a:lnTo>
                      <a:pt x="7" y="28"/>
                    </a:lnTo>
                    <a:lnTo>
                      <a:pt x="96" y="171"/>
                    </a:lnTo>
                    <a:lnTo>
                      <a:pt x="96" y="171"/>
                    </a:lnTo>
                    <a:lnTo>
                      <a:pt x="99" y="176"/>
                    </a:lnTo>
                    <a:lnTo>
                      <a:pt x="101" y="178"/>
                    </a:lnTo>
                    <a:lnTo>
                      <a:pt x="105" y="180"/>
                    </a:lnTo>
                    <a:lnTo>
                      <a:pt x="109" y="181"/>
                    </a:lnTo>
                    <a:lnTo>
                      <a:pt x="114" y="181"/>
                    </a:lnTo>
                    <a:lnTo>
                      <a:pt x="119" y="181"/>
                    </a:lnTo>
                    <a:lnTo>
                      <a:pt x="123" y="180"/>
                    </a:lnTo>
                    <a:lnTo>
                      <a:pt x="127" y="177"/>
                    </a:lnTo>
                    <a:lnTo>
                      <a:pt x="127" y="177"/>
                    </a:lnTo>
                    <a:lnTo>
                      <a:pt x="131" y="174"/>
                    </a:lnTo>
                    <a:lnTo>
                      <a:pt x="135" y="171"/>
                    </a:lnTo>
                    <a:lnTo>
                      <a:pt x="137" y="167"/>
                    </a:lnTo>
                    <a:lnTo>
                      <a:pt x="138" y="163"/>
                    </a:lnTo>
                    <a:lnTo>
                      <a:pt x="139" y="159"/>
                    </a:lnTo>
                    <a:lnTo>
                      <a:pt x="139" y="155"/>
                    </a:lnTo>
                    <a:lnTo>
                      <a:pt x="138" y="150"/>
                    </a:lnTo>
                    <a:lnTo>
                      <a:pt x="137" y="146"/>
                    </a:lnTo>
                    <a:lnTo>
                      <a:pt x="49" y="4"/>
                    </a:lnTo>
                    <a:lnTo>
                      <a:pt x="54" y="0"/>
                    </a:lnTo>
                    <a:lnTo>
                      <a:pt x="145" y="144"/>
                    </a:lnTo>
                    <a:lnTo>
                      <a:pt x="145" y="144"/>
                    </a:lnTo>
                    <a:lnTo>
                      <a:pt x="147" y="150"/>
                    </a:lnTo>
                    <a:lnTo>
                      <a:pt x="149" y="155"/>
                    </a:lnTo>
                    <a:lnTo>
                      <a:pt x="149" y="161"/>
                    </a:lnTo>
                    <a:lnTo>
                      <a:pt x="147" y="166"/>
                    </a:lnTo>
                    <a:lnTo>
                      <a:pt x="145" y="171"/>
                    </a:lnTo>
                    <a:lnTo>
                      <a:pt x="142" y="177"/>
                    </a:lnTo>
                    <a:lnTo>
                      <a:pt x="138" y="181"/>
                    </a:lnTo>
                    <a:lnTo>
                      <a:pt x="133" y="185"/>
                    </a:lnTo>
                    <a:lnTo>
                      <a:pt x="133" y="185"/>
                    </a:lnTo>
                    <a:lnTo>
                      <a:pt x="127" y="188"/>
                    </a:lnTo>
                    <a:lnTo>
                      <a:pt x="120" y="190"/>
                    </a:lnTo>
                    <a:lnTo>
                      <a:pt x="115" y="190"/>
                    </a:lnTo>
                    <a:lnTo>
                      <a:pt x="108" y="190"/>
                    </a:lnTo>
                    <a:lnTo>
                      <a:pt x="103" y="189"/>
                    </a:lnTo>
                    <a:lnTo>
                      <a:pt x="97" y="186"/>
                    </a:lnTo>
                    <a:lnTo>
                      <a:pt x="93" y="182"/>
                    </a:lnTo>
                    <a:lnTo>
                      <a:pt x="91" y="178"/>
                    </a:lnTo>
                    <a:lnTo>
                      <a:pt x="0" y="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Freeform 183"/>
              <p:cNvSpPr>
                <a:spLocks/>
              </p:cNvSpPr>
              <p:nvPr/>
            </p:nvSpPr>
            <p:spPr bwMode="auto">
              <a:xfrm>
                <a:off x="1516063" y="3252788"/>
                <a:ext cx="114300" cy="79375"/>
              </a:xfrm>
              <a:custGeom>
                <a:avLst/>
                <a:gdLst>
                  <a:gd name="T0" fmla="*/ 0 w 72"/>
                  <a:gd name="T1" fmla="*/ 47 h 50"/>
                  <a:gd name="T2" fmla="*/ 0 w 72"/>
                  <a:gd name="T3" fmla="*/ 47 h 50"/>
                  <a:gd name="T4" fmla="*/ 1 w 72"/>
                  <a:gd name="T5" fmla="*/ 49 h 50"/>
                  <a:gd name="T6" fmla="*/ 4 w 72"/>
                  <a:gd name="T7" fmla="*/ 50 h 50"/>
                  <a:gd name="T8" fmla="*/ 5 w 72"/>
                  <a:gd name="T9" fmla="*/ 50 h 50"/>
                  <a:gd name="T10" fmla="*/ 8 w 72"/>
                  <a:gd name="T11" fmla="*/ 49 h 50"/>
                  <a:gd name="T12" fmla="*/ 69 w 72"/>
                  <a:gd name="T13" fmla="*/ 11 h 50"/>
                  <a:gd name="T14" fmla="*/ 69 w 72"/>
                  <a:gd name="T15" fmla="*/ 11 h 50"/>
                  <a:gd name="T16" fmla="*/ 70 w 72"/>
                  <a:gd name="T17" fmla="*/ 9 h 50"/>
                  <a:gd name="T18" fmla="*/ 72 w 72"/>
                  <a:gd name="T19" fmla="*/ 8 h 50"/>
                  <a:gd name="T20" fmla="*/ 72 w 72"/>
                  <a:gd name="T21" fmla="*/ 5 h 50"/>
                  <a:gd name="T22" fmla="*/ 70 w 72"/>
                  <a:gd name="T23" fmla="*/ 2 h 50"/>
                  <a:gd name="T24" fmla="*/ 70 w 72"/>
                  <a:gd name="T25" fmla="*/ 2 h 50"/>
                  <a:gd name="T26" fmla="*/ 69 w 72"/>
                  <a:gd name="T27" fmla="*/ 1 h 50"/>
                  <a:gd name="T28" fmla="*/ 68 w 72"/>
                  <a:gd name="T29" fmla="*/ 0 h 50"/>
                  <a:gd name="T30" fmla="*/ 65 w 72"/>
                  <a:gd name="T31" fmla="*/ 0 h 50"/>
                  <a:gd name="T32" fmla="*/ 64 w 72"/>
                  <a:gd name="T33" fmla="*/ 1 h 50"/>
                  <a:gd name="T34" fmla="*/ 1 w 72"/>
                  <a:gd name="T35" fmla="*/ 39 h 50"/>
                  <a:gd name="T36" fmla="*/ 1 w 72"/>
                  <a:gd name="T37" fmla="*/ 39 h 50"/>
                  <a:gd name="T38" fmla="*/ 0 w 72"/>
                  <a:gd name="T39" fmla="*/ 40 h 50"/>
                  <a:gd name="T40" fmla="*/ 0 w 72"/>
                  <a:gd name="T41" fmla="*/ 43 h 50"/>
                  <a:gd name="T42" fmla="*/ 0 w 72"/>
                  <a:gd name="T43" fmla="*/ 44 h 50"/>
                  <a:gd name="T44" fmla="*/ 0 w 72"/>
                  <a:gd name="T45" fmla="*/ 47 h 50"/>
                  <a:gd name="T46" fmla="*/ 0 w 72"/>
                  <a:gd name="T47" fmla="*/ 47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2" h="50">
                    <a:moveTo>
                      <a:pt x="0" y="47"/>
                    </a:moveTo>
                    <a:lnTo>
                      <a:pt x="0" y="47"/>
                    </a:lnTo>
                    <a:lnTo>
                      <a:pt x="1" y="49"/>
                    </a:lnTo>
                    <a:lnTo>
                      <a:pt x="4" y="50"/>
                    </a:lnTo>
                    <a:lnTo>
                      <a:pt x="5" y="50"/>
                    </a:lnTo>
                    <a:lnTo>
                      <a:pt x="8" y="49"/>
                    </a:lnTo>
                    <a:lnTo>
                      <a:pt x="69" y="11"/>
                    </a:lnTo>
                    <a:lnTo>
                      <a:pt x="69" y="11"/>
                    </a:lnTo>
                    <a:lnTo>
                      <a:pt x="70" y="9"/>
                    </a:lnTo>
                    <a:lnTo>
                      <a:pt x="72" y="8"/>
                    </a:lnTo>
                    <a:lnTo>
                      <a:pt x="72" y="5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69" y="1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4" y="1"/>
                    </a:lnTo>
                    <a:lnTo>
                      <a:pt x="1" y="39"/>
                    </a:lnTo>
                    <a:lnTo>
                      <a:pt x="1" y="39"/>
                    </a:lnTo>
                    <a:lnTo>
                      <a:pt x="0" y="40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Freeform 184"/>
              <p:cNvSpPr>
                <a:spLocks/>
              </p:cNvSpPr>
              <p:nvPr/>
            </p:nvSpPr>
            <p:spPr bwMode="auto">
              <a:xfrm>
                <a:off x="1560513" y="3316288"/>
                <a:ext cx="161925" cy="219075"/>
              </a:xfrm>
              <a:custGeom>
                <a:avLst/>
                <a:gdLst>
                  <a:gd name="T0" fmla="*/ 0 w 102"/>
                  <a:gd name="T1" fmla="*/ 6 h 138"/>
                  <a:gd name="T2" fmla="*/ 9 w 102"/>
                  <a:gd name="T3" fmla="*/ 0 h 138"/>
                  <a:gd name="T4" fmla="*/ 88 w 102"/>
                  <a:gd name="T5" fmla="*/ 128 h 138"/>
                  <a:gd name="T6" fmla="*/ 88 w 102"/>
                  <a:gd name="T7" fmla="*/ 128 h 138"/>
                  <a:gd name="T8" fmla="*/ 91 w 102"/>
                  <a:gd name="T9" fmla="*/ 132 h 138"/>
                  <a:gd name="T10" fmla="*/ 94 w 102"/>
                  <a:gd name="T11" fmla="*/ 133 h 138"/>
                  <a:gd name="T12" fmla="*/ 98 w 102"/>
                  <a:gd name="T13" fmla="*/ 134 h 138"/>
                  <a:gd name="T14" fmla="*/ 102 w 102"/>
                  <a:gd name="T15" fmla="*/ 136 h 138"/>
                  <a:gd name="T16" fmla="*/ 102 w 102"/>
                  <a:gd name="T17" fmla="*/ 136 h 138"/>
                  <a:gd name="T18" fmla="*/ 101 w 102"/>
                  <a:gd name="T19" fmla="*/ 136 h 138"/>
                  <a:gd name="T20" fmla="*/ 101 w 102"/>
                  <a:gd name="T21" fmla="*/ 136 h 138"/>
                  <a:gd name="T22" fmla="*/ 95 w 102"/>
                  <a:gd name="T23" fmla="*/ 138 h 138"/>
                  <a:gd name="T24" fmla="*/ 88 w 102"/>
                  <a:gd name="T25" fmla="*/ 138 h 138"/>
                  <a:gd name="T26" fmla="*/ 83 w 102"/>
                  <a:gd name="T27" fmla="*/ 136 h 138"/>
                  <a:gd name="T28" fmla="*/ 79 w 102"/>
                  <a:gd name="T29" fmla="*/ 132 h 138"/>
                  <a:gd name="T30" fmla="*/ 0 w 102"/>
                  <a:gd name="T31" fmla="*/ 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38">
                    <a:moveTo>
                      <a:pt x="0" y="6"/>
                    </a:moveTo>
                    <a:lnTo>
                      <a:pt x="9" y="0"/>
                    </a:lnTo>
                    <a:lnTo>
                      <a:pt x="88" y="128"/>
                    </a:lnTo>
                    <a:lnTo>
                      <a:pt x="88" y="128"/>
                    </a:lnTo>
                    <a:lnTo>
                      <a:pt x="91" y="132"/>
                    </a:lnTo>
                    <a:lnTo>
                      <a:pt x="94" y="133"/>
                    </a:lnTo>
                    <a:lnTo>
                      <a:pt x="98" y="134"/>
                    </a:lnTo>
                    <a:lnTo>
                      <a:pt x="102" y="136"/>
                    </a:lnTo>
                    <a:lnTo>
                      <a:pt x="102" y="136"/>
                    </a:lnTo>
                    <a:lnTo>
                      <a:pt x="101" y="136"/>
                    </a:lnTo>
                    <a:lnTo>
                      <a:pt x="101" y="136"/>
                    </a:lnTo>
                    <a:lnTo>
                      <a:pt x="95" y="138"/>
                    </a:lnTo>
                    <a:lnTo>
                      <a:pt x="88" y="138"/>
                    </a:lnTo>
                    <a:lnTo>
                      <a:pt x="83" y="136"/>
                    </a:lnTo>
                    <a:lnTo>
                      <a:pt x="79" y="13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6" name="Freeform 185"/>
            <p:cNvSpPr>
              <a:spLocks noEditPoints="1"/>
            </p:cNvSpPr>
            <p:nvPr/>
          </p:nvSpPr>
          <p:spPr bwMode="auto">
            <a:xfrm>
              <a:off x="3851076" y="1727648"/>
              <a:ext cx="200025" cy="153988"/>
            </a:xfrm>
            <a:custGeom>
              <a:avLst/>
              <a:gdLst>
                <a:gd name="T0" fmla="*/ 124 w 126"/>
                <a:gd name="T1" fmla="*/ 38 h 97"/>
                <a:gd name="T2" fmla="*/ 105 w 126"/>
                <a:gd name="T3" fmla="*/ 15 h 97"/>
                <a:gd name="T4" fmla="*/ 99 w 126"/>
                <a:gd name="T5" fmla="*/ 34 h 97"/>
                <a:gd name="T6" fmla="*/ 111 w 126"/>
                <a:gd name="T7" fmla="*/ 39 h 97"/>
                <a:gd name="T8" fmla="*/ 113 w 126"/>
                <a:gd name="T9" fmla="*/ 55 h 97"/>
                <a:gd name="T10" fmla="*/ 99 w 126"/>
                <a:gd name="T11" fmla="*/ 63 h 97"/>
                <a:gd name="T12" fmla="*/ 113 w 126"/>
                <a:gd name="T13" fmla="*/ 72 h 97"/>
                <a:gd name="T14" fmla="*/ 125 w 126"/>
                <a:gd name="T15" fmla="*/ 58 h 97"/>
                <a:gd name="T16" fmla="*/ 99 w 126"/>
                <a:gd name="T17" fmla="*/ 12 h 97"/>
                <a:gd name="T18" fmla="*/ 40 w 126"/>
                <a:gd name="T19" fmla="*/ 1 h 97"/>
                <a:gd name="T20" fmla="*/ 42 w 126"/>
                <a:gd name="T21" fmla="*/ 5 h 97"/>
                <a:gd name="T22" fmla="*/ 46 w 126"/>
                <a:gd name="T23" fmla="*/ 13 h 97"/>
                <a:gd name="T24" fmla="*/ 40 w 126"/>
                <a:gd name="T25" fmla="*/ 20 h 97"/>
                <a:gd name="T26" fmla="*/ 40 w 126"/>
                <a:gd name="T27" fmla="*/ 84 h 97"/>
                <a:gd name="T28" fmla="*/ 59 w 126"/>
                <a:gd name="T29" fmla="*/ 82 h 97"/>
                <a:gd name="T30" fmla="*/ 79 w 126"/>
                <a:gd name="T31" fmla="*/ 76 h 97"/>
                <a:gd name="T32" fmla="*/ 99 w 126"/>
                <a:gd name="T33" fmla="*/ 63 h 97"/>
                <a:gd name="T34" fmla="*/ 92 w 126"/>
                <a:gd name="T35" fmla="*/ 62 h 97"/>
                <a:gd name="T36" fmla="*/ 86 w 126"/>
                <a:gd name="T37" fmla="*/ 42 h 97"/>
                <a:gd name="T38" fmla="*/ 95 w 126"/>
                <a:gd name="T39" fmla="*/ 35 h 97"/>
                <a:gd name="T40" fmla="*/ 40 w 126"/>
                <a:gd name="T41" fmla="*/ 1 h 97"/>
                <a:gd name="T42" fmla="*/ 33 w 126"/>
                <a:gd name="T43" fmla="*/ 9 h 97"/>
                <a:gd name="T44" fmla="*/ 40 w 126"/>
                <a:gd name="T45" fmla="*/ 1 h 97"/>
                <a:gd name="T46" fmla="*/ 40 w 126"/>
                <a:gd name="T47" fmla="*/ 96 h 97"/>
                <a:gd name="T48" fmla="*/ 38 w 126"/>
                <a:gd name="T49" fmla="*/ 85 h 97"/>
                <a:gd name="T50" fmla="*/ 33 w 126"/>
                <a:gd name="T51" fmla="*/ 97 h 97"/>
                <a:gd name="T52" fmla="*/ 37 w 126"/>
                <a:gd name="T53" fmla="*/ 72 h 97"/>
                <a:gd name="T54" fmla="*/ 33 w 126"/>
                <a:gd name="T55" fmla="*/ 32 h 97"/>
                <a:gd name="T56" fmla="*/ 33 w 126"/>
                <a:gd name="T57" fmla="*/ 15 h 97"/>
                <a:gd name="T58" fmla="*/ 36 w 126"/>
                <a:gd name="T59" fmla="*/ 19 h 97"/>
                <a:gd name="T60" fmla="*/ 33 w 126"/>
                <a:gd name="T61" fmla="*/ 3 h 97"/>
                <a:gd name="T62" fmla="*/ 27 w 126"/>
                <a:gd name="T63" fmla="*/ 20 h 97"/>
                <a:gd name="T64" fmla="*/ 33 w 126"/>
                <a:gd name="T65" fmla="*/ 15 h 97"/>
                <a:gd name="T66" fmla="*/ 33 w 126"/>
                <a:gd name="T67" fmla="*/ 3 h 97"/>
                <a:gd name="T68" fmla="*/ 27 w 126"/>
                <a:gd name="T69" fmla="*/ 97 h 97"/>
                <a:gd name="T70" fmla="*/ 27 w 126"/>
                <a:gd name="T71" fmla="*/ 92 h 97"/>
                <a:gd name="T72" fmla="*/ 33 w 126"/>
                <a:gd name="T73" fmla="*/ 32 h 97"/>
                <a:gd name="T74" fmla="*/ 23 w 126"/>
                <a:gd name="T75" fmla="*/ 69 h 97"/>
                <a:gd name="T76" fmla="*/ 27 w 126"/>
                <a:gd name="T77" fmla="*/ 59 h 97"/>
                <a:gd name="T78" fmla="*/ 26 w 126"/>
                <a:gd name="T79" fmla="*/ 47 h 97"/>
                <a:gd name="T80" fmla="*/ 23 w 126"/>
                <a:gd name="T81" fmla="*/ 39 h 97"/>
                <a:gd name="T82" fmla="*/ 33 w 126"/>
                <a:gd name="T83" fmla="*/ 32 h 97"/>
                <a:gd name="T84" fmla="*/ 17 w 126"/>
                <a:gd name="T85" fmla="*/ 11 h 97"/>
                <a:gd name="T86" fmla="*/ 2 w 126"/>
                <a:gd name="T87" fmla="*/ 40 h 97"/>
                <a:gd name="T88" fmla="*/ 8 w 126"/>
                <a:gd name="T89" fmla="*/ 88 h 97"/>
                <a:gd name="T90" fmla="*/ 23 w 126"/>
                <a:gd name="T91" fmla="*/ 97 h 97"/>
                <a:gd name="T92" fmla="*/ 22 w 126"/>
                <a:gd name="T93" fmla="*/ 91 h 97"/>
                <a:gd name="T94" fmla="*/ 17 w 126"/>
                <a:gd name="T95" fmla="*/ 74 h 97"/>
                <a:gd name="T96" fmla="*/ 23 w 126"/>
                <a:gd name="T97" fmla="*/ 65 h 97"/>
                <a:gd name="T98" fmla="*/ 13 w 126"/>
                <a:gd name="T99" fmla="*/ 65 h 97"/>
                <a:gd name="T100" fmla="*/ 7 w 126"/>
                <a:gd name="T101" fmla="*/ 54 h 97"/>
                <a:gd name="T102" fmla="*/ 14 w 126"/>
                <a:gd name="T103" fmla="*/ 43 h 97"/>
                <a:gd name="T104" fmla="*/ 23 w 126"/>
                <a:gd name="T105" fmla="*/ 39 h 97"/>
                <a:gd name="T106" fmla="*/ 14 w 126"/>
                <a:gd name="T107" fmla="*/ 32 h 97"/>
                <a:gd name="T108" fmla="*/ 14 w 126"/>
                <a:gd name="T109" fmla="*/ 2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6" h="97">
                  <a:moveTo>
                    <a:pt x="126" y="53"/>
                  </a:moveTo>
                  <a:lnTo>
                    <a:pt x="126" y="53"/>
                  </a:lnTo>
                  <a:lnTo>
                    <a:pt x="126" y="45"/>
                  </a:lnTo>
                  <a:lnTo>
                    <a:pt x="124" y="38"/>
                  </a:lnTo>
                  <a:lnTo>
                    <a:pt x="121" y="31"/>
                  </a:lnTo>
                  <a:lnTo>
                    <a:pt x="117" y="24"/>
                  </a:lnTo>
                  <a:lnTo>
                    <a:pt x="109" y="17"/>
                  </a:lnTo>
                  <a:lnTo>
                    <a:pt x="105" y="15"/>
                  </a:lnTo>
                  <a:lnTo>
                    <a:pt x="105" y="15"/>
                  </a:lnTo>
                  <a:lnTo>
                    <a:pt x="99" y="12"/>
                  </a:lnTo>
                  <a:lnTo>
                    <a:pt x="99" y="34"/>
                  </a:lnTo>
                  <a:lnTo>
                    <a:pt x="99" y="34"/>
                  </a:lnTo>
                  <a:lnTo>
                    <a:pt x="103" y="35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11" y="39"/>
                  </a:lnTo>
                  <a:lnTo>
                    <a:pt x="114" y="45"/>
                  </a:lnTo>
                  <a:lnTo>
                    <a:pt x="114" y="50"/>
                  </a:lnTo>
                  <a:lnTo>
                    <a:pt x="113" y="55"/>
                  </a:lnTo>
                  <a:lnTo>
                    <a:pt x="113" y="55"/>
                  </a:lnTo>
                  <a:lnTo>
                    <a:pt x="110" y="59"/>
                  </a:lnTo>
                  <a:lnTo>
                    <a:pt x="107" y="62"/>
                  </a:lnTo>
                  <a:lnTo>
                    <a:pt x="103" y="63"/>
                  </a:lnTo>
                  <a:lnTo>
                    <a:pt x="99" y="63"/>
                  </a:lnTo>
                  <a:lnTo>
                    <a:pt x="99" y="76"/>
                  </a:lnTo>
                  <a:lnTo>
                    <a:pt x="99" y="76"/>
                  </a:lnTo>
                  <a:lnTo>
                    <a:pt x="109" y="74"/>
                  </a:lnTo>
                  <a:lnTo>
                    <a:pt x="113" y="72"/>
                  </a:lnTo>
                  <a:lnTo>
                    <a:pt x="117" y="70"/>
                  </a:lnTo>
                  <a:lnTo>
                    <a:pt x="121" y="68"/>
                  </a:lnTo>
                  <a:lnTo>
                    <a:pt x="122" y="63"/>
                  </a:lnTo>
                  <a:lnTo>
                    <a:pt x="125" y="58"/>
                  </a:lnTo>
                  <a:lnTo>
                    <a:pt x="126" y="53"/>
                  </a:lnTo>
                  <a:lnTo>
                    <a:pt x="126" y="53"/>
                  </a:lnTo>
                  <a:close/>
                  <a:moveTo>
                    <a:pt x="99" y="12"/>
                  </a:moveTo>
                  <a:lnTo>
                    <a:pt x="99" y="12"/>
                  </a:lnTo>
                  <a:lnTo>
                    <a:pt x="82" y="5"/>
                  </a:lnTo>
                  <a:lnTo>
                    <a:pt x="65" y="1"/>
                  </a:lnTo>
                  <a:lnTo>
                    <a:pt x="52" y="0"/>
                  </a:lnTo>
                  <a:lnTo>
                    <a:pt x="40" y="1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5" y="8"/>
                  </a:lnTo>
                  <a:lnTo>
                    <a:pt x="46" y="11"/>
                  </a:lnTo>
                  <a:lnTo>
                    <a:pt x="46" y="13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4" y="19"/>
                  </a:lnTo>
                  <a:lnTo>
                    <a:pt x="40" y="20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0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0" y="96"/>
                  </a:lnTo>
                  <a:lnTo>
                    <a:pt x="49" y="91"/>
                  </a:lnTo>
                  <a:lnTo>
                    <a:pt x="59" y="82"/>
                  </a:lnTo>
                  <a:lnTo>
                    <a:pt x="69" y="77"/>
                  </a:lnTo>
                  <a:lnTo>
                    <a:pt x="73" y="76"/>
                  </a:lnTo>
                  <a:lnTo>
                    <a:pt x="79" y="76"/>
                  </a:lnTo>
                  <a:lnTo>
                    <a:pt x="79" y="76"/>
                  </a:lnTo>
                  <a:lnTo>
                    <a:pt x="90" y="76"/>
                  </a:lnTo>
                  <a:lnTo>
                    <a:pt x="99" y="76"/>
                  </a:lnTo>
                  <a:lnTo>
                    <a:pt x="99" y="63"/>
                  </a:lnTo>
                  <a:lnTo>
                    <a:pt x="99" y="63"/>
                  </a:lnTo>
                  <a:lnTo>
                    <a:pt x="97" y="63"/>
                  </a:lnTo>
                  <a:lnTo>
                    <a:pt x="92" y="62"/>
                  </a:lnTo>
                  <a:lnTo>
                    <a:pt x="92" y="62"/>
                  </a:lnTo>
                  <a:lnTo>
                    <a:pt x="92" y="62"/>
                  </a:lnTo>
                  <a:lnTo>
                    <a:pt x="88" y="59"/>
                  </a:lnTo>
                  <a:lnTo>
                    <a:pt x="86" y="54"/>
                  </a:lnTo>
                  <a:lnTo>
                    <a:pt x="84" y="49"/>
                  </a:lnTo>
                  <a:lnTo>
                    <a:pt x="86" y="42"/>
                  </a:lnTo>
                  <a:lnTo>
                    <a:pt x="86" y="42"/>
                  </a:lnTo>
                  <a:lnTo>
                    <a:pt x="88" y="39"/>
                  </a:lnTo>
                  <a:lnTo>
                    <a:pt x="91" y="36"/>
                  </a:lnTo>
                  <a:lnTo>
                    <a:pt x="95" y="35"/>
                  </a:lnTo>
                  <a:lnTo>
                    <a:pt x="99" y="34"/>
                  </a:lnTo>
                  <a:lnTo>
                    <a:pt x="99" y="12"/>
                  </a:lnTo>
                  <a:close/>
                  <a:moveTo>
                    <a:pt x="40" y="1"/>
                  </a:moveTo>
                  <a:lnTo>
                    <a:pt x="40" y="1"/>
                  </a:lnTo>
                  <a:lnTo>
                    <a:pt x="33" y="3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3" y="9"/>
                  </a:lnTo>
                  <a:lnTo>
                    <a:pt x="33" y="9"/>
                  </a:lnTo>
                  <a:lnTo>
                    <a:pt x="36" y="7"/>
                  </a:lnTo>
                  <a:lnTo>
                    <a:pt x="40" y="5"/>
                  </a:lnTo>
                  <a:lnTo>
                    <a:pt x="40" y="1"/>
                  </a:lnTo>
                  <a:lnTo>
                    <a:pt x="40" y="1"/>
                  </a:lnTo>
                  <a:close/>
                  <a:moveTo>
                    <a:pt x="33" y="97"/>
                  </a:moveTo>
                  <a:lnTo>
                    <a:pt x="33" y="97"/>
                  </a:lnTo>
                  <a:lnTo>
                    <a:pt x="40" y="96"/>
                  </a:lnTo>
                  <a:lnTo>
                    <a:pt x="40" y="84"/>
                  </a:lnTo>
                  <a:lnTo>
                    <a:pt x="40" y="84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6" y="89"/>
                  </a:lnTo>
                  <a:lnTo>
                    <a:pt x="33" y="92"/>
                  </a:lnTo>
                  <a:lnTo>
                    <a:pt x="33" y="97"/>
                  </a:lnTo>
                  <a:lnTo>
                    <a:pt x="33" y="97"/>
                  </a:lnTo>
                  <a:close/>
                  <a:moveTo>
                    <a:pt x="40" y="20"/>
                  </a:moveTo>
                  <a:lnTo>
                    <a:pt x="40" y="76"/>
                  </a:lnTo>
                  <a:lnTo>
                    <a:pt x="40" y="76"/>
                  </a:lnTo>
                  <a:lnTo>
                    <a:pt x="37" y="72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3" y="32"/>
                  </a:lnTo>
                  <a:lnTo>
                    <a:pt x="33" y="32"/>
                  </a:lnTo>
                  <a:lnTo>
                    <a:pt x="33" y="30"/>
                  </a:lnTo>
                  <a:lnTo>
                    <a:pt x="33" y="26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4" y="17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40" y="20"/>
                  </a:lnTo>
                  <a:lnTo>
                    <a:pt x="40" y="20"/>
                  </a:lnTo>
                  <a:close/>
                  <a:moveTo>
                    <a:pt x="33" y="3"/>
                  </a:moveTo>
                  <a:lnTo>
                    <a:pt x="33" y="3"/>
                  </a:lnTo>
                  <a:lnTo>
                    <a:pt x="23" y="7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7" y="20"/>
                  </a:lnTo>
                  <a:lnTo>
                    <a:pt x="27" y="20"/>
                  </a:lnTo>
                  <a:lnTo>
                    <a:pt x="30" y="23"/>
                  </a:lnTo>
                  <a:lnTo>
                    <a:pt x="33" y="26"/>
                  </a:lnTo>
                  <a:lnTo>
                    <a:pt x="33" y="15"/>
                  </a:lnTo>
                  <a:lnTo>
                    <a:pt x="33" y="15"/>
                  </a:lnTo>
                  <a:lnTo>
                    <a:pt x="32" y="13"/>
                  </a:lnTo>
                  <a:lnTo>
                    <a:pt x="33" y="11"/>
                  </a:lnTo>
                  <a:lnTo>
                    <a:pt x="33" y="3"/>
                  </a:lnTo>
                  <a:lnTo>
                    <a:pt x="33" y="3"/>
                  </a:lnTo>
                  <a:close/>
                  <a:moveTo>
                    <a:pt x="23" y="97"/>
                  </a:moveTo>
                  <a:lnTo>
                    <a:pt x="23" y="97"/>
                  </a:lnTo>
                  <a:lnTo>
                    <a:pt x="27" y="97"/>
                  </a:lnTo>
                  <a:lnTo>
                    <a:pt x="33" y="97"/>
                  </a:lnTo>
                  <a:lnTo>
                    <a:pt x="33" y="92"/>
                  </a:lnTo>
                  <a:lnTo>
                    <a:pt x="33" y="92"/>
                  </a:lnTo>
                  <a:lnTo>
                    <a:pt x="27" y="92"/>
                  </a:lnTo>
                  <a:lnTo>
                    <a:pt x="23" y="91"/>
                  </a:lnTo>
                  <a:lnTo>
                    <a:pt x="23" y="97"/>
                  </a:lnTo>
                  <a:lnTo>
                    <a:pt x="23" y="97"/>
                  </a:lnTo>
                  <a:close/>
                  <a:moveTo>
                    <a:pt x="33" y="32"/>
                  </a:moveTo>
                  <a:lnTo>
                    <a:pt x="33" y="69"/>
                  </a:lnTo>
                  <a:lnTo>
                    <a:pt x="33" y="69"/>
                  </a:lnTo>
                  <a:lnTo>
                    <a:pt x="27" y="68"/>
                  </a:lnTo>
                  <a:lnTo>
                    <a:pt x="23" y="69"/>
                  </a:lnTo>
                  <a:lnTo>
                    <a:pt x="23" y="65"/>
                  </a:lnTo>
                  <a:lnTo>
                    <a:pt x="23" y="65"/>
                  </a:lnTo>
                  <a:lnTo>
                    <a:pt x="26" y="62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9" y="55"/>
                  </a:lnTo>
                  <a:lnTo>
                    <a:pt x="29" y="50"/>
                  </a:lnTo>
                  <a:lnTo>
                    <a:pt x="26" y="47"/>
                  </a:lnTo>
                  <a:lnTo>
                    <a:pt x="23" y="45"/>
                  </a:lnTo>
                  <a:lnTo>
                    <a:pt x="23" y="43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7" y="38"/>
                  </a:lnTo>
                  <a:lnTo>
                    <a:pt x="32" y="34"/>
                  </a:lnTo>
                  <a:lnTo>
                    <a:pt x="32" y="34"/>
                  </a:lnTo>
                  <a:lnTo>
                    <a:pt x="33" y="32"/>
                  </a:lnTo>
                  <a:lnTo>
                    <a:pt x="33" y="32"/>
                  </a:lnTo>
                  <a:close/>
                  <a:moveTo>
                    <a:pt x="23" y="7"/>
                  </a:moveTo>
                  <a:lnTo>
                    <a:pt x="23" y="7"/>
                  </a:lnTo>
                  <a:lnTo>
                    <a:pt x="17" y="11"/>
                  </a:lnTo>
                  <a:lnTo>
                    <a:pt x="13" y="16"/>
                  </a:lnTo>
                  <a:lnTo>
                    <a:pt x="8" y="21"/>
                  </a:lnTo>
                  <a:lnTo>
                    <a:pt x="6" y="27"/>
                  </a:lnTo>
                  <a:lnTo>
                    <a:pt x="2" y="40"/>
                  </a:lnTo>
                  <a:lnTo>
                    <a:pt x="0" y="54"/>
                  </a:lnTo>
                  <a:lnTo>
                    <a:pt x="2" y="66"/>
                  </a:lnTo>
                  <a:lnTo>
                    <a:pt x="4" y="78"/>
                  </a:lnTo>
                  <a:lnTo>
                    <a:pt x="8" y="88"/>
                  </a:lnTo>
                  <a:lnTo>
                    <a:pt x="13" y="91"/>
                  </a:lnTo>
                  <a:lnTo>
                    <a:pt x="15" y="93"/>
                  </a:lnTo>
                  <a:lnTo>
                    <a:pt x="15" y="93"/>
                  </a:lnTo>
                  <a:lnTo>
                    <a:pt x="23" y="97"/>
                  </a:lnTo>
                  <a:lnTo>
                    <a:pt x="23" y="91"/>
                  </a:lnTo>
                  <a:lnTo>
                    <a:pt x="22" y="91"/>
                  </a:lnTo>
                  <a:lnTo>
                    <a:pt x="22" y="91"/>
                  </a:lnTo>
                  <a:lnTo>
                    <a:pt x="22" y="91"/>
                  </a:lnTo>
                  <a:lnTo>
                    <a:pt x="18" y="88"/>
                  </a:lnTo>
                  <a:lnTo>
                    <a:pt x="17" y="84"/>
                  </a:lnTo>
                  <a:lnTo>
                    <a:pt x="15" y="80"/>
                  </a:lnTo>
                  <a:lnTo>
                    <a:pt x="17" y="74"/>
                  </a:lnTo>
                  <a:lnTo>
                    <a:pt x="17" y="74"/>
                  </a:lnTo>
                  <a:lnTo>
                    <a:pt x="19" y="72"/>
                  </a:lnTo>
                  <a:lnTo>
                    <a:pt x="23" y="69"/>
                  </a:lnTo>
                  <a:lnTo>
                    <a:pt x="23" y="65"/>
                  </a:lnTo>
                  <a:lnTo>
                    <a:pt x="23" y="65"/>
                  </a:lnTo>
                  <a:lnTo>
                    <a:pt x="18" y="66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0" y="62"/>
                  </a:lnTo>
                  <a:lnTo>
                    <a:pt x="7" y="58"/>
                  </a:lnTo>
                  <a:lnTo>
                    <a:pt x="7" y="54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11" y="46"/>
                  </a:lnTo>
                  <a:lnTo>
                    <a:pt x="14" y="43"/>
                  </a:lnTo>
                  <a:lnTo>
                    <a:pt x="18" y="43"/>
                  </a:lnTo>
                  <a:lnTo>
                    <a:pt x="23" y="43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5" y="35"/>
                  </a:lnTo>
                  <a:lnTo>
                    <a:pt x="14" y="32"/>
                  </a:lnTo>
                  <a:lnTo>
                    <a:pt x="13" y="28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8" y="20"/>
                  </a:lnTo>
                  <a:lnTo>
                    <a:pt x="23" y="19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207" name="组合 199"/>
            <p:cNvGrpSpPr/>
            <p:nvPr/>
          </p:nvGrpSpPr>
          <p:grpSpPr>
            <a:xfrm>
              <a:off x="5622726" y="2783336"/>
              <a:ext cx="265113" cy="334963"/>
              <a:chOff x="3665538" y="3100388"/>
              <a:chExt cx="265113" cy="334963"/>
            </a:xfrm>
            <a:solidFill>
              <a:srgbClr val="434154"/>
            </a:solidFill>
          </p:grpSpPr>
          <p:sp>
            <p:nvSpPr>
              <p:cNvPr id="208" name="Freeform 186"/>
              <p:cNvSpPr>
                <a:spLocks/>
              </p:cNvSpPr>
              <p:nvPr/>
            </p:nvSpPr>
            <p:spPr bwMode="auto">
              <a:xfrm>
                <a:off x="3665538" y="3109913"/>
                <a:ext cx="252413" cy="325438"/>
              </a:xfrm>
              <a:custGeom>
                <a:avLst/>
                <a:gdLst>
                  <a:gd name="T0" fmla="*/ 159 w 159"/>
                  <a:gd name="T1" fmla="*/ 36 h 205"/>
                  <a:gd name="T2" fmla="*/ 151 w 159"/>
                  <a:gd name="T3" fmla="*/ 32 h 205"/>
                  <a:gd name="T4" fmla="*/ 56 w 159"/>
                  <a:gd name="T5" fmla="*/ 185 h 205"/>
                  <a:gd name="T6" fmla="*/ 56 w 159"/>
                  <a:gd name="T7" fmla="*/ 185 h 205"/>
                  <a:gd name="T8" fmla="*/ 53 w 159"/>
                  <a:gd name="T9" fmla="*/ 189 h 205"/>
                  <a:gd name="T10" fmla="*/ 50 w 159"/>
                  <a:gd name="T11" fmla="*/ 191 h 205"/>
                  <a:gd name="T12" fmla="*/ 46 w 159"/>
                  <a:gd name="T13" fmla="*/ 193 h 205"/>
                  <a:gd name="T14" fmla="*/ 41 w 159"/>
                  <a:gd name="T15" fmla="*/ 194 h 205"/>
                  <a:gd name="T16" fmla="*/ 37 w 159"/>
                  <a:gd name="T17" fmla="*/ 195 h 205"/>
                  <a:gd name="T18" fmla="*/ 31 w 159"/>
                  <a:gd name="T19" fmla="*/ 194 h 205"/>
                  <a:gd name="T20" fmla="*/ 27 w 159"/>
                  <a:gd name="T21" fmla="*/ 193 h 205"/>
                  <a:gd name="T22" fmla="*/ 22 w 159"/>
                  <a:gd name="T23" fmla="*/ 191 h 205"/>
                  <a:gd name="T24" fmla="*/ 22 w 159"/>
                  <a:gd name="T25" fmla="*/ 191 h 205"/>
                  <a:gd name="T26" fmla="*/ 18 w 159"/>
                  <a:gd name="T27" fmla="*/ 187 h 205"/>
                  <a:gd name="T28" fmla="*/ 15 w 159"/>
                  <a:gd name="T29" fmla="*/ 185 h 205"/>
                  <a:gd name="T30" fmla="*/ 12 w 159"/>
                  <a:gd name="T31" fmla="*/ 180 h 205"/>
                  <a:gd name="T32" fmla="*/ 10 w 159"/>
                  <a:gd name="T33" fmla="*/ 175 h 205"/>
                  <a:gd name="T34" fmla="*/ 10 w 159"/>
                  <a:gd name="T35" fmla="*/ 171 h 205"/>
                  <a:gd name="T36" fmla="*/ 10 w 159"/>
                  <a:gd name="T37" fmla="*/ 166 h 205"/>
                  <a:gd name="T38" fmla="*/ 11 w 159"/>
                  <a:gd name="T39" fmla="*/ 162 h 205"/>
                  <a:gd name="T40" fmla="*/ 12 w 159"/>
                  <a:gd name="T41" fmla="*/ 157 h 205"/>
                  <a:gd name="T42" fmla="*/ 107 w 159"/>
                  <a:gd name="T43" fmla="*/ 4 h 205"/>
                  <a:gd name="T44" fmla="*/ 100 w 159"/>
                  <a:gd name="T45" fmla="*/ 0 h 205"/>
                  <a:gd name="T46" fmla="*/ 4 w 159"/>
                  <a:gd name="T47" fmla="*/ 155 h 205"/>
                  <a:gd name="T48" fmla="*/ 4 w 159"/>
                  <a:gd name="T49" fmla="*/ 155 h 205"/>
                  <a:gd name="T50" fmla="*/ 2 w 159"/>
                  <a:gd name="T51" fmla="*/ 160 h 205"/>
                  <a:gd name="T52" fmla="*/ 0 w 159"/>
                  <a:gd name="T53" fmla="*/ 167 h 205"/>
                  <a:gd name="T54" fmla="*/ 0 w 159"/>
                  <a:gd name="T55" fmla="*/ 172 h 205"/>
                  <a:gd name="T56" fmla="*/ 2 w 159"/>
                  <a:gd name="T57" fmla="*/ 179 h 205"/>
                  <a:gd name="T58" fmla="*/ 3 w 159"/>
                  <a:gd name="T59" fmla="*/ 185 h 205"/>
                  <a:gd name="T60" fmla="*/ 7 w 159"/>
                  <a:gd name="T61" fmla="*/ 190 h 205"/>
                  <a:gd name="T62" fmla="*/ 11 w 159"/>
                  <a:gd name="T63" fmla="*/ 195 h 205"/>
                  <a:gd name="T64" fmla="*/ 16 w 159"/>
                  <a:gd name="T65" fmla="*/ 199 h 205"/>
                  <a:gd name="T66" fmla="*/ 16 w 159"/>
                  <a:gd name="T67" fmla="*/ 199 h 205"/>
                  <a:gd name="T68" fmla="*/ 23 w 159"/>
                  <a:gd name="T69" fmla="*/ 202 h 205"/>
                  <a:gd name="T70" fmla="*/ 30 w 159"/>
                  <a:gd name="T71" fmla="*/ 203 h 205"/>
                  <a:gd name="T72" fmla="*/ 35 w 159"/>
                  <a:gd name="T73" fmla="*/ 205 h 205"/>
                  <a:gd name="T74" fmla="*/ 42 w 159"/>
                  <a:gd name="T75" fmla="*/ 205 h 205"/>
                  <a:gd name="T76" fmla="*/ 48 w 159"/>
                  <a:gd name="T77" fmla="*/ 202 h 205"/>
                  <a:gd name="T78" fmla="*/ 53 w 159"/>
                  <a:gd name="T79" fmla="*/ 199 h 205"/>
                  <a:gd name="T80" fmla="*/ 58 w 159"/>
                  <a:gd name="T81" fmla="*/ 195 h 205"/>
                  <a:gd name="T82" fmla="*/ 62 w 159"/>
                  <a:gd name="T83" fmla="*/ 191 h 205"/>
                  <a:gd name="T84" fmla="*/ 159 w 159"/>
                  <a:gd name="T85" fmla="*/ 36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9" h="205">
                    <a:moveTo>
                      <a:pt x="159" y="36"/>
                    </a:moveTo>
                    <a:lnTo>
                      <a:pt x="151" y="32"/>
                    </a:lnTo>
                    <a:lnTo>
                      <a:pt x="56" y="185"/>
                    </a:lnTo>
                    <a:lnTo>
                      <a:pt x="56" y="185"/>
                    </a:lnTo>
                    <a:lnTo>
                      <a:pt x="53" y="189"/>
                    </a:lnTo>
                    <a:lnTo>
                      <a:pt x="50" y="191"/>
                    </a:lnTo>
                    <a:lnTo>
                      <a:pt x="46" y="193"/>
                    </a:lnTo>
                    <a:lnTo>
                      <a:pt x="41" y="194"/>
                    </a:lnTo>
                    <a:lnTo>
                      <a:pt x="37" y="195"/>
                    </a:lnTo>
                    <a:lnTo>
                      <a:pt x="31" y="194"/>
                    </a:lnTo>
                    <a:lnTo>
                      <a:pt x="27" y="193"/>
                    </a:lnTo>
                    <a:lnTo>
                      <a:pt x="22" y="191"/>
                    </a:lnTo>
                    <a:lnTo>
                      <a:pt x="22" y="191"/>
                    </a:lnTo>
                    <a:lnTo>
                      <a:pt x="18" y="187"/>
                    </a:lnTo>
                    <a:lnTo>
                      <a:pt x="15" y="185"/>
                    </a:lnTo>
                    <a:lnTo>
                      <a:pt x="12" y="180"/>
                    </a:lnTo>
                    <a:lnTo>
                      <a:pt x="10" y="175"/>
                    </a:lnTo>
                    <a:lnTo>
                      <a:pt x="10" y="171"/>
                    </a:lnTo>
                    <a:lnTo>
                      <a:pt x="10" y="166"/>
                    </a:lnTo>
                    <a:lnTo>
                      <a:pt x="11" y="162"/>
                    </a:lnTo>
                    <a:lnTo>
                      <a:pt x="12" y="157"/>
                    </a:lnTo>
                    <a:lnTo>
                      <a:pt x="107" y="4"/>
                    </a:lnTo>
                    <a:lnTo>
                      <a:pt x="100" y="0"/>
                    </a:lnTo>
                    <a:lnTo>
                      <a:pt x="4" y="155"/>
                    </a:lnTo>
                    <a:lnTo>
                      <a:pt x="4" y="155"/>
                    </a:lnTo>
                    <a:lnTo>
                      <a:pt x="2" y="160"/>
                    </a:lnTo>
                    <a:lnTo>
                      <a:pt x="0" y="167"/>
                    </a:lnTo>
                    <a:lnTo>
                      <a:pt x="0" y="172"/>
                    </a:lnTo>
                    <a:lnTo>
                      <a:pt x="2" y="179"/>
                    </a:lnTo>
                    <a:lnTo>
                      <a:pt x="3" y="185"/>
                    </a:lnTo>
                    <a:lnTo>
                      <a:pt x="7" y="190"/>
                    </a:lnTo>
                    <a:lnTo>
                      <a:pt x="11" y="195"/>
                    </a:lnTo>
                    <a:lnTo>
                      <a:pt x="16" y="199"/>
                    </a:lnTo>
                    <a:lnTo>
                      <a:pt x="16" y="199"/>
                    </a:lnTo>
                    <a:lnTo>
                      <a:pt x="23" y="202"/>
                    </a:lnTo>
                    <a:lnTo>
                      <a:pt x="30" y="203"/>
                    </a:lnTo>
                    <a:lnTo>
                      <a:pt x="35" y="205"/>
                    </a:lnTo>
                    <a:lnTo>
                      <a:pt x="42" y="205"/>
                    </a:lnTo>
                    <a:lnTo>
                      <a:pt x="48" y="202"/>
                    </a:lnTo>
                    <a:lnTo>
                      <a:pt x="53" y="199"/>
                    </a:lnTo>
                    <a:lnTo>
                      <a:pt x="58" y="195"/>
                    </a:lnTo>
                    <a:lnTo>
                      <a:pt x="62" y="191"/>
                    </a:lnTo>
                    <a:lnTo>
                      <a:pt x="159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Freeform 187"/>
              <p:cNvSpPr>
                <a:spLocks/>
              </p:cNvSpPr>
              <p:nvPr/>
            </p:nvSpPr>
            <p:spPr bwMode="auto">
              <a:xfrm>
                <a:off x="3808413" y="3100388"/>
                <a:ext cx="122238" cy="82550"/>
              </a:xfrm>
              <a:custGeom>
                <a:avLst/>
                <a:gdLst>
                  <a:gd name="T0" fmla="*/ 75 w 77"/>
                  <a:gd name="T1" fmla="*/ 50 h 52"/>
                  <a:gd name="T2" fmla="*/ 75 w 77"/>
                  <a:gd name="T3" fmla="*/ 50 h 52"/>
                  <a:gd name="T4" fmla="*/ 74 w 77"/>
                  <a:gd name="T5" fmla="*/ 51 h 52"/>
                  <a:gd name="T6" fmla="*/ 71 w 77"/>
                  <a:gd name="T7" fmla="*/ 52 h 52"/>
                  <a:gd name="T8" fmla="*/ 69 w 77"/>
                  <a:gd name="T9" fmla="*/ 52 h 52"/>
                  <a:gd name="T10" fmla="*/ 67 w 77"/>
                  <a:gd name="T11" fmla="*/ 51 h 52"/>
                  <a:gd name="T12" fmla="*/ 2 w 77"/>
                  <a:gd name="T13" fmla="*/ 12 h 52"/>
                  <a:gd name="T14" fmla="*/ 2 w 77"/>
                  <a:gd name="T15" fmla="*/ 12 h 52"/>
                  <a:gd name="T16" fmla="*/ 0 w 77"/>
                  <a:gd name="T17" fmla="*/ 9 h 52"/>
                  <a:gd name="T18" fmla="*/ 0 w 77"/>
                  <a:gd name="T19" fmla="*/ 8 h 52"/>
                  <a:gd name="T20" fmla="*/ 0 w 77"/>
                  <a:gd name="T21" fmla="*/ 5 h 52"/>
                  <a:gd name="T22" fmla="*/ 0 w 77"/>
                  <a:gd name="T23" fmla="*/ 2 h 52"/>
                  <a:gd name="T24" fmla="*/ 0 w 77"/>
                  <a:gd name="T25" fmla="*/ 2 h 52"/>
                  <a:gd name="T26" fmla="*/ 1 w 77"/>
                  <a:gd name="T27" fmla="*/ 1 h 52"/>
                  <a:gd name="T28" fmla="*/ 4 w 77"/>
                  <a:gd name="T29" fmla="*/ 0 h 52"/>
                  <a:gd name="T30" fmla="*/ 6 w 77"/>
                  <a:gd name="T31" fmla="*/ 0 h 52"/>
                  <a:gd name="T32" fmla="*/ 8 w 77"/>
                  <a:gd name="T33" fmla="*/ 1 h 52"/>
                  <a:gd name="T34" fmla="*/ 74 w 77"/>
                  <a:gd name="T35" fmla="*/ 42 h 52"/>
                  <a:gd name="T36" fmla="*/ 74 w 77"/>
                  <a:gd name="T37" fmla="*/ 42 h 52"/>
                  <a:gd name="T38" fmla="*/ 75 w 77"/>
                  <a:gd name="T39" fmla="*/ 43 h 52"/>
                  <a:gd name="T40" fmla="*/ 77 w 77"/>
                  <a:gd name="T41" fmla="*/ 46 h 52"/>
                  <a:gd name="T42" fmla="*/ 77 w 77"/>
                  <a:gd name="T43" fmla="*/ 47 h 52"/>
                  <a:gd name="T44" fmla="*/ 75 w 77"/>
                  <a:gd name="T45" fmla="*/ 50 h 52"/>
                  <a:gd name="T46" fmla="*/ 75 w 77"/>
                  <a:gd name="T47" fmla="*/ 5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" h="52">
                    <a:moveTo>
                      <a:pt x="75" y="50"/>
                    </a:moveTo>
                    <a:lnTo>
                      <a:pt x="75" y="50"/>
                    </a:lnTo>
                    <a:lnTo>
                      <a:pt x="74" y="51"/>
                    </a:lnTo>
                    <a:lnTo>
                      <a:pt x="71" y="52"/>
                    </a:lnTo>
                    <a:lnTo>
                      <a:pt x="69" y="52"/>
                    </a:lnTo>
                    <a:lnTo>
                      <a:pt x="67" y="51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1"/>
                    </a:lnTo>
                    <a:lnTo>
                      <a:pt x="74" y="42"/>
                    </a:lnTo>
                    <a:lnTo>
                      <a:pt x="74" y="42"/>
                    </a:lnTo>
                    <a:lnTo>
                      <a:pt x="75" y="43"/>
                    </a:lnTo>
                    <a:lnTo>
                      <a:pt x="77" y="46"/>
                    </a:lnTo>
                    <a:lnTo>
                      <a:pt x="77" y="47"/>
                    </a:lnTo>
                    <a:lnTo>
                      <a:pt x="75" y="50"/>
                    </a:lnTo>
                    <a:lnTo>
                      <a:pt x="75" y="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Freeform 188"/>
              <p:cNvSpPr>
                <a:spLocks/>
              </p:cNvSpPr>
              <p:nvPr/>
            </p:nvSpPr>
            <p:spPr bwMode="auto">
              <a:xfrm>
                <a:off x="3708401" y="3168650"/>
                <a:ext cx="173038" cy="234950"/>
              </a:xfrm>
              <a:custGeom>
                <a:avLst/>
                <a:gdLst>
                  <a:gd name="T0" fmla="*/ 109 w 109"/>
                  <a:gd name="T1" fmla="*/ 5 h 148"/>
                  <a:gd name="T2" fmla="*/ 99 w 109"/>
                  <a:gd name="T3" fmla="*/ 0 h 148"/>
                  <a:gd name="T4" fmla="*/ 15 w 109"/>
                  <a:gd name="T5" fmla="*/ 137 h 148"/>
                  <a:gd name="T6" fmla="*/ 15 w 109"/>
                  <a:gd name="T7" fmla="*/ 137 h 148"/>
                  <a:gd name="T8" fmla="*/ 12 w 109"/>
                  <a:gd name="T9" fmla="*/ 139 h 148"/>
                  <a:gd name="T10" fmla="*/ 8 w 109"/>
                  <a:gd name="T11" fmla="*/ 142 h 148"/>
                  <a:gd name="T12" fmla="*/ 4 w 109"/>
                  <a:gd name="T13" fmla="*/ 143 h 148"/>
                  <a:gd name="T14" fmla="*/ 0 w 109"/>
                  <a:gd name="T15" fmla="*/ 143 h 148"/>
                  <a:gd name="T16" fmla="*/ 0 w 109"/>
                  <a:gd name="T17" fmla="*/ 143 h 148"/>
                  <a:gd name="T18" fmla="*/ 0 w 109"/>
                  <a:gd name="T19" fmla="*/ 145 h 148"/>
                  <a:gd name="T20" fmla="*/ 0 w 109"/>
                  <a:gd name="T21" fmla="*/ 145 h 148"/>
                  <a:gd name="T22" fmla="*/ 7 w 109"/>
                  <a:gd name="T23" fmla="*/ 148 h 148"/>
                  <a:gd name="T24" fmla="*/ 14 w 109"/>
                  <a:gd name="T25" fmla="*/ 148 h 148"/>
                  <a:gd name="T26" fmla="*/ 21 w 109"/>
                  <a:gd name="T27" fmla="*/ 145 h 148"/>
                  <a:gd name="T28" fmla="*/ 25 w 109"/>
                  <a:gd name="T29" fmla="*/ 141 h 148"/>
                  <a:gd name="T30" fmla="*/ 109 w 109"/>
                  <a:gd name="T31" fmla="*/ 5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9" h="148">
                    <a:moveTo>
                      <a:pt x="109" y="5"/>
                    </a:moveTo>
                    <a:lnTo>
                      <a:pt x="99" y="0"/>
                    </a:lnTo>
                    <a:lnTo>
                      <a:pt x="15" y="137"/>
                    </a:lnTo>
                    <a:lnTo>
                      <a:pt x="15" y="137"/>
                    </a:lnTo>
                    <a:lnTo>
                      <a:pt x="12" y="139"/>
                    </a:lnTo>
                    <a:lnTo>
                      <a:pt x="8" y="142"/>
                    </a:lnTo>
                    <a:lnTo>
                      <a:pt x="4" y="143"/>
                    </a:lnTo>
                    <a:lnTo>
                      <a:pt x="0" y="143"/>
                    </a:lnTo>
                    <a:lnTo>
                      <a:pt x="0" y="143"/>
                    </a:lnTo>
                    <a:lnTo>
                      <a:pt x="0" y="145"/>
                    </a:lnTo>
                    <a:lnTo>
                      <a:pt x="0" y="145"/>
                    </a:lnTo>
                    <a:lnTo>
                      <a:pt x="7" y="148"/>
                    </a:lnTo>
                    <a:lnTo>
                      <a:pt x="14" y="148"/>
                    </a:lnTo>
                    <a:lnTo>
                      <a:pt x="21" y="145"/>
                    </a:lnTo>
                    <a:lnTo>
                      <a:pt x="25" y="141"/>
                    </a:lnTo>
                    <a:lnTo>
                      <a:pt x="109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11" name="Freeform 189"/>
            <p:cNvSpPr>
              <a:spLocks noEditPoints="1"/>
            </p:cNvSpPr>
            <p:nvPr/>
          </p:nvSpPr>
          <p:spPr bwMode="auto">
            <a:xfrm>
              <a:off x="4324151" y="4399411"/>
              <a:ext cx="217488" cy="233363"/>
            </a:xfrm>
            <a:custGeom>
              <a:avLst/>
              <a:gdLst>
                <a:gd name="T0" fmla="*/ 107 w 137"/>
                <a:gd name="T1" fmla="*/ 68 h 147"/>
                <a:gd name="T2" fmla="*/ 103 w 137"/>
                <a:gd name="T3" fmla="*/ 51 h 147"/>
                <a:gd name="T4" fmla="*/ 103 w 137"/>
                <a:gd name="T5" fmla="*/ 99 h 147"/>
                <a:gd name="T6" fmla="*/ 117 w 137"/>
                <a:gd name="T7" fmla="*/ 111 h 147"/>
                <a:gd name="T8" fmla="*/ 115 w 137"/>
                <a:gd name="T9" fmla="*/ 118 h 147"/>
                <a:gd name="T10" fmla="*/ 103 w 137"/>
                <a:gd name="T11" fmla="*/ 38 h 147"/>
                <a:gd name="T12" fmla="*/ 115 w 137"/>
                <a:gd name="T13" fmla="*/ 19 h 147"/>
                <a:gd name="T14" fmla="*/ 117 w 137"/>
                <a:gd name="T15" fmla="*/ 24 h 147"/>
                <a:gd name="T16" fmla="*/ 103 w 137"/>
                <a:gd name="T17" fmla="*/ 38 h 147"/>
                <a:gd name="T18" fmla="*/ 114 w 137"/>
                <a:gd name="T19" fmla="*/ 68 h 147"/>
                <a:gd name="T20" fmla="*/ 134 w 137"/>
                <a:gd name="T21" fmla="*/ 65 h 147"/>
                <a:gd name="T22" fmla="*/ 136 w 137"/>
                <a:gd name="T23" fmla="*/ 70 h 147"/>
                <a:gd name="T24" fmla="*/ 114 w 137"/>
                <a:gd name="T25" fmla="*/ 70 h 147"/>
                <a:gd name="T26" fmla="*/ 69 w 137"/>
                <a:gd name="T27" fmla="*/ 30 h 147"/>
                <a:gd name="T28" fmla="*/ 103 w 137"/>
                <a:gd name="T29" fmla="*/ 51 h 147"/>
                <a:gd name="T30" fmla="*/ 90 w 137"/>
                <a:gd name="T31" fmla="*/ 100 h 147"/>
                <a:gd name="T32" fmla="*/ 84 w 137"/>
                <a:gd name="T33" fmla="*/ 142 h 147"/>
                <a:gd name="T34" fmla="*/ 69 w 137"/>
                <a:gd name="T35" fmla="*/ 114 h 147"/>
                <a:gd name="T36" fmla="*/ 83 w 137"/>
                <a:gd name="T37" fmla="*/ 96 h 147"/>
                <a:gd name="T38" fmla="*/ 95 w 137"/>
                <a:gd name="T39" fmla="*/ 84 h 147"/>
                <a:gd name="T40" fmla="*/ 99 w 137"/>
                <a:gd name="T41" fmla="*/ 62 h 147"/>
                <a:gd name="T42" fmla="*/ 91 w 137"/>
                <a:gd name="T43" fmla="*/ 47 h 147"/>
                <a:gd name="T44" fmla="*/ 69 w 137"/>
                <a:gd name="T45" fmla="*/ 38 h 147"/>
                <a:gd name="T46" fmla="*/ 100 w 137"/>
                <a:gd name="T47" fmla="*/ 31 h 147"/>
                <a:gd name="T48" fmla="*/ 100 w 137"/>
                <a:gd name="T49" fmla="*/ 36 h 147"/>
                <a:gd name="T50" fmla="*/ 103 w 137"/>
                <a:gd name="T51" fmla="*/ 99 h 147"/>
                <a:gd name="T52" fmla="*/ 99 w 137"/>
                <a:gd name="T53" fmla="*/ 101 h 147"/>
                <a:gd name="T54" fmla="*/ 103 w 137"/>
                <a:gd name="T55" fmla="*/ 99 h 147"/>
                <a:gd name="T56" fmla="*/ 72 w 137"/>
                <a:gd name="T57" fmla="*/ 1 h 147"/>
                <a:gd name="T58" fmla="*/ 72 w 137"/>
                <a:gd name="T59" fmla="*/ 23 h 147"/>
                <a:gd name="T60" fmla="*/ 67 w 137"/>
                <a:gd name="T61" fmla="*/ 147 h 147"/>
                <a:gd name="T62" fmla="*/ 49 w 137"/>
                <a:gd name="T63" fmla="*/ 137 h 147"/>
                <a:gd name="T64" fmla="*/ 41 w 137"/>
                <a:gd name="T65" fmla="*/ 92 h 147"/>
                <a:gd name="T66" fmla="*/ 41 w 137"/>
                <a:gd name="T67" fmla="*/ 43 h 147"/>
                <a:gd name="T68" fmla="*/ 69 w 137"/>
                <a:gd name="T69" fmla="*/ 30 h 147"/>
                <a:gd name="T70" fmla="*/ 57 w 137"/>
                <a:gd name="T71" fmla="*/ 40 h 147"/>
                <a:gd name="T72" fmla="*/ 45 w 137"/>
                <a:gd name="T73" fmla="*/ 51 h 147"/>
                <a:gd name="T74" fmla="*/ 40 w 137"/>
                <a:gd name="T75" fmla="*/ 68 h 147"/>
                <a:gd name="T76" fmla="*/ 54 w 137"/>
                <a:gd name="T77" fmla="*/ 93 h 147"/>
                <a:gd name="T78" fmla="*/ 56 w 137"/>
                <a:gd name="T79" fmla="*/ 97 h 147"/>
                <a:gd name="T80" fmla="*/ 69 w 137"/>
                <a:gd name="T81" fmla="*/ 147 h 147"/>
                <a:gd name="T82" fmla="*/ 69 w 137"/>
                <a:gd name="T83" fmla="*/ 24 h 147"/>
                <a:gd name="T84" fmla="*/ 65 w 137"/>
                <a:gd name="T85" fmla="*/ 4 h 147"/>
                <a:gd name="T86" fmla="*/ 69 w 137"/>
                <a:gd name="T87" fmla="*/ 0 h 147"/>
                <a:gd name="T88" fmla="*/ 38 w 137"/>
                <a:gd name="T89" fmla="*/ 104 h 147"/>
                <a:gd name="T90" fmla="*/ 35 w 137"/>
                <a:gd name="T91" fmla="*/ 99 h 147"/>
                <a:gd name="T92" fmla="*/ 35 w 137"/>
                <a:gd name="T93" fmla="*/ 38 h 147"/>
                <a:gd name="T94" fmla="*/ 38 w 137"/>
                <a:gd name="T95" fmla="*/ 31 h 147"/>
                <a:gd name="T96" fmla="*/ 35 w 137"/>
                <a:gd name="T97" fmla="*/ 84 h 147"/>
                <a:gd name="T98" fmla="*/ 33 w 137"/>
                <a:gd name="T99" fmla="*/ 59 h 147"/>
                <a:gd name="T100" fmla="*/ 35 w 137"/>
                <a:gd name="T101" fmla="*/ 30 h 147"/>
                <a:gd name="T102" fmla="*/ 33 w 137"/>
                <a:gd name="T103" fmla="*/ 36 h 147"/>
                <a:gd name="T104" fmla="*/ 21 w 137"/>
                <a:gd name="T105" fmla="*/ 20 h 147"/>
                <a:gd name="T106" fmla="*/ 35 w 137"/>
                <a:gd name="T107" fmla="*/ 30 h 147"/>
                <a:gd name="T108" fmla="*/ 26 w 137"/>
                <a:gd name="T109" fmla="*/ 116 h 147"/>
                <a:gd name="T110" fmla="*/ 21 w 137"/>
                <a:gd name="T111" fmla="*/ 116 h 147"/>
                <a:gd name="T112" fmla="*/ 33 w 137"/>
                <a:gd name="T113" fmla="*/ 99 h 147"/>
                <a:gd name="T114" fmla="*/ 4 w 137"/>
                <a:gd name="T115" fmla="*/ 65 h 147"/>
                <a:gd name="T116" fmla="*/ 23 w 137"/>
                <a:gd name="T117" fmla="*/ 65 h 147"/>
                <a:gd name="T118" fmla="*/ 21 w 137"/>
                <a:gd name="T119" fmla="*/ 72 h 147"/>
                <a:gd name="T120" fmla="*/ 0 w 137"/>
                <a:gd name="T121" fmla="*/ 68 h 147"/>
                <a:gd name="T122" fmla="*/ 4 w 137"/>
                <a:gd name="T123" fmla="*/ 6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7" h="147">
                  <a:moveTo>
                    <a:pt x="103" y="51"/>
                  </a:moveTo>
                  <a:lnTo>
                    <a:pt x="103" y="51"/>
                  </a:lnTo>
                  <a:lnTo>
                    <a:pt x="106" y="59"/>
                  </a:lnTo>
                  <a:lnTo>
                    <a:pt x="107" y="68"/>
                  </a:lnTo>
                  <a:lnTo>
                    <a:pt x="107" y="68"/>
                  </a:lnTo>
                  <a:lnTo>
                    <a:pt x="106" y="77"/>
                  </a:lnTo>
                  <a:lnTo>
                    <a:pt x="103" y="84"/>
                  </a:lnTo>
                  <a:lnTo>
                    <a:pt x="103" y="51"/>
                  </a:lnTo>
                  <a:lnTo>
                    <a:pt x="103" y="51"/>
                  </a:lnTo>
                  <a:close/>
                  <a:moveTo>
                    <a:pt x="103" y="107"/>
                  </a:moveTo>
                  <a:lnTo>
                    <a:pt x="103" y="99"/>
                  </a:lnTo>
                  <a:lnTo>
                    <a:pt x="103" y="99"/>
                  </a:lnTo>
                  <a:lnTo>
                    <a:pt x="106" y="99"/>
                  </a:lnTo>
                  <a:lnTo>
                    <a:pt x="106" y="99"/>
                  </a:lnTo>
                  <a:lnTo>
                    <a:pt x="117" y="111"/>
                  </a:lnTo>
                  <a:lnTo>
                    <a:pt x="117" y="111"/>
                  </a:lnTo>
                  <a:lnTo>
                    <a:pt x="118" y="114"/>
                  </a:lnTo>
                  <a:lnTo>
                    <a:pt x="117" y="116"/>
                  </a:lnTo>
                  <a:lnTo>
                    <a:pt x="117" y="116"/>
                  </a:lnTo>
                  <a:lnTo>
                    <a:pt x="115" y="118"/>
                  </a:lnTo>
                  <a:lnTo>
                    <a:pt x="113" y="116"/>
                  </a:lnTo>
                  <a:lnTo>
                    <a:pt x="103" y="107"/>
                  </a:lnTo>
                  <a:lnTo>
                    <a:pt x="103" y="107"/>
                  </a:lnTo>
                  <a:close/>
                  <a:moveTo>
                    <a:pt x="103" y="38"/>
                  </a:moveTo>
                  <a:lnTo>
                    <a:pt x="103" y="28"/>
                  </a:lnTo>
                  <a:lnTo>
                    <a:pt x="113" y="20"/>
                  </a:lnTo>
                  <a:lnTo>
                    <a:pt x="113" y="20"/>
                  </a:lnTo>
                  <a:lnTo>
                    <a:pt x="115" y="19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118" y="23"/>
                  </a:lnTo>
                  <a:lnTo>
                    <a:pt x="117" y="24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3" y="38"/>
                  </a:lnTo>
                  <a:lnTo>
                    <a:pt x="103" y="38"/>
                  </a:lnTo>
                  <a:close/>
                  <a:moveTo>
                    <a:pt x="114" y="68"/>
                  </a:moveTo>
                  <a:lnTo>
                    <a:pt x="114" y="68"/>
                  </a:lnTo>
                  <a:lnTo>
                    <a:pt x="114" y="68"/>
                  </a:lnTo>
                  <a:lnTo>
                    <a:pt x="114" y="65"/>
                  </a:lnTo>
                  <a:lnTo>
                    <a:pt x="117" y="65"/>
                  </a:lnTo>
                  <a:lnTo>
                    <a:pt x="134" y="65"/>
                  </a:lnTo>
                  <a:lnTo>
                    <a:pt x="134" y="65"/>
                  </a:lnTo>
                  <a:lnTo>
                    <a:pt x="136" y="65"/>
                  </a:lnTo>
                  <a:lnTo>
                    <a:pt x="137" y="68"/>
                  </a:lnTo>
                  <a:lnTo>
                    <a:pt x="137" y="68"/>
                  </a:lnTo>
                  <a:lnTo>
                    <a:pt x="136" y="70"/>
                  </a:lnTo>
                  <a:lnTo>
                    <a:pt x="134" y="72"/>
                  </a:lnTo>
                  <a:lnTo>
                    <a:pt x="117" y="72"/>
                  </a:lnTo>
                  <a:lnTo>
                    <a:pt x="117" y="72"/>
                  </a:lnTo>
                  <a:lnTo>
                    <a:pt x="114" y="70"/>
                  </a:lnTo>
                  <a:lnTo>
                    <a:pt x="114" y="68"/>
                  </a:lnTo>
                  <a:lnTo>
                    <a:pt x="114" y="68"/>
                  </a:lnTo>
                  <a:close/>
                  <a:moveTo>
                    <a:pt x="69" y="30"/>
                  </a:moveTo>
                  <a:lnTo>
                    <a:pt x="69" y="30"/>
                  </a:lnTo>
                  <a:lnTo>
                    <a:pt x="80" y="32"/>
                  </a:lnTo>
                  <a:lnTo>
                    <a:pt x="90" y="36"/>
                  </a:lnTo>
                  <a:lnTo>
                    <a:pt x="98" y="43"/>
                  </a:lnTo>
                  <a:lnTo>
                    <a:pt x="103" y="51"/>
                  </a:lnTo>
                  <a:lnTo>
                    <a:pt x="103" y="84"/>
                  </a:lnTo>
                  <a:lnTo>
                    <a:pt x="103" y="84"/>
                  </a:lnTo>
                  <a:lnTo>
                    <a:pt x="98" y="93"/>
                  </a:lnTo>
                  <a:lnTo>
                    <a:pt x="90" y="100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88" y="137"/>
                  </a:lnTo>
                  <a:lnTo>
                    <a:pt x="84" y="142"/>
                  </a:lnTo>
                  <a:lnTo>
                    <a:pt x="79" y="146"/>
                  </a:lnTo>
                  <a:lnTo>
                    <a:pt x="71" y="147"/>
                  </a:lnTo>
                  <a:lnTo>
                    <a:pt x="69" y="147"/>
                  </a:lnTo>
                  <a:lnTo>
                    <a:pt x="69" y="114"/>
                  </a:lnTo>
                  <a:lnTo>
                    <a:pt x="82" y="114"/>
                  </a:lnTo>
                  <a:lnTo>
                    <a:pt x="82" y="97"/>
                  </a:lnTo>
                  <a:lnTo>
                    <a:pt x="82" y="97"/>
                  </a:lnTo>
                  <a:lnTo>
                    <a:pt x="83" y="96"/>
                  </a:lnTo>
                  <a:lnTo>
                    <a:pt x="84" y="95"/>
                  </a:lnTo>
                  <a:lnTo>
                    <a:pt x="84" y="95"/>
                  </a:lnTo>
                  <a:lnTo>
                    <a:pt x="91" y="89"/>
                  </a:lnTo>
                  <a:lnTo>
                    <a:pt x="95" y="84"/>
                  </a:lnTo>
                  <a:lnTo>
                    <a:pt x="98" y="76"/>
                  </a:lnTo>
                  <a:lnTo>
                    <a:pt x="99" y="68"/>
                  </a:lnTo>
                  <a:lnTo>
                    <a:pt x="99" y="68"/>
                  </a:lnTo>
                  <a:lnTo>
                    <a:pt x="99" y="62"/>
                  </a:lnTo>
                  <a:lnTo>
                    <a:pt x="96" y="57"/>
                  </a:lnTo>
                  <a:lnTo>
                    <a:pt x="94" y="51"/>
                  </a:lnTo>
                  <a:lnTo>
                    <a:pt x="91" y="47"/>
                  </a:lnTo>
                  <a:lnTo>
                    <a:pt x="91" y="47"/>
                  </a:lnTo>
                  <a:lnTo>
                    <a:pt x="86" y="43"/>
                  </a:lnTo>
                  <a:lnTo>
                    <a:pt x="82" y="40"/>
                  </a:lnTo>
                  <a:lnTo>
                    <a:pt x="75" y="39"/>
                  </a:lnTo>
                  <a:lnTo>
                    <a:pt x="69" y="38"/>
                  </a:lnTo>
                  <a:lnTo>
                    <a:pt x="69" y="30"/>
                  </a:lnTo>
                  <a:lnTo>
                    <a:pt x="69" y="30"/>
                  </a:lnTo>
                  <a:close/>
                  <a:moveTo>
                    <a:pt x="103" y="28"/>
                  </a:moveTo>
                  <a:lnTo>
                    <a:pt x="100" y="31"/>
                  </a:lnTo>
                  <a:lnTo>
                    <a:pt x="100" y="31"/>
                  </a:lnTo>
                  <a:lnTo>
                    <a:pt x="99" y="34"/>
                  </a:lnTo>
                  <a:lnTo>
                    <a:pt x="100" y="36"/>
                  </a:lnTo>
                  <a:lnTo>
                    <a:pt x="100" y="36"/>
                  </a:lnTo>
                  <a:lnTo>
                    <a:pt x="103" y="38"/>
                  </a:lnTo>
                  <a:lnTo>
                    <a:pt x="103" y="28"/>
                  </a:lnTo>
                  <a:lnTo>
                    <a:pt x="103" y="28"/>
                  </a:lnTo>
                  <a:close/>
                  <a:moveTo>
                    <a:pt x="103" y="99"/>
                  </a:moveTo>
                  <a:lnTo>
                    <a:pt x="103" y="99"/>
                  </a:lnTo>
                  <a:lnTo>
                    <a:pt x="100" y="99"/>
                  </a:lnTo>
                  <a:lnTo>
                    <a:pt x="100" y="99"/>
                  </a:lnTo>
                  <a:lnTo>
                    <a:pt x="99" y="101"/>
                  </a:lnTo>
                  <a:lnTo>
                    <a:pt x="100" y="104"/>
                  </a:lnTo>
                  <a:lnTo>
                    <a:pt x="103" y="107"/>
                  </a:lnTo>
                  <a:lnTo>
                    <a:pt x="103" y="99"/>
                  </a:lnTo>
                  <a:lnTo>
                    <a:pt x="103" y="99"/>
                  </a:lnTo>
                  <a:close/>
                  <a:moveTo>
                    <a:pt x="69" y="24"/>
                  </a:moveTo>
                  <a:lnTo>
                    <a:pt x="69" y="0"/>
                  </a:lnTo>
                  <a:lnTo>
                    <a:pt x="69" y="0"/>
                  </a:lnTo>
                  <a:lnTo>
                    <a:pt x="72" y="1"/>
                  </a:lnTo>
                  <a:lnTo>
                    <a:pt x="72" y="4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72" y="23"/>
                  </a:lnTo>
                  <a:lnTo>
                    <a:pt x="69" y="24"/>
                  </a:lnTo>
                  <a:lnTo>
                    <a:pt x="69" y="24"/>
                  </a:lnTo>
                  <a:close/>
                  <a:moveTo>
                    <a:pt x="69" y="147"/>
                  </a:moveTo>
                  <a:lnTo>
                    <a:pt x="67" y="147"/>
                  </a:lnTo>
                  <a:lnTo>
                    <a:pt x="67" y="147"/>
                  </a:lnTo>
                  <a:lnTo>
                    <a:pt x="60" y="146"/>
                  </a:lnTo>
                  <a:lnTo>
                    <a:pt x="53" y="142"/>
                  </a:lnTo>
                  <a:lnTo>
                    <a:pt x="49" y="137"/>
                  </a:lnTo>
                  <a:lnTo>
                    <a:pt x="48" y="130"/>
                  </a:lnTo>
                  <a:lnTo>
                    <a:pt x="48" y="99"/>
                  </a:lnTo>
                  <a:lnTo>
                    <a:pt x="48" y="99"/>
                  </a:lnTo>
                  <a:lnTo>
                    <a:pt x="41" y="92"/>
                  </a:lnTo>
                  <a:lnTo>
                    <a:pt x="35" y="84"/>
                  </a:lnTo>
                  <a:lnTo>
                    <a:pt x="35" y="51"/>
                  </a:lnTo>
                  <a:lnTo>
                    <a:pt x="35" y="51"/>
                  </a:lnTo>
                  <a:lnTo>
                    <a:pt x="41" y="43"/>
                  </a:lnTo>
                  <a:lnTo>
                    <a:pt x="49" y="36"/>
                  </a:lnTo>
                  <a:lnTo>
                    <a:pt x="59" y="32"/>
                  </a:lnTo>
                  <a:lnTo>
                    <a:pt x="64" y="31"/>
                  </a:lnTo>
                  <a:lnTo>
                    <a:pt x="69" y="30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64" y="39"/>
                  </a:lnTo>
                  <a:lnTo>
                    <a:pt x="57" y="40"/>
                  </a:lnTo>
                  <a:lnTo>
                    <a:pt x="53" y="43"/>
                  </a:lnTo>
                  <a:lnTo>
                    <a:pt x="48" y="47"/>
                  </a:lnTo>
                  <a:lnTo>
                    <a:pt x="48" y="47"/>
                  </a:lnTo>
                  <a:lnTo>
                    <a:pt x="45" y="51"/>
                  </a:lnTo>
                  <a:lnTo>
                    <a:pt x="42" y="57"/>
                  </a:lnTo>
                  <a:lnTo>
                    <a:pt x="40" y="62"/>
                  </a:lnTo>
                  <a:lnTo>
                    <a:pt x="40" y="68"/>
                  </a:lnTo>
                  <a:lnTo>
                    <a:pt x="40" y="68"/>
                  </a:lnTo>
                  <a:lnTo>
                    <a:pt x="41" y="76"/>
                  </a:lnTo>
                  <a:lnTo>
                    <a:pt x="44" y="82"/>
                  </a:lnTo>
                  <a:lnTo>
                    <a:pt x="48" y="89"/>
                  </a:lnTo>
                  <a:lnTo>
                    <a:pt x="54" y="93"/>
                  </a:lnTo>
                  <a:lnTo>
                    <a:pt x="54" y="93"/>
                  </a:lnTo>
                  <a:lnTo>
                    <a:pt x="54" y="93"/>
                  </a:lnTo>
                  <a:lnTo>
                    <a:pt x="56" y="95"/>
                  </a:lnTo>
                  <a:lnTo>
                    <a:pt x="56" y="97"/>
                  </a:lnTo>
                  <a:lnTo>
                    <a:pt x="56" y="114"/>
                  </a:lnTo>
                  <a:lnTo>
                    <a:pt x="69" y="114"/>
                  </a:lnTo>
                  <a:lnTo>
                    <a:pt x="69" y="147"/>
                  </a:lnTo>
                  <a:lnTo>
                    <a:pt x="69" y="147"/>
                  </a:lnTo>
                  <a:close/>
                  <a:moveTo>
                    <a:pt x="69" y="0"/>
                  </a:moveTo>
                  <a:lnTo>
                    <a:pt x="69" y="24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3"/>
                  </a:lnTo>
                  <a:lnTo>
                    <a:pt x="65" y="20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7" y="1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close/>
                  <a:moveTo>
                    <a:pt x="35" y="107"/>
                  </a:moveTo>
                  <a:lnTo>
                    <a:pt x="38" y="104"/>
                  </a:lnTo>
                  <a:lnTo>
                    <a:pt x="38" y="104"/>
                  </a:lnTo>
                  <a:lnTo>
                    <a:pt x="38" y="101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5" y="99"/>
                  </a:lnTo>
                  <a:lnTo>
                    <a:pt x="35" y="107"/>
                  </a:lnTo>
                  <a:lnTo>
                    <a:pt x="35" y="107"/>
                  </a:lnTo>
                  <a:close/>
                  <a:moveTo>
                    <a:pt x="35" y="38"/>
                  </a:moveTo>
                  <a:lnTo>
                    <a:pt x="35" y="38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38" y="34"/>
                  </a:lnTo>
                  <a:lnTo>
                    <a:pt x="38" y="31"/>
                  </a:lnTo>
                  <a:lnTo>
                    <a:pt x="35" y="30"/>
                  </a:lnTo>
                  <a:lnTo>
                    <a:pt x="35" y="38"/>
                  </a:lnTo>
                  <a:close/>
                  <a:moveTo>
                    <a:pt x="35" y="84"/>
                  </a:moveTo>
                  <a:lnTo>
                    <a:pt x="35" y="84"/>
                  </a:lnTo>
                  <a:lnTo>
                    <a:pt x="33" y="76"/>
                  </a:lnTo>
                  <a:lnTo>
                    <a:pt x="31" y="68"/>
                  </a:lnTo>
                  <a:lnTo>
                    <a:pt x="31" y="68"/>
                  </a:lnTo>
                  <a:lnTo>
                    <a:pt x="33" y="59"/>
                  </a:lnTo>
                  <a:lnTo>
                    <a:pt x="35" y="51"/>
                  </a:lnTo>
                  <a:lnTo>
                    <a:pt x="35" y="84"/>
                  </a:lnTo>
                  <a:lnTo>
                    <a:pt x="35" y="84"/>
                  </a:lnTo>
                  <a:close/>
                  <a:moveTo>
                    <a:pt x="35" y="30"/>
                  </a:moveTo>
                  <a:lnTo>
                    <a:pt x="35" y="38"/>
                  </a:lnTo>
                  <a:lnTo>
                    <a:pt x="35" y="38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19" y="23"/>
                  </a:lnTo>
                  <a:lnTo>
                    <a:pt x="21" y="20"/>
                  </a:lnTo>
                  <a:lnTo>
                    <a:pt x="21" y="20"/>
                  </a:lnTo>
                  <a:lnTo>
                    <a:pt x="23" y="19"/>
                  </a:lnTo>
                  <a:lnTo>
                    <a:pt x="26" y="20"/>
                  </a:lnTo>
                  <a:lnTo>
                    <a:pt x="35" y="30"/>
                  </a:lnTo>
                  <a:lnTo>
                    <a:pt x="35" y="30"/>
                  </a:lnTo>
                  <a:close/>
                  <a:moveTo>
                    <a:pt x="35" y="99"/>
                  </a:moveTo>
                  <a:lnTo>
                    <a:pt x="35" y="107"/>
                  </a:lnTo>
                  <a:lnTo>
                    <a:pt x="26" y="116"/>
                  </a:lnTo>
                  <a:lnTo>
                    <a:pt x="26" y="116"/>
                  </a:lnTo>
                  <a:lnTo>
                    <a:pt x="23" y="118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19" y="114"/>
                  </a:lnTo>
                  <a:lnTo>
                    <a:pt x="21" y="111"/>
                  </a:lnTo>
                  <a:lnTo>
                    <a:pt x="33" y="99"/>
                  </a:lnTo>
                  <a:lnTo>
                    <a:pt x="33" y="99"/>
                  </a:lnTo>
                  <a:lnTo>
                    <a:pt x="33" y="99"/>
                  </a:lnTo>
                  <a:lnTo>
                    <a:pt x="35" y="99"/>
                  </a:lnTo>
                  <a:lnTo>
                    <a:pt x="35" y="99"/>
                  </a:lnTo>
                  <a:close/>
                  <a:moveTo>
                    <a:pt x="4" y="65"/>
                  </a:moveTo>
                  <a:lnTo>
                    <a:pt x="4" y="65"/>
                  </a:lnTo>
                  <a:lnTo>
                    <a:pt x="21" y="65"/>
                  </a:lnTo>
                  <a:lnTo>
                    <a:pt x="21" y="65"/>
                  </a:lnTo>
                  <a:lnTo>
                    <a:pt x="23" y="65"/>
                  </a:lnTo>
                  <a:lnTo>
                    <a:pt x="25" y="68"/>
                  </a:lnTo>
                  <a:lnTo>
                    <a:pt x="25" y="68"/>
                  </a:lnTo>
                  <a:lnTo>
                    <a:pt x="23" y="70"/>
                  </a:lnTo>
                  <a:lnTo>
                    <a:pt x="21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2" y="7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65"/>
                  </a:lnTo>
                  <a:lnTo>
                    <a:pt x="4" y="65"/>
                  </a:lnTo>
                  <a:lnTo>
                    <a:pt x="4" y="65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212" name="组合 214"/>
            <p:cNvGrpSpPr/>
            <p:nvPr/>
          </p:nvGrpSpPr>
          <p:grpSpPr>
            <a:xfrm>
              <a:off x="4636889" y="2607123"/>
              <a:ext cx="160337" cy="255588"/>
              <a:chOff x="2679701" y="2924175"/>
              <a:chExt cx="160337" cy="255588"/>
            </a:xfrm>
            <a:solidFill>
              <a:srgbClr val="434154"/>
            </a:solidFill>
          </p:grpSpPr>
          <p:sp>
            <p:nvSpPr>
              <p:cNvPr id="213" name="Freeform 190"/>
              <p:cNvSpPr>
                <a:spLocks/>
              </p:cNvSpPr>
              <p:nvPr/>
            </p:nvSpPr>
            <p:spPr bwMode="auto">
              <a:xfrm>
                <a:off x="2770188" y="3103563"/>
                <a:ext cx="57150" cy="57150"/>
              </a:xfrm>
              <a:custGeom>
                <a:avLst/>
                <a:gdLst>
                  <a:gd name="T0" fmla="*/ 0 w 36"/>
                  <a:gd name="T1" fmla="*/ 22 h 36"/>
                  <a:gd name="T2" fmla="*/ 0 w 36"/>
                  <a:gd name="T3" fmla="*/ 22 h 36"/>
                  <a:gd name="T4" fmla="*/ 2 w 36"/>
                  <a:gd name="T5" fmla="*/ 27 h 36"/>
                  <a:gd name="T6" fmla="*/ 8 w 36"/>
                  <a:gd name="T7" fmla="*/ 33 h 36"/>
                  <a:gd name="T8" fmla="*/ 13 w 36"/>
                  <a:gd name="T9" fmla="*/ 36 h 36"/>
                  <a:gd name="T10" fmla="*/ 21 w 36"/>
                  <a:gd name="T11" fmla="*/ 36 h 36"/>
                  <a:gd name="T12" fmla="*/ 21 w 36"/>
                  <a:gd name="T13" fmla="*/ 36 h 36"/>
                  <a:gd name="T14" fmla="*/ 28 w 36"/>
                  <a:gd name="T15" fmla="*/ 33 h 36"/>
                  <a:gd name="T16" fmla="*/ 32 w 36"/>
                  <a:gd name="T17" fmla="*/ 29 h 36"/>
                  <a:gd name="T18" fmla="*/ 35 w 36"/>
                  <a:gd name="T19" fmla="*/ 22 h 36"/>
                  <a:gd name="T20" fmla="*/ 36 w 36"/>
                  <a:gd name="T21" fmla="*/ 15 h 36"/>
                  <a:gd name="T22" fmla="*/ 36 w 36"/>
                  <a:gd name="T23" fmla="*/ 15 h 36"/>
                  <a:gd name="T24" fmla="*/ 33 w 36"/>
                  <a:gd name="T25" fmla="*/ 8 h 36"/>
                  <a:gd name="T26" fmla="*/ 28 w 36"/>
                  <a:gd name="T27" fmla="*/ 3 h 36"/>
                  <a:gd name="T28" fmla="*/ 21 w 36"/>
                  <a:gd name="T29" fmla="*/ 0 h 36"/>
                  <a:gd name="T30" fmla="*/ 14 w 36"/>
                  <a:gd name="T31" fmla="*/ 0 h 36"/>
                  <a:gd name="T32" fmla="*/ 14 w 36"/>
                  <a:gd name="T33" fmla="*/ 0 h 36"/>
                  <a:gd name="T34" fmla="*/ 8 w 36"/>
                  <a:gd name="T35" fmla="*/ 3 h 36"/>
                  <a:gd name="T36" fmla="*/ 4 w 36"/>
                  <a:gd name="T37" fmla="*/ 8 h 36"/>
                  <a:gd name="T38" fmla="*/ 1 w 36"/>
                  <a:gd name="T39" fmla="*/ 14 h 36"/>
                  <a:gd name="T40" fmla="*/ 0 w 36"/>
                  <a:gd name="T41" fmla="*/ 22 h 36"/>
                  <a:gd name="T42" fmla="*/ 0 w 36"/>
                  <a:gd name="T43" fmla="*/ 2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6" h="36">
                    <a:moveTo>
                      <a:pt x="0" y="22"/>
                    </a:moveTo>
                    <a:lnTo>
                      <a:pt x="0" y="22"/>
                    </a:lnTo>
                    <a:lnTo>
                      <a:pt x="2" y="27"/>
                    </a:lnTo>
                    <a:lnTo>
                      <a:pt x="8" y="33"/>
                    </a:lnTo>
                    <a:lnTo>
                      <a:pt x="13" y="36"/>
                    </a:lnTo>
                    <a:lnTo>
                      <a:pt x="21" y="36"/>
                    </a:lnTo>
                    <a:lnTo>
                      <a:pt x="21" y="36"/>
                    </a:lnTo>
                    <a:lnTo>
                      <a:pt x="28" y="33"/>
                    </a:lnTo>
                    <a:lnTo>
                      <a:pt x="32" y="29"/>
                    </a:lnTo>
                    <a:lnTo>
                      <a:pt x="35" y="22"/>
                    </a:lnTo>
                    <a:lnTo>
                      <a:pt x="36" y="15"/>
                    </a:lnTo>
                    <a:lnTo>
                      <a:pt x="36" y="15"/>
                    </a:lnTo>
                    <a:lnTo>
                      <a:pt x="33" y="8"/>
                    </a:lnTo>
                    <a:lnTo>
                      <a:pt x="28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8"/>
                    </a:lnTo>
                    <a:lnTo>
                      <a:pt x="1" y="14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Freeform 191"/>
              <p:cNvSpPr>
                <a:spLocks/>
              </p:cNvSpPr>
              <p:nvPr/>
            </p:nvSpPr>
            <p:spPr bwMode="auto">
              <a:xfrm>
                <a:off x="2786063" y="2924175"/>
                <a:ext cx="53975" cy="192088"/>
              </a:xfrm>
              <a:custGeom>
                <a:avLst/>
                <a:gdLst>
                  <a:gd name="T0" fmla="*/ 0 w 34"/>
                  <a:gd name="T1" fmla="*/ 121 h 121"/>
                  <a:gd name="T2" fmla="*/ 0 w 34"/>
                  <a:gd name="T3" fmla="*/ 121 h 121"/>
                  <a:gd name="T4" fmla="*/ 21 w 34"/>
                  <a:gd name="T5" fmla="*/ 17 h 121"/>
                  <a:gd name="T6" fmla="*/ 21 w 34"/>
                  <a:gd name="T7" fmla="*/ 17 h 121"/>
                  <a:gd name="T8" fmla="*/ 27 w 34"/>
                  <a:gd name="T9" fmla="*/ 9 h 121"/>
                  <a:gd name="T10" fmla="*/ 31 w 34"/>
                  <a:gd name="T11" fmla="*/ 2 h 121"/>
                  <a:gd name="T12" fmla="*/ 34 w 34"/>
                  <a:gd name="T13" fmla="*/ 0 h 121"/>
                  <a:gd name="T14" fmla="*/ 34 w 34"/>
                  <a:gd name="T15" fmla="*/ 0 h 121"/>
                  <a:gd name="T16" fmla="*/ 31 w 34"/>
                  <a:gd name="T17" fmla="*/ 19 h 121"/>
                  <a:gd name="T18" fmla="*/ 25 w 34"/>
                  <a:gd name="T19" fmla="*/ 61 h 121"/>
                  <a:gd name="T20" fmla="*/ 14 w 34"/>
                  <a:gd name="T21" fmla="*/ 121 h 121"/>
                  <a:gd name="T22" fmla="*/ 0 w 34"/>
                  <a:gd name="T23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" h="121">
                    <a:moveTo>
                      <a:pt x="0" y="121"/>
                    </a:moveTo>
                    <a:lnTo>
                      <a:pt x="0" y="121"/>
                    </a:lnTo>
                    <a:lnTo>
                      <a:pt x="21" y="17"/>
                    </a:lnTo>
                    <a:lnTo>
                      <a:pt x="21" y="17"/>
                    </a:lnTo>
                    <a:lnTo>
                      <a:pt x="27" y="9"/>
                    </a:lnTo>
                    <a:lnTo>
                      <a:pt x="31" y="2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1" y="19"/>
                    </a:lnTo>
                    <a:lnTo>
                      <a:pt x="25" y="61"/>
                    </a:lnTo>
                    <a:lnTo>
                      <a:pt x="14" y="121"/>
                    </a:lnTo>
                    <a:lnTo>
                      <a:pt x="0" y="1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Freeform 192"/>
              <p:cNvSpPr>
                <a:spLocks/>
              </p:cNvSpPr>
              <p:nvPr/>
            </p:nvSpPr>
            <p:spPr bwMode="auto">
              <a:xfrm>
                <a:off x="2679701" y="2954338"/>
                <a:ext cx="123825" cy="166688"/>
              </a:xfrm>
              <a:custGeom>
                <a:avLst/>
                <a:gdLst>
                  <a:gd name="T0" fmla="*/ 77 w 78"/>
                  <a:gd name="T1" fmla="*/ 98 h 105"/>
                  <a:gd name="T2" fmla="*/ 19 w 78"/>
                  <a:gd name="T3" fmla="*/ 13 h 105"/>
                  <a:gd name="T4" fmla="*/ 0 w 78"/>
                  <a:gd name="T5" fmla="*/ 0 h 105"/>
                  <a:gd name="T6" fmla="*/ 8 w 78"/>
                  <a:gd name="T7" fmla="*/ 20 h 105"/>
                  <a:gd name="T8" fmla="*/ 66 w 78"/>
                  <a:gd name="T9" fmla="*/ 105 h 105"/>
                  <a:gd name="T10" fmla="*/ 78 w 78"/>
                  <a:gd name="T11" fmla="*/ 98 h 105"/>
                  <a:gd name="T12" fmla="*/ 77 w 78"/>
                  <a:gd name="T13" fmla="*/ 98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105">
                    <a:moveTo>
                      <a:pt x="77" y="98"/>
                    </a:moveTo>
                    <a:lnTo>
                      <a:pt x="19" y="13"/>
                    </a:lnTo>
                    <a:lnTo>
                      <a:pt x="0" y="0"/>
                    </a:lnTo>
                    <a:lnTo>
                      <a:pt x="8" y="20"/>
                    </a:lnTo>
                    <a:lnTo>
                      <a:pt x="66" y="105"/>
                    </a:lnTo>
                    <a:lnTo>
                      <a:pt x="78" y="98"/>
                    </a:lnTo>
                    <a:lnTo>
                      <a:pt x="77" y="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Freeform 193"/>
              <p:cNvSpPr>
                <a:spLocks/>
              </p:cNvSpPr>
              <p:nvPr/>
            </p:nvSpPr>
            <p:spPr bwMode="auto">
              <a:xfrm>
                <a:off x="2798763" y="3149600"/>
                <a:ext cx="14288" cy="30163"/>
              </a:xfrm>
              <a:custGeom>
                <a:avLst/>
                <a:gdLst>
                  <a:gd name="T0" fmla="*/ 7 w 9"/>
                  <a:gd name="T1" fmla="*/ 2 h 19"/>
                  <a:gd name="T2" fmla="*/ 7 w 9"/>
                  <a:gd name="T3" fmla="*/ 2 h 19"/>
                  <a:gd name="T4" fmla="*/ 6 w 9"/>
                  <a:gd name="T5" fmla="*/ 0 h 19"/>
                  <a:gd name="T6" fmla="*/ 3 w 9"/>
                  <a:gd name="T7" fmla="*/ 0 h 19"/>
                  <a:gd name="T8" fmla="*/ 3 w 9"/>
                  <a:gd name="T9" fmla="*/ 0 h 19"/>
                  <a:gd name="T10" fmla="*/ 0 w 9"/>
                  <a:gd name="T11" fmla="*/ 1 h 19"/>
                  <a:gd name="T12" fmla="*/ 0 w 9"/>
                  <a:gd name="T13" fmla="*/ 4 h 19"/>
                  <a:gd name="T14" fmla="*/ 3 w 9"/>
                  <a:gd name="T15" fmla="*/ 16 h 19"/>
                  <a:gd name="T16" fmla="*/ 3 w 9"/>
                  <a:gd name="T17" fmla="*/ 16 h 19"/>
                  <a:gd name="T18" fmla="*/ 3 w 9"/>
                  <a:gd name="T19" fmla="*/ 19 h 19"/>
                  <a:gd name="T20" fmla="*/ 6 w 9"/>
                  <a:gd name="T21" fmla="*/ 19 h 19"/>
                  <a:gd name="T22" fmla="*/ 6 w 9"/>
                  <a:gd name="T23" fmla="*/ 19 h 19"/>
                  <a:gd name="T24" fmla="*/ 9 w 9"/>
                  <a:gd name="T25" fmla="*/ 17 h 19"/>
                  <a:gd name="T26" fmla="*/ 9 w 9"/>
                  <a:gd name="T27" fmla="*/ 15 h 19"/>
                  <a:gd name="T28" fmla="*/ 7 w 9"/>
                  <a:gd name="T2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" h="19">
                    <a:moveTo>
                      <a:pt x="7" y="2"/>
                    </a:moveTo>
                    <a:lnTo>
                      <a:pt x="7" y="2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3" y="19"/>
                    </a:lnTo>
                    <a:lnTo>
                      <a:pt x="6" y="19"/>
                    </a:lnTo>
                    <a:lnTo>
                      <a:pt x="6" y="19"/>
                    </a:lnTo>
                    <a:lnTo>
                      <a:pt x="9" y="17"/>
                    </a:lnTo>
                    <a:lnTo>
                      <a:pt x="9" y="15"/>
                    </a:lnTo>
                    <a:lnTo>
                      <a:pt x="7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17" name="Freeform 194"/>
            <p:cNvSpPr>
              <a:spLocks noEditPoints="1"/>
            </p:cNvSpPr>
            <p:nvPr/>
          </p:nvSpPr>
          <p:spPr bwMode="auto">
            <a:xfrm>
              <a:off x="4619426" y="1297436"/>
              <a:ext cx="217488" cy="236538"/>
            </a:xfrm>
            <a:custGeom>
              <a:avLst/>
              <a:gdLst>
                <a:gd name="T0" fmla="*/ 105 w 137"/>
                <a:gd name="T1" fmla="*/ 69 h 149"/>
                <a:gd name="T2" fmla="*/ 103 w 137"/>
                <a:gd name="T3" fmla="*/ 51 h 149"/>
                <a:gd name="T4" fmla="*/ 103 w 137"/>
                <a:gd name="T5" fmla="*/ 99 h 149"/>
                <a:gd name="T6" fmla="*/ 116 w 137"/>
                <a:gd name="T7" fmla="*/ 112 h 149"/>
                <a:gd name="T8" fmla="*/ 114 w 137"/>
                <a:gd name="T9" fmla="*/ 118 h 149"/>
                <a:gd name="T10" fmla="*/ 103 w 137"/>
                <a:gd name="T11" fmla="*/ 38 h 149"/>
                <a:gd name="T12" fmla="*/ 114 w 137"/>
                <a:gd name="T13" fmla="*/ 19 h 149"/>
                <a:gd name="T14" fmla="*/ 116 w 137"/>
                <a:gd name="T15" fmla="*/ 26 h 149"/>
                <a:gd name="T16" fmla="*/ 103 w 137"/>
                <a:gd name="T17" fmla="*/ 38 h 149"/>
                <a:gd name="T18" fmla="*/ 112 w 137"/>
                <a:gd name="T19" fmla="*/ 69 h 149"/>
                <a:gd name="T20" fmla="*/ 133 w 137"/>
                <a:gd name="T21" fmla="*/ 65 h 149"/>
                <a:gd name="T22" fmla="*/ 135 w 137"/>
                <a:gd name="T23" fmla="*/ 72 h 149"/>
                <a:gd name="T24" fmla="*/ 114 w 137"/>
                <a:gd name="T25" fmla="*/ 72 h 149"/>
                <a:gd name="T26" fmla="*/ 69 w 137"/>
                <a:gd name="T27" fmla="*/ 31 h 149"/>
                <a:gd name="T28" fmla="*/ 103 w 137"/>
                <a:gd name="T29" fmla="*/ 51 h 149"/>
                <a:gd name="T30" fmla="*/ 89 w 137"/>
                <a:gd name="T31" fmla="*/ 100 h 149"/>
                <a:gd name="T32" fmla="*/ 84 w 137"/>
                <a:gd name="T33" fmla="*/ 144 h 149"/>
                <a:gd name="T34" fmla="*/ 69 w 137"/>
                <a:gd name="T35" fmla="*/ 115 h 149"/>
                <a:gd name="T36" fmla="*/ 81 w 137"/>
                <a:gd name="T37" fmla="*/ 96 h 149"/>
                <a:gd name="T38" fmla="*/ 95 w 137"/>
                <a:gd name="T39" fmla="*/ 84 h 149"/>
                <a:gd name="T40" fmla="*/ 97 w 137"/>
                <a:gd name="T41" fmla="*/ 62 h 149"/>
                <a:gd name="T42" fmla="*/ 89 w 137"/>
                <a:gd name="T43" fmla="*/ 47 h 149"/>
                <a:gd name="T44" fmla="*/ 69 w 137"/>
                <a:gd name="T45" fmla="*/ 39 h 149"/>
                <a:gd name="T46" fmla="*/ 100 w 137"/>
                <a:gd name="T47" fmla="*/ 33 h 149"/>
                <a:gd name="T48" fmla="*/ 100 w 137"/>
                <a:gd name="T49" fmla="*/ 38 h 149"/>
                <a:gd name="T50" fmla="*/ 103 w 137"/>
                <a:gd name="T51" fmla="*/ 99 h 149"/>
                <a:gd name="T52" fmla="*/ 99 w 137"/>
                <a:gd name="T53" fmla="*/ 103 h 149"/>
                <a:gd name="T54" fmla="*/ 103 w 137"/>
                <a:gd name="T55" fmla="*/ 99 h 149"/>
                <a:gd name="T56" fmla="*/ 70 w 137"/>
                <a:gd name="T57" fmla="*/ 1 h 149"/>
                <a:gd name="T58" fmla="*/ 70 w 137"/>
                <a:gd name="T59" fmla="*/ 23 h 149"/>
                <a:gd name="T60" fmla="*/ 66 w 137"/>
                <a:gd name="T61" fmla="*/ 149 h 149"/>
                <a:gd name="T62" fmla="*/ 49 w 137"/>
                <a:gd name="T63" fmla="*/ 137 h 149"/>
                <a:gd name="T64" fmla="*/ 39 w 137"/>
                <a:gd name="T65" fmla="*/ 93 h 149"/>
                <a:gd name="T66" fmla="*/ 40 w 137"/>
                <a:gd name="T67" fmla="*/ 43 h 149"/>
                <a:gd name="T68" fmla="*/ 69 w 137"/>
                <a:gd name="T69" fmla="*/ 31 h 149"/>
                <a:gd name="T70" fmla="*/ 57 w 137"/>
                <a:gd name="T71" fmla="*/ 41 h 149"/>
                <a:gd name="T72" fmla="*/ 43 w 137"/>
                <a:gd name="T73" fmla="*/ 51 h 149"/>
                <a:gd name="T74" fmla="*/ 38 w 137"/>
                <a:gd name="T75" fmla="*/ 69 h 149"/>
                <a:gd name="T76" fmla="*/ 53 w 137"/>
                <a:gd name="T77" fmla="*/ 95 h 149"/>
                <a:gd name="T78" fmla="*/ 55 w 137"/>
                <a:gd name="T79" fmla="*/ 98 h 149"/>
                <a:gd name="T80" fmla="*/ 69 w 137"/>
                <a:gd name="T81" fmla="*/ 149 h 149"/>
                <a:gd name="T82" fmla="*/ 68 w 137"/>
                <a:gd name="T83" fmla="*/ 24 h 149"/>
                <a:gd name="T84" fmla="*/ 65 w 137"/>
                <a:gd name="T85" fmla="*/ 4 h 149"/>
                <a:gd name="T86" fmla="*/ 69 w 137"/>
                <a:gd name="T87" fmla="*/ 0 h 149"/>
                <a:gd name="T88" fmla="*/ 36 w 137"/>
                <a:gd name="T89" fmla="*/ 106 h 149"/>
                <a:gd name="T90" fmla="*/ 34 w 137"/>
                <a:gd name="T91" fmla="*/ 99 h 149"/>
                <a:gd name="T92" fmla="*/ 34 w 137"/>
                <a:gd name="T93" fmla="*/ 38 h 149"/>
                <a:gd name="T94" fmla="*/ 36 w 137"/>
                <a:gd name="T95" fmla="*/ 33 h 149"/>
                <a:gd name="T96" fmla="*/ 34 w 137"/>
                <a:gd name="T97" fmla="*/ 85 h 149"/>
                <a:gd name="T98" fmla="*/ 31 w 137"/>
                <a:gd name="T99" fmla="*/ 61 h 149"/>
                <a:gd name="T100" fmla="*/ 34 w 137"/>
                <a:gd name="T101" fmla="*/ 30 h 149"/>
                <a:gd name="T102" fmla="*/ 31 w 137"/>
                <a:gd name="T103" fmla="*/ 38 h 149"/>
                <a:gd name="T104" fmla="*/ 20 w 137"/>
                <a:gd name="T105" fmla="*/ 20 h 149"/>
                <a:gd name="T106" fmla="*/ 34 w 137"/>
                <a:gd name="T107" fmla="*/ 30 h 149"/>
                <a:gd name="T108" fmla="*/ 24 w 137"/>
                <a:gd name="T109" fmla="*/ 116 h 149"/>
                <a:gd name="T110" fmla="*/ 20 w 137"/>
                <a:gd name="T111" fmla="*/ 116 h 149"/>
                <a:gd name="T112" fmla="*/ 31 w 137"/>
                <a:gd name="T113" fmla="*/ 100 h 149"/>
                <a:gd name="T114" fmla="*/ 4 w 137"/>
                <a:gd name="T115" fmla="*/ 65 h 149"/>
                <a:gd name="T116" fmla="*/ 23 w 137"/>
                <a:gd name="T117" fmla="*/ 66 h 149"/>
                <a:gd name="T118" fmla="*/ 20 w 137"/>
                <a:gd name="T119" fmla="*/ 72 h 149"/>
                <a:gd name="T120" fmla="*/ 0 w 137"/>
                <a:gd name="T121" fmla="*/ 69 h 149"/>
                <a:gd name="T122" fmla="*/ 4 w 137"/>
                <a:gd name="T123" fmla="*/ 6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7" h="149">
                  <a:moveTo>
                    <a:pt x="103" y="51"/>
                  </a:moveTo>
                  <a:lnTo>
                    <a:pt x="103" y="51"/>
                  </a:lnTo>
                  <a:lnTo>
                    <a:pt x="105" y="60"/>
                  </a:lnTo>
                  <a:lnTo>
                    <a:pt x="105" y="69"/>
                  </a:lnTo>
                  <a:lnTo>
                    <a:pt x="105" y="69"/>
                  </a:lnTo>
                  <a:lnTo>
                    <a:pt x="105" y="77"/>
                  </a:lnTo>
                  <a:lnTo>
                    <a:pt x="103" y="85"/>
                  </a:lnTo>
                  <a:lnTo>
                    <a:pt x="103" y="51"/>
                  </a:lnTo>
                  <a:lnTo>
                    <a:pt x="103" y="51"/>
                  </a:lnTo>
                  <a:close/>
                  <a:moveTo>
                    <a:pt x="103" y="108"/>
                  </a:moveTo>
                  <a:lnTo>
                    <a:pt x="103" y="99"/>
                  </a:lnTo>
                  <a:lnTo>
                    <a:pt x="103" y="99"/>
                  </a:lnTo>
                  <a:lnTo>
                    <a:pt x="104" y="100"/>
                  </a:lnTo>
                  <a:lnTo>
                    <a:pt x="104" y="100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8" y="115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4" y="118"/>
                  </a:lnTo>
                  <a:lnTo>
                    <a:pt x="111" y="116"/>
                  </a:lnTo>
                  <a:lnTo>
                    <a:pt x="103" y="108"/>
                  </a:lnTo>
                  <a:lnTo>
                    <a:pt x="103" y="108"/>
                  </a:lnTo>
                  <a:close/>
                  <a:moveTo>
                    <a:pt x="103" y="38"/>
                  </a:moveTo>
                  <a:lnTo>
                    <a:pt x="103" y="30"/>
                  </a:lnTo>
                  <a:lnTo>
                    <a:pt x="111" y="20"/>
                  </a:lnTo>
                  <a:lnTo>
                    <a:pt x="111" y="20"/>
                  </a:lnTo>
                  <a:lnTo>
                    <a:pt x="114" y="19"/>
                  </a:lnTo>
                  <a:lnTo>
                    <a:pt x="116" y="20"/>
                  </a:lnTo>
                  <a:lnTo>
                    <a:pt x="116" y="20"/>
                  </a:lnTo>
                  <a:lnTo>
                    <a:pt x="118" y="23"/>
                  </a:lnTo>
                  <a:lnTo>
                    <a:pt x="116" y="26"/>
                  </a:lnTo>
                  <a:lnTo>
                    <a:pt x="104" y="38"/>
                  </a:lnTo>
                  <a:lnTo>
                    <a:pt x="104" y="38"/>
                  </a:lnTo>
                  <a:lnTo>
                    <a:pt x="104" y="38"/>
                  </a:lnTo>
                  <a:lnTo>
                    <a:pt x="103" y="38"/>
                  </a:lnTo>
                  <a:lnTo>
                    <a:pt x="103" y="38"/>
                  </a:lnTo>
                  <a:close/>
                  <a:moveTo>
                    <a:pt x="112" y="69"/>
                  </a:moveTo>
                  <a:lnTo>
                    <a:pt x="112" y="69"/>
                  </a:lnTo>
                  <a:lnTo>
                    <a:pt x="112" y="69"/>
                  </a:lnTo>
                  <a:lnTo>
                    <a:pt x="114" y="66"/>
                  </a:lnTo>
                  <a:lnTo>
                    <a:pt x="116" y="65"/>
                  </a:lnTo>
                  <a:lnTo>
                    <a:pt x="133" y="65"/>
                  </a:lnTo>
                  <a:lnTo>
                    <a:pt x="133" y="65"/>
                  </a:lnTo>
                  <a:lnTo>
                    <a:pt x="135" y="66"/>
                  </a:lnTo>
                  <a:lnTo>
                    <a:pt x="137" y="69"/>
                  </a:lnTo>
                  <a:lnTo>
                    <a:pt x="137" y="69"/>
                  </a:lnTo>
                  <a:lnTo>
                    <a:pt x="135" y="72"/>
                  </a:lnTo>
                  <a:lnTo>
                    <a:pt x="133" y="72"/>
                  </a:lnTo>
                  <a:lnTo>
                    <a:pt x="116" y="72"/>
                  </a:lnTo>
                  <a:lnTo>
                    <a:pt x="116" y="72"/>
                  </a:lnTo>
                  <a:lnTo>
                    <a:pt x="114" y="72"/>
                  </a:lnTo>
                  <a:lnTo>
                    <a:pt x="112" y="69"/>
                  </a:lnTo>
                  <a:lnTo>
                    <a:pt x="112" y="69"/>
                  </a:lnTo>
                  <a:close/>
                  <a:moveTo>
                    <a:pt x="69" y="31"/>
                  </a:moveTo>
                  <a:lnTo>
                    <a:pt x="69" y="31"/>
                  </a:lnTo>
                  <a:lnTo>
                    <a:pt x="78" y="33"/>
                  </a:lnTo>
                  <a:lnTo>
                    <a:pt x="88" y="37"/>
                  </a:lnTo>
                  <a:lnTo>
                    <a:pt x="96" y="43"/>
                  </a:lnTo>
                  <a:lnTo>
                    <a:pt x="103" y="51"/>
                  </a:lnTo>
                  <a:lnTo>
                    <a:pt x="103" y="85"/>
                  </a:lnTo>
                  <a:lnTo>
                    <a:pt x="103" y="85"/>
                  </a:lnTo>
                  <a:lnTo>
                    <a:pt x="96" y="93"/>
                  </a:lnTo>
                  <a:lnTo>
                    <a:pt x="89" y="100"/>
                  </a:lnTo>
                  <a:lnTo>
                    <a:pt x="89" y="130"/>
                  </a:lnTo>
                  <a:lnTo>
                    <a:pt x="89" y="130"/>
                  </a:lnTo>
                  <a:lnTo>
                    <a:pt x="88" y="137"/>
                  </a:lnTo>
                  <a:lnTo>
                    <a:pt x="84" y="144"/>
                  </a:lnTo>
                  <a:lnTo>
                    <a:pt x="77" y="148"/>
                  </a:lnTo>
                  <a:lnTo>
                    <a:pt x="70" y="149"/>
                  </a:lnTo>
                  <a:lnTo>
                    <a:pt x="69" y="149"/>
                  </a:lnTo>
                  <a:lnTo>
                    <a:pt x="69" y="115"/>
                  </a:lnTo>
                  <a:lnTo>
                    <a:pt x="81" y="115"/>
                  </a:lnTo>
                  <a:lnTo>
                    <a:pt x="81" y="98"/>
                  </a:lnTo>
                  <a:lnTo>
                    <a:pt x="81" y="98"/>
                  </a:lnTo>
                  <a:lnTo>
                    <a:pt x="81" y="96"/>
                  </a:lnTo>
                  <a:lnTo>
                    <a:pt x="82" y="95"/>
                  </a:lnTo>
                  <a:lnTo>
                    <a:pt x="82" y="95"/>
                  </a:lnTo>
                  <a:lnTo>
                    <a:pt x="89" y="89"/>
                  </a:lnTo>
                  <a:lnTo>
                    <a:pt x="95" y="84"/>
                  </a:lnTo>
                  <a:lnTo>
                    <a:pt x="97" y="77"/>
                  </a:lnTo>
                  <a:lnTo>
                    <a:pt x="99" y="69"/>
                  </a:lnTo>
                  <a:lnTo>
                    <a:pt x="99" y="69"/>
                  </a:lnTo>
                  <a:lnTo>
                    <a:pt x="97" y="62"/>
                  </a:lnTo>
                  <a:lnTo>
                    <a:pt x="96" y="57"/>
                  </a:lnTo>
                  <a:lnTo>
                    <a:pt x="93" y="51"/>
                  </a:lnTo>
                  <a:lnTo>
                    <a:pt x="89" y="47"/>
                  </a:lnTo>
                  <a:lnTo>
                    <a:pt x="89" y="47"/>
                  </a:lnTo>
                  <a:lnTo>
                    <a:pt x="85" y="43"/>
                  </a:lnTo>
                  <a:lnTo>
                    <a:pt x="80" y="41"/>
                  </a:lnTo>
                  <a:lnTo>
                    <a:pt x="74" y="39"/>
                  </a:lnTo>
                  <a:lnTo>
                    <a:pt x="69" y="39"/>
                  </a:lnTo>
                  <a:lnTo>
                    <a:pt x="69" y="31"/>
                  </a:lnTo>
                  <a:lnTo>
                    <a:pt x="69" y="31"/>
                  </a:lnTo>
                  <a:close/>
                  <a:moveTo>
                    <a:pt x="103" y="30"/>
                  </a:moveTo>
                  <a:lnTo>
                    <a:pt x="100" y="33"/>
                  </a:lnTo>
                  <a:lnTo>
                    <a:pt x="100" y="33"/>
                  </a:lnTo>
                  <a:lnTo>
                    <a:pt x="99" y="35"/>
                  </a:lnTo>
                  <a:lnTo>
                    <a:pt x="100" y="38"/>
                  </a:lnTo>
                  <a:lnTo>
                    <a:pt x="100" y="38"/>
                  </a:lnTo>
                  <a:lnTo>
                    <a:pt x="103" y="38"/>
                  </a:lnTo>
                  <a:lnTo>
                    <a:pt x="103" y="30"/>
                  </a:lnTo>
                  <a:lnTo>
                    <a:pt x="103" y="30"/>
                  </a:lnTo>
                  <a:close/>
                  <a:moveTo>
                    <a:pt x="103" y="99"/>
                  </a:moveTo>
                  <a:lnTo>
                    <a:pt x="103" y="99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99" y="103"/>
                  </a:lnTo>
                  <a:lnTo>
                    <a:pt x="100" y="106"/>
                  </a:lnTo>
                  <a:lnTo>
                    <a:pt x="103" y="108"/>
                  </a:lnTo>
                  <a:lnTo>
                    <a:pt x="103" y="99"/>
                  </a:lnTo>
                  <a:lnTo>
                    <a:pt x="103" y="99"/>
                  </a:lnTo>
                  <a:close/>
                  <a:moveTo>
                    <a:pt x="69" y="24"/>
                  </a:moveTo>
                  <a:lnTo>
                    <a:pt x="69" y="0"/>
                  </a:lnTo>
                  <a:lnTo>
                    <a:pt x="69" y="0"/>
                  </a:lnTo>
                  <a:lnTo>
                    <a:pt x="70" y="1"/>
                  </a:lnTo>
                  <a:lnTo>
                    <a:pt x="72" y="4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70" y="23"/>
                  </a:lnTo>
                  <a:lnTo>
                    <a:pt x="69" y="24"/>
                  </a:lnTo>
                  <a:lnTo>
                    <a:pt x="69" y="24"/>
                  </a:lnTo>
                  <a:close/>
                  <a:moveTo>
                    <a:pt x="69" y="149"/>
                  </a:moveTo>
                  <a:lnTo>
                    <a:pt x="66" y="149"/>
                  </a:lnTo>
                  <a:lnTo>
                    <a:pt x="66" y="149"/>
                  </a:lnTo>
                  <a:lnTo>
                    <a:pt x="58" y="148"/>
                  </a:lnTo>
                  <a:lnTo>
                    <a:pt x="53" y="144"/>
                  </a:lnTo>
                  <a:lnTo>
                    <a:pt x="49" y="137"/>
                  </a:lnTo>
                  <a:lnTo>
                    <a:pt x="47" y="130"/>
                  </a:lnTo>
                  <a:lnTo>
                    <a:pt x="47" y="100"/>
                  </a:lnTo>
                  <a:lnTo>
                    <a:pt x="47" y="100"/>
                  </a:lnTo>
                  <a:lnTo>
                    <a:pt x="39" y="93"/>
                  </a:lnTo>
                  <a:lnTo>
                    <a:pt x="34" y="85"/>
                  </a:lnTo>
                  <a:lnTo>
                    <a:pt x="34" y="53"/>
                  </a:lnTo>
                  <a:lnTo>
                    <a:pt x="34" y="53"/>
                  </a:lnTo>
                  <a:lnTo>
                    <a:pt x="40" y="43"/>
                  </a:lnTo>
                  <a:lnTo>
                    <a:pt x="47" y="37"/>
                  </a:lnTo>
                  <a:lnTo>
                    <a:pt x="58" y="33"/>
                  </a:lnTo>
                  <a:lnTo>
                    <a:pt x="62" y="31"/>
                  </a:lnTo>
                  <a:lnTo>
                    <a:pt x="69" y="31"/>
                  </a:lnTo>
                  <a:lnTo>
                    <a:pt x="69" y="39"/>
                  </a:lnTo>
                  <a:lnTo>
                    <a:pt x="69" y="39"/>
                  </a:lnTo>
                  <a:lnTo>
                    <a:pt x="62" y="39"/>
                  </a:lnTo>
                  <a:lnTo>
                    <a:pt x="57" y="41"/>
                  </a:lnTo>
                  <a:lnTo>
                    <a:pt x="51" y="43"/>
                  </a:lnTo>
                  <a:lnTo>
                    <a:pt x="47" y="47"/>
                  </a:lnTo>
                  <a:lnTo>
                    <a:pt x="47" y="47"/>
                  </a:lnTo>
                  <a:lnTo>
                    <a:pt x="43" y="51"/>
                  </a:lnTo>
                  <a:lnTo>
                    <a:pt x="40" y="57"/>
                  </a:lnTo>
                  <a:lnTo>
                    <a:pt x="39" y="62"/>
                  </a:lnTo>
                  <a:lnTo>
                    <a:pt x="38" y="69"/>
                  </a:lnTo>
                  <a:lnTo>
                    <a:pt x="38" y="69"/>
                  </a:lnTo>
                  <a:lnTo>
                    <a:pt x="39" y="77"/>
                  </a:lnTo>
                  <a:lnTo>
                    <a:pt x="42" y="84"/>
                  </a:lnTo>
                  <a:lnTo>
                    <a:pt x="47" y="89"/>
                  </a:lnTo>
                  <a:lnTo>
                    <a:pt x="53" y="95"/>
                  </a:lnTo>
                  <a:lnTo>
                    <a:pt x="53" y="95"/>
                  </a:lnTo>
                  <a:lnTo>
                    <a:pt x="53" y="95"/>
                  </a:lnTo>
                  <a:lnTo>
                    <a:pt x="54" y="96"/>
                  </a:lnTo>
                  <a:lnTo>
                    <a:pt x="55" y="98"/>
                  </a:lnTo>
                  <a:lnTo>
                    <a:pt x="55" y="115"/>
                  </a:lnTo>
                  <a:lnTo>
                    <a:pt x="69" y="115"/>
                  </a:lnTo>
                  <a:lnTo>
                    <a:pt x="69" y="149"/>
                  </a:lnTo>
                  <a:lnTo>
                    <a:pt x="69" y="149"/>
                  </a:lnTo>
                  <a:close/>
                  <a:moveTo>
                    <a:pt x="69" y="0"/>
                  </a:moveTo>
                  <a:lnTo>
                    <a:pt x="69" y="24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6" y="23"/>
                  </a:lnTo>
                  <a:lnTo>
                    <a:pt x="65" y="20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6" y="1"/>
                  </a:lnTo>
                  <a:lnTo>
                    <a:pt x="68" y="0"/>
                  </a:lnTo>
                  <a:lnTo>
                    <a:pt x="69" y="0"/>
                  </a:lnTo>
                  <a:lnTo>
                    <a:pt x="69" y="0"/>
                  </a:lnTo>
                  <a:close/>
                  <a:moveTo>
                    <a:pt x="34" y="107"/>
                  </a:moveTo>
                  <a:lnTo>
                    <a:pt x="36" y="106"/>
                  </a:lnTo>
                  <a:lnTo>
                    <a:pt x="36" y="106"/>
                  </a:lnTo>
                  <a:lnTo>
                    <a:pt x="38" y="103"/>
                  </a:lnTo>
                  <a:lnTo>
                    <a:pt x="36" y="100"/>
                  </a:lnTo>
                  <a:lnTo>
                    <a:pt x="36" y="100"/>
                  </a:lnTo>
                  <a:lnTo>
                    <a:pt x="34" y="99"/>
                  </a:lnTo>
                  <a:lnTo>
                    <a:pt x="34" y="107"/>
                  </a:lnTo>
                  <a:lnTo>
                    <a:pt x="34" y="107"/>
                  </a:lnTo>
                  <a:close/>
                  <a:moveTo>
                    <a:pt x="34" y="38"/>
                  </a:moveTo>
                  <a:lnTo>
                    <a:pt x="34" y="38"/>
                  </a:lnTo>
                  <a:lnTo>
                    <a:pt x="36" y="38"/>
                  </a:lnTo>
                  <a:lnTo>
                    <a:pt x="36" y="38"/>
                  </a:lnTo>
                  <a:lnTo>
                    <a:pt x="38" y="35"/>
                  </a:lnTo>
                  <a:lnTo>
                    <a:pt x="36" y="33"/>
                  </a:lnTo>
                  <a:lnTo>
                    <a:pt x="34" y="30"/>
                  </a:lnTo>
                  <a:lnTo>
                    <a:pt x="34" y="38"/>
                  </a:lnTo>
                  <a:close/>
                  <a:moveTo>
                    <a:pt x="34" y="85"/>
                  </a:moveTo>
                  <a:lnTo>
                    <a:pt x="34" y="85"/>
                  </a:lnTo>
                  <a:lnTo>
                    <a:pt x="31" y="77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1"/>
                  </a:lnTo>
                  <a:lnTo>
                    <a:pt x="34" y="53"/>
                  </a:lnTo>
                  <a:lnTo>
                    <a:pt x="34" y="85"/>
                  </a:lnTo>
                  <a:lnTo>
                    <a:pt x="34" y="85"/>
                  </a:lnTo>
                  <a:close/>
                  <a:moveTo>
                    <a:pt x="34" y="30"/>
                  </a:moveTo>
                  <a:lnTo>
                    <a:pt x="34" y="38"/>
                  </a:lnTo>
                  <a:lnTo>
                    <a:pt x="34" y="38"/>
                  </a:lnTo>
                  <a:lnTo>
                    <a:pt x="31" y="38"/>
                  </a:lnTo>
                  <a:lnTo>
                    <a:pt x="31" y="38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19" y="23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3" y="19"/>
                  </a:lnTo>
                  <a:lnTo>
                    <a:pt x="24" y="20"/>
                  </a:lnTo>
                  <a:lnTo>
                    <a:pt x="34" y="30"/>
                  </a:lnTo>
                  <a:lnTo>
                    <a:pt x="34" y="30"/>
                  </a:lnTo>
                  <a:close/>
                  <a:moveTo>
                    <a:pt x="34" y="99"/>
                  </a:moveTo>
                  <a:lnTo>
                    <a:pt x="34" y="107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3" y="118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9" y="115"/>
                  </a:lnTo>
                  <a:lnTo>
                    <a:pt x="20" y="112"/>
                  </a:lnTo>
                  <a:lnTo>
                    <a:pt x="31" y="100"/>
                  </a:lnTo>
                  <a:lnTo>
                    <a:pt x="31" y="100"/>
                  </a:lnTo>
                  <a:lnTo>
                    <a:pt x="31" y="100"/>
                  </a:lnTo>
                  <a:lnTo>
                    <a:pt x="34" y="99"/>
                  </a:lnTo>
                  <a:lnTo>
                    <a:pt x="34" y="99"/>
                  </a:lnTo>
                  <a:close/>
                  <a:moveTo>
                    <a:pt x="4" y="65"/>
                  </a:moveTo>
                  <a:lnTo>
                    <a:pt x="4" y="65"/>
                  </a:lnTo>
                  <a:lnTo>
                    <a:pt x="20" y="65"/>
                  </a:lnTo>
                  <a:lnTo>
                    <a:pt x="20" y="65"/>
                  </a:lnTo>
                  <a:lnTo>
                    <a:pt x="23" y="66"/>
                  </a:lnTo>
                  <a:lnTo>
                    <a:pt x="24" y="69"/>
                  </a:lnTo>
                  <a:lnTo>
                    <a:pt x="24" y="69"/>
                  </a:lnTo>
                  <a:lnTo>
                    <a:pt x="23" y="72"/>
                  </a:lnTo>
                  <a:lnTo>
                    <a:pt x="20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1" y="72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" y="66"/>
                  </a:lnTo>
                  <a:lnTo>
                    <a:pt x="4" y="65"/>
                  </a:lnTo>
                  <a:lnTo>
                    <a:pt x="4" y="65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18" name="標題 1"/>
          <p:cNvSpPr txBox="1">
            <a:spLocks/>
          </p:cNvSpPr>
          <p:nvPr/>
        </p:nvSpPr>
        <p:spPr>
          <a:xfrm>
            <a:off x="91058" y="100668"/>
            <a:ext cx="5112568" cy="50461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kern="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五、</a:t>
            </a:r>
            <a:r>
              <a:rPr lang="zh-TW" altLang="en-US" sz="3200" dirty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活動檢討</a:t>
            </a:r>
            <a:r>
              <a:rPr lang="en-US" altLang="zh-TW" sz="2400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kern="0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手法彙整</a:t>
            </a:r>
            <a:endParaRPr lang="zh-TW" altLang="en-US" kern="0" dirty="0">
              <a:solidFill>
                <a:srgbClr val="FF6699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263965" y="1007383"/>
            <a:ext cx="15520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ECRS</a:t>
            </a: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9" name="文字方塊 218"/>
          <p:cNvSpPr txBox="1"/>
          <p:nvPr/>
        </p:nvSpPr>
        <p:spPr>
          <a:xfrm>
            <a:off x="816917" y="2519171"/>
            <a:ext cx="12666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AHP</a:t>
            </a:r>
          </a:p>
        </p:txBody>
      </p:sp>
      <p:sp>
        <p:nvSpPr>
          <p:cNvPr id="220" name="文字方塊 219"/>
          <p:cNvSpPr txBox="1"/>
          <p:nvPr/>
        </p:nvSpPr>
        <p:spPr>
          <a:xfrm>
            <a:off x="7130906" y="3412368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雙手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法</a:t>
            </a:r>
            <a:endParaRPr lang="en-US" altLang="zh-TW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2" name="文字方塊 221"/>
          <p:cNvSpPr txBox="1"/>
          <p:nvPr/>
        </p:nvSpPr>
        <p:spPr>
          <a:xfrm>
            <a:off x="1709076" y="803556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動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改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法</a:t>
            </a:r>
            <a:endParaRPr lang="en-US" altLang="zh-TW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3" name="文字方塊 222"/>
          <p:cNvSpPr txBox="1"/>
          <p:nvPr/>
        </p:nvSpPr>
        <p:spPr>
          <a:xfrm>
            <a:off x="382114" y="4393439"/>
            <a:ext cx="29915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 </a:t>
            </a:r>
            <a:r>
              <a:rPr lang="en-US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balance</a:t>
            </a: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43463" y="684284"/>
            <a:ext cx="9036496" cy="6151843"/>
          </a:xfrm>
          <a:prstGeom prst="rect">
            <a:avLst/>
          </a:prstGeom>
          <a:solidFill>
            <a:schemeClr val="bg1">
              <a:alpha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465738" y="1944863"/>
            <a:ext cx="7247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always a better way.</a:t>
            </a:r>
            <a:endParaRPr lang="zh-TW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4" name="文字方塊 223"/>
          <p:cNvSpPr txBox="1"/>
          <p:nvPr/>
        </p:nvSpPr>
        <p:spPr>
          <a:xfrm>
            <a:off x="2324179" y="3027648"/>
            <a:ext cx="5544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凡事總有更好的方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3663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6" grpId="0"/>
      <p:bldP spid="2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 bwMode="auto">
          <a:xfrm>
            <a:off x="0" y="0"/>
            <a:ext cx="9144000" cy="6165304"/>
          </a:xfrm>
          <a:prstGeom prst="rect">
            <a:avLst/>
          </a:prstGeom>
          <a:gradFill>
            <a:gsLst>
              <a:gs pos="94000">
                <a:srgbClr val="FFCC99"/>
              </a:gs>
              <a:gs pos="64000">
                <a:srgbClr val="616BA7"/>
              </a:gs>
              <a:gs pos="100000">
                <a:srgbClr val="26396F"/>
              </a:gs>
              <a:gs pos="23000">
                <a:srgbClr val="3C538F"/>
              </a:gs>
              <a:gs pos="0">
                <a:schemeClr val="tx1"/>
              </a:gs>
              <a:gs pos="46000">
                <a:srgbClr val="84A7F9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943708" y="1844824"/>
            <a:ext cx="5760640" cy="756084"/>
          </a:xfrm>
          <a:prstGeom prst="rect">
            <a:avLst/>
          </a:prstGeom>
          <a:solidFill>
            <a:schemeClr val="accent3">
              <a:alpha val="5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成長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在辛勞和熱愛中發酵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2411760" y="3429000"/>
            <a:ext cx="4824536" cy="756084"/>
          </a:xfrm>
          <a:prstGeom prst="rect">
            <a:avLst/>
          </a:prstGeom>
          <a:solidFill>
            <a:schemeClr val="accent3">
              <a:alpha val="5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與明天的期待撞個滿懷</a:t>
            </a:r>
          </a:p>
        </p:txBody>
      </p:sp>
      <p:sp>
        <p:nvSpPr>
          <p:cNvPr id="3" name="五角星形 2"/>
          <p:cNvSpPr/>
          <p:nvPr/>
        </p:nvSpPr>
        <p:spPr bwMode="auto">
          <a:xfrm>
            <a:off x="758170" y="260648"/>
            <a:ext cx="157436" cy="144016"/>
          </a:xfrm>
          <a:prstGeom prst="star5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8" name="五角星形 7"/>
          <p:cNvSpPr/>
          <p:nvPr/>
        </p:nvSpPr>
        <p:spPr bwMode="auto">
          <a:xfrm>
            <a:off x="1547664" y="1199408"/>
            <a:ext cx="157436" cy="144016"/>
          </a:xfrm>
          <a:prstGeom prst="star5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bg1"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9" name="五角星形 8"/>
          <p:cNvSpPr/>
          <p:nvPr/>
        </p:nvSpPr>
        <p:spPr bwMode="auto">
          <a:xfrm>
            <a:off x="8172400" y="1484784"/>
            <a:ext cx="157436" cy="144016"/>
          </a:xfrm>
          <a:prstGeom prst="star5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3"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0" name="五角星形 9"/>
          <p:cNvSpPr/>
          <p:nvPr/>
        </p:nvSpPr>
        <p:spPr bwMode="auto">
          <a:xfrm>
            <a:off x="3131840" y="604055"/>
            <a:ext cx="157436" cy="144016"/>
          </a:xfrm>
          <a:prstGeom prst="star5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1" name="五角星形 10"/>
          <p:cNvSpPr/>
          <p:nvPr/>
        </p:nvSpPr>
        <p:spPr bwMode="auto">
          <a:xfrm>
            <a:off x="8669746" y="2766179"/>
            <a:ext cx="157436" cy="144016"/>
          </a:xfrm>
          <a:prstGeom prst="star5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3" name="五角星形 12"/>
          <p:cNvSpPr/>
          <p:nvPr/>
        </p:nvSpPr>
        <p:spPr bwMode="auto">
          <a:xfrm>
            <a:off x="5076056" y="460039"/>
            <a:ext cx="157436" cy="144016"/>
          </a:xfrm>
          <a:prstGeom prst="star5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CCC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4" name="五角星形 13"/>
          <p:cNvSpPr/>
          <p:nvPr/>
        </p:nvSpPr>
        <p:spPr bwMode="auto">
          <a:xfrm>
            <a:off x="532442" y="2816379"/>
            <a:ext cx="157436" cy="144016"/>
          </a:xfrm>
          <a:prstGeom prst="star5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C0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5" name="五角星形 14"/>
          <p:cNvSpPr/>
          <p:nvPr/>
        </p:nvSpPr>
        <p:spPr bwMode="auto">
          <a:xfrm>
            <a:off x="7066809" y="850404"/>
            <a:ext cx="157436" cy="144016"/>
          </a:xfrm>
          <a:prstGeom prst="star5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8" name="五角星形 17"/>
          <p:cNvSpPr/>
          <p:nvPr/>
        </p:nvSpPr>
        <p:spPr bwMode="auto">
          <a:xfrm>
            <a:off x="8748464" y="316023"/>
            <a:ext cx="157436" cy="144016"/>
          </a:xfrm>
          <a:prstGeom prst="star5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9220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3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 bwMode="auto">
          <a:xfrm>
            <a:off x="1547665" y="2204864"/>
            <a:ext cx="6331664" cy="2088232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介紹</a:t>
            </a:r>
            <a:endParaRPr kumimoji="1" lang="zh-TW" altLang="en-US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菱形 12"/>
          <p:cNvSpPr/>
          <p:nvPr/>
        </p:nvSpPr>
        <p:spPr>
          <a:xfrm>
            <a:off x="5616411" y="3460359"/>
            <a:ext cx="2239385" cy="2573027"/>
          </a:xfrm>
          <a:prstGeom prst="diamond">
            <a:avLst/>
          </a:prstGeom>
          <a:solidFill>
            <a:srgbClr val="CCECFF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9" name="菱形 8"/>
          <p:cNvSpPr/>
          <p:nvPr/>
        </p:nvSpPr>
        <p:spPr>
          <a:xfrm>
            <a:off x="409834" y="824357"/>
            <a:ext cx="2199417" cy="2500646"/>
          </a:xfrm>
          <a:prstGeom prst="diamond">
            <a:avLst/>
          </a:prstGeom>
          <a:solidFill>
            <a:srgbClr val="FFCCC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2" name="菱形 11"/>
          <p:cNvSpPr/>
          <p:nvPr/>
        </p:nvSpPr>
        <p:spPr>
          <a:xfrm>
            <a:off x="6156176" y="3478166"/>
            <a:ext cx="2199417" cy="2500646"/>
          </a:xfrm>
          <a:prstGeom prst="diamond">
            <a:avLst/>
          </a:prstGeom>
          <a:noFill/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0" name="菱形 9"/>
          <p:cNvSpPr/>
          <p:nvPr/>
        </p:nvSpPr>
        <p:spPr>
          <a:xfrm>
            <a:off x="1000331" y="788821"/>
            <a:ext cx="2199417" cy="2500646"/>
          </a:xfrm>
          <a:prstGeom prst="diamond">
            <a:avLst/>
          </a:prstGeom>
          <a:noFill/>
          <a:ln w="1905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1" name="菱形 10"/>
          <p:cNvSpPr/>
          <p:nvPr/>
        </p:nvSpPr>
        <p:spPr>
          <a:xfrm>
            <a:off x="6759596" y="3593386"/>
            <a:ext cx="2209987" cy="2510852"/>
          </a:xfrm>
          <a:prstGeom prst="diamond">
            <a:avLst/>
          </a:prstGeom>
          <a:solidFill>
            <a:srgbClr val="CCFFC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4" name="菱形 13"/>
          <p:cNvSpPr/>
          <p:nvPr/>
        </p:nvSpPr>
        <p:spPr>
          <a:xfrm>
            <a:off x="1443984" y="747527"/>
            <a:ext cx="2239385" cy="2573027"/>
          </a:xfrm>
          <a:prstGeom prst="diamond">
            <a:avLst/>
          </a:prstGeom>
          <a:solidFill>
            <a:srgbClr val="FFFF99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TW" altLang="en-US" sz="6600" kern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endParaRPr lang="zh-CN" altLang="en-US" sz="6600" kern="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9622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litfd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8000" contrast="-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1" t="2475" b="1656"/>
          <a:stretch>
            <a:fillRect/>
          </a:stretch>
        </p:blipFill>
        <p:spPr bwMode="auto">
          <a:xfrm>
            <a:off x="395536" y="692694"/>
            <a:ext cx="8477359" cy="5117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87331"/>
              </p:ext>
            </p:extLst>
          </p:nvPr>
        </p:nvGraphicFramePr>
        <p:xfrm>
          <a:off x="3059832" y="2328244"/>
          <a:ext cx="3392487" cy="184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7" name="多媒體項目" r:id="rId4" imgW="5349875" imgH="2911475" progId="">
                  <p:embed/>
                </p:oleObj>
              </mc:Choice>
              <mc:Fallback>
                <p:oleObj name="多媒體項目" r:id="rId4" imgW="5349875" imgH="291147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2328244"/>
                        <a:ext cx="3392487" cy="184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163019" y="4680335"/>
            <a:ext cx="3186112" cy="62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3296FF"/>
              </a:buClr>
              <a:buSzPct val="70000"/>
              <a:buFont typeface="Wingdings" pitchFamily="2" charset="2"/>
              <a:buChar char="l"/>
              <a:defRPr kumimoji="1" sz="20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3296FF"/>
              </a:buClr>
              <a:buSzPct val="50000"/>
              <a:buFont typeface="Wingdings" pitchFamily="2" charset="2"/>
              <a:buChar char="l"/>
              <a:defRPr kumimoji="1" sz="16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SzPct val="4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6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Thank  You</a:t>
            </a:r>
            <a:endParaRPr lang="zh-TW" altLang="en-US" sz="36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30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1063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969" y="114036"/>
            <a:ext cx="5439031" cy="504056"/>
          </a:xfrm>
        </p:spPr>
        <p:txBody>
          <a:bodyPr/>
          <a:lstStyle/>
          <a:p>
            <a:r>
              <a:rPr lang="zh-TW" altLang="en-US" sz="3200" dirty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zh-TW" altLang="en-US" sz="3200" dirty="0" smtClean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、介紹</a:t>
            </a:r>
            <a:endParaRPr lang="zh-TW" altLang="en-US" sz="2400" dirty="0">
              <a:solidFill>
                <a:srgbClr val="FF6699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8" name="圖片 7" descr="image00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1" b="6192"/>
          <a:stretch/>
        </p:blipFill>
        <p:spPr bwMode="auto">
          <a:xfrm>
            <a:off x="2759830" y="3354655"/>
            <a:ext cx="3863985" cy="15121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179512" y="1415251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DCS/Gaming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068068" y="141525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erver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373609" y="1410837"/>
            <a:ext cx="877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圓角矩形 2"/>
          <p:cNvSpPr/>
          <p:nvPr/>
        </p:nvSpPr>
        <p:spPr bwMode="auto">
          <a:xfrm>
            <a:off x="2759829" y="3316180"/>
            <a:ext cx="3863986" cy="1589120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209238893"/>
              </p:ext>
            </p:extLst>
          </p:nvPr>
        </p:nvGraphicFramePr>
        <p:xfrm>
          <a:off x="107503" y="626130"/>
          <a:ext cx="8568953" cy="570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Picture 2">
            <a:extLst>
              <a:ext uri="{FF2B5EF4-FFF2-40B4-BE49-F238E27FC236}">
                <a16:creationId xmlns:a16="http://schemas.microsoft.com/office/drawing/2014/main" id="{BAC9B334-317C-4460-82B8-CA84DBB9B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289" y="2539135"/>
            <a:ext cx="2353906" cy="3143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圖片 13" descr="cid:image001.png@01D0030F.FE46A5E0">
            <a:extLst>
              <a:ext uri="{FF2B5EF4-FFF2-40B4-BE49-F238E27FC236}">
                <a16:creationId xmlns:a16="http://schemas.microsoft.com/office/drawing/2014/main" id="{1E1ECAF6-BDDA-4907-A0E3-7006AEBFED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2420888"/>
            <a:ext cx="2158741" cy="3143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53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521">
            <a:off x="3680794" y="1388830"/>
            <a:ext cx="4894273" cy="341116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" t="19946" r="2147" b="9813"/>
          <a:stretch>
            <a:fillRect/>
          </a:stretch>
        </p:blipFill>
        <p:spPr bwMode="auto">
          <a:xfrm>
            <a:off x="7633586" y="3904188"/>
            <a:ext cx="14192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436" y="55589"/>
            <a:ext cx="6912768" cy="504056"/>
          </a:xfrm>
        </p:spPr>
        <p:txBody>
          <a:bodyPr/>
          <a:lstStyle/>
          <a:p>
            <a:pPr lvl="0"/>
            <a:r>
              <a:rPr lang="zh-TW" altLang="en-US" sz="3200" dirty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zh-TW" altLang="en-US" sz="3200" dirty="0" smtClean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、介紹</a:t>
            </a:r>
            <a:endParaRPr lang="zh-TW" altLang="en-US" sz="2400" dirty="0">
              <a:solidFill>
                <a:srgbClr val="FF6699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28" y="2584098"/>
            <a:ext cx="1569475" cy="8433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" t="7756" b="5271"/>
          <a:stretch/>
        </p:blipFill>
        <p:spPr bwMode="auto">
          <a:xfrm>
            <a:off x="282025" y="1386906"/>
            <a:ext cx="2994431" cy="90571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924" y="4581128"/>
            <a:ext cx="2891324" cy="142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7"/>
          <a:stretch/>
        </p:blipFill>
        <p:spPr bwMode="auto">
          <a:xfrm>
            <a:off x="3069091" y="5142091"/>
            <a:ext cx="3014219" cy="971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111" y="1937345"/>
            <a:ext cx="6477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707" y="1430186"/>
            <a:ext cx="6191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311303"/>
            <a:ext cx="911143" cy="56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123884:8515865821564983541" descr="c0817c6775bae8714f2174f110e4446c">
            <a:extLst>
              <a:ext uri="{FF2B5EF4-FFF2-40B4-BE49-F238E27FC236}">
                <a16:creationId xmlns:a16="http://schemas.microsoft.com/office/drawing/2014/main" id="{5820188F-1E3D-4D7F-B356-9D770BF8B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687" y="1224458"/>
            <a:ext cx="6920865" cy="5359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99314" y="1614256"/>
            <a:ext cx="7107325" cy="4204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7" t="4275" r="2135" b="4315"/>
          <a:stretch/>
        </p:blipFill>
        <p:spPr bwMode="auto">
          <a:xfrm rot="18476937">
            <a:off x="410737" y="1933753"/>
            <a:ext cx="3777457" cy="540412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4200000" lon="600000" rev="20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資料庫圖表 22"/>
          <p:cNvGraphicFramePr/>
          <p:nvPr>
            <p:extLst>
              <p:ext uri="{D42A27DB-BD31-4B8C-83A1-F6EECF244321}">
                <p14:modId xmlns:p14="http://schemas.microsoft.com/office/powerpoint/2010/main" val="2416878042"/>
              </p:ext>
            </p:extLst>
          </p:nvPr>
        </p:nvGraphicFramePr>
        <p:xfrm>
          <a:off x="107503" y="626130"/>
          <a:ext cx="8568953" cy="570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4937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" fill="hold"/>
                                        <p:tgtEl>
                                          <p:spTgt spid="1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0.45503 0.24606 " pathEditMode="relative" rAng="0" ptsTypes="AA">
                                      <p:cBhvr>
                                        <p:cTn id="36" dur="6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3" y="1229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85185E-6 L 0.52171 0.09097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76" y="453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15712 0.20902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47" y="1044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6 L -0.21945 0.26574 " pathEditMode="relative" rAng="0" ptsTypes="AA">
                                      <p:cBhvr>
                                        <p:cTn id="42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72" y="1328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-0.31893 0.12222 " pathEditMode="relative" rAng="0" ptsTypes="AA">
                                      <p:cBhvr>
                                        <p:cTn id="44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55" y="611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20521 -0.36644 " pathEditMode="relative" rAng="0" ptsTypes="AA">
                                      <p:cBhvr>
                                        <p:cTn id="46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60" y="-1833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11111E-6 L 0.11753 -0.42708 " pathEditMode="relative" rAng="0" ptsTypes="AA">
                                      <p:cBhvr>
                                        <p:cTn id="48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8" y="-2136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40741E-7 L -0.2816 -0.14699 " pathEditMode="relative" rAng="0" ptsTypes="AA">
                                      <p:cBhvr>
                                        <p:cTn id="50" dur="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80" y="-736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L 0.37171 -0.26574 " pathEditMode="relative" rAng="0" ptsTypes="AA">
                                      <p:cBhvr>
                                        <p:cTn id="52" dur="6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76" y="-1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圖表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4554094"/>
              </p:ext>
            </p:extLst>
          </p:nvPr>
        </p:nvGraphicFramePr>
        <p:xfrm>
          <a:off x="70992" y="1013570"/>
          <a:ext cx="9073008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5" name="標題 1"/>
          <p:cNvSpPr txBox="1">
            <a:spLocks/>
          </p:cNvSpPr>
          <p:nvPr/>
        </p:nvSpPr>
        <p:spPr>
          <a:xfrm>
            <a:off x="179512" y="37843"/>
            <a:ext cx="3888432" cy="504056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3200" dirty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一、</a:t>
            </a:r>
            <a:r>
              <a:rPr lang="zh-TW" altLang="en-US" sz="3200" dirty="0" smtClean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介紹</a:t>
            </a:r>
            <a:endParaRPr lang="zh-TW" altLang="en-US" kern="0" dirty="0">
              <a:solidFill>
                <a:srgbClr val="FF66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1" name="資料庫圖表 50"/>
          <p:cNvGraphicFramePr/>
          <p:nvPr>
            <p:extLst>
              <p:ext uri="{D42A27DB-BD31-4B8C-83A1-F6EECF244321}">
                <p14:modId xmlns:p14="http://schemas.microsoft.com/office/powerpoint/2010/main" val="2466040983"/>
              </p:ext>
            </p:extLst>
          </p:nvPr>
        </p:nvGraphicFramePr>
        <p:xfrm>
          <a:off x="107504" y="634812"/>
          <a:ext cx="8568953" cy="570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2" name="資料庫圖表 51"/>
          <p:cNvGraphicFramePr/>
          <p:nvPr>
            <p:extLst>
              <p:ext uri="{D42A27DB-BD31-4B8C-83A1-F6EECF244321}">
                <p14:modId xmlns:p14="http://schemas.microsoft.com/office/powerpoint/2010/main" val="3121629768"/>
              </p:ext>
            </p:extLst>
          </p:nvPr>
        </p:nvGraphicFramePr>
        <p:xfrm>
          <a:off x="107504" y="620688"/>
          <a:ext cx="8568953" cy="570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向右箭號 8"/>
          <p:cNvSpPr/>
          <p:nvPr/>
        </p:nvSpPr>
        <p:spPr bwMode="auto">
          <a:xfrm rot="20717024">
            <a:off x="2451389" y="2106960"/>
            <a:ext cx="2932733" cy="281176"/>
          </a:xfrm>
          <a:prstGeom prst="rightArrow">
            <a:avLst>
              <a:gd name="adj1" fmla="val 50000"/>
              <a:gd name="adj2" fmla="val 223210"/>
            </a:avLst>
          </a:prstGeom>
          <a:solidFill>
            <a:srgbClr val="FFCC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7" name="向右箭號 6"/>
          <p:cNvSpPr/>
          <p:nvPr/>
        </p:nvSpPr>
        <p:spPr bwMode="auto">
          <a:xfrm rot="996849">
            <a:off x="2425956" y="4713121"/>
            <a:ext cx="2932733" cy="281176"/>
          </a:xfrm>
          <a:prstGeom prst="rightArrow">
            <a:avLst>
              <a:gd name="adj1" fmla="val 50000"/>
              <a:gd name="adj2" fmla="val 223210"/>
            </a:avLst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6004024" y="5098890"/>
            <a:ext cx="3171192" cy="4721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2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</a:t>
            </a:r>
            <a:r>
              <a:rPr lang="en-US" altLang="zh-TW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Forecast</a:t>
            </a:r>
            <a:r>
              <a:rPr lang="zh-TW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平均每月：</a:t>
            </a:r>
            <a:r>
              <a:rPr lang="en-US" altLang="zh-TW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27K</a:t>
            </a:r>
            <a:endParaRPr kumimoji="1" lang="zh-TW" altLang="en-US" sz="200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6004836" y="1787562"/>
            <a:ext cx="3384376" cy="4721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2000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</a:t>
            </a:r>
            <a:r>
              <a:rPr lang="en-US" altLang="zh-TW" sz="2000" dirty="0" smtClean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Forecast</a:t>
            </a:r>
            <a:r>
              <a:rPr lang="zh-TW" altLang="en-US" sz="2000" dirty="0" smtClean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平均每月：</a:t>
            </a:r>
            <a:r>
              <a:rPr lang="en-US" altLang="zh-TW" sz="2000" dirty="0" smtClean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46K</a:t>
            </a:r>
            <a:endParaRPr kumimoji="1" lang="zh-TW" altLang="en-US" sz="2000" i="0" u="none" strike="noStrike" cap="none" normalizeH="0" baseline="0" dirty="0" smtClean="0">
              <a:ln>
                <a:noFill/>
              </a:ln>
              <a:solidFill>
                <a:srgbClr val="FF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413363"/>
              </p:ext>
            </p:extLst>
          </p:nvPr>
        </p:nvGraphicFramePr>
        <p:xfrm>
          <a:off x="575495" y="2423577"/>
          <a:ext cx="8427327" cy="24792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6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62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1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項目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原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後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實際 </a:t>
                      </a:r>
                      <a:r>
                        <a:rPr lang="en-US" altLang="zh-TW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(1~6</a:t>
                      </a:r>
                      <a:r>
                        <a:rPr lang="zh-TW" altLang="en-US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en-US" altLang="zh-TW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908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平均每日</a:t>
                      </a:r>
                      <a:r>
                        <a:rPr lang="en-US" altLang="zh-TW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UPH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160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79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8" name="组合 70"/>
          <p:cNvGrpSpPr>
            <a:grpSpLocks/>
          </p:cNvGrpSpPr>
          <p:nvPr/>
        </p:nvGrpSpPr>
        <p:grpSpPr bwMode="auto">
          <a:xfrm>
            <a:off x="1414293" y="1786871"/>
            <a:ext cx="3278637" cy="3628716"/>
            <a:chOff x="1903413" y="1601788"/>
            <a:chExt cx="1949450" cy="1951038"/>
          </a:xfrm>
        </p:grpSpPr>
        <p:sp>
          <p:nvSpPr>
            <p:cNvPr id="29" name="Oval 6"/>
            <p:cNvSpPr>
              <a:spLocks noChangeArrowheads="1"/>
            </p:cNvSpPr>
            <p:nvPr/>
          </p:nvSpPr>
          <p:spPr bwMode="auto">
            <a:xfrm>
              <a:off x="1910939" y="1611819"/>
              <a:ext cx="1931888" cy="193097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1467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7"/>
            <p:cNvSpPr>
              <a:spLocks noChangeArrowheads="1"/>
            </p:cNvSpPr>
            <p:nvPr/>
          </p:nvSpPr>
          <p:spPr bwMode="auto">
            <a:xfrm>
              <a:off x="2731365" y="2429349"/>
              <a:ext cx="293546" cy="295916"/>
            </a:xfrm>
            <a:prstGeom prst="ellipse">
              <a:avLst/>
            </a:prstGeom>
            <a:solidFill>
              <a:srgbClr val="FFCCCC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1467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8"/>
            <p:cNvSpPr>
              <a:spLocks noEditPoints="1"/>
            </p:cNvSpPr>
            <p:nvPr/>
          </p:nvSpPr>
          <p:spPr bwMode="auto">
            <a:xfrm>
              <a:off x="1903413" y="1601788"/>
              <a:ext cx="1949450" cy="1951038"/>
            </a:xfrm>
            <a:custGeom>
              <a:avLst/>
              <a:gdLst>
                <a:gd name="T0" fmla="*/ 660 w 1320"/>
                <a:gd name="T1" fmla="*/ 0 h 1320"/>
                <a:gd name="T2" fmla="*/ 0 w 1320"/>
                <a:gd name="T3" fmla="*/ 660 h 1320"/>
                <a:gd name="T4" fmla="*/ 660 w 1320"/>
                <a:gd name="T5" fmla="*/ 1320 h 1320"/>
                <a:gd name="T6" fmla="*/ 1320 w 1320"/>
                <a:gd name="T7" fmla="*/ 660 h 1320"/>
                <a:gd name="T8" fmla="*/ 660 w 1320"/>
                <a:gd name="T9" fmla="*/ 0 h 1320"/>
                <a:gd name="T10" fmla="*/ 660 w 1320"/>
                <a:gd name="T11" fmla="*/ 1224 h 1320"/>
                <a:gd name="T12" fmla="*/ 96 w 1320"/>
                <a:gd name="T13" fmla="*/ 660 h 1320"/>
                <a:gd name="T14" fmla="*/ 660 w 1320"/>
                <a:gd name="T15" fmla="*/ 96 h 1320"/>
                <a:gd name="T16" fmla="*/ 1224 w 1320"/>
                <a:gd name="T17" fmla="*/ 660 h 1320"/>
                <a:gd name="T18" fmla="*/ 660 w 1320"/>
                <a:gd name="T19" fmla="*/ 1224 h 1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20" h="1320">
                  <a:moveTo>
                    <a:pt x="660" y="0"/>
                  </a:moveTo>
                  <a:cubicBezTo>
                    <a:pt x="295" y="0"/>
                    <a:pt x="0" y="296"/>
                    <a:pt x="0" y="660"/>
                  </a:cubicBezTo>
                  <a:cubicBezTo>
                    <a:pt x="0" y="1025"/>
                    <a:pt x="295" y="1320"/>
                    <a:pt x="660" y="1320"/>
                  </a:cubicBezTo>
                  <a:cubicBezTo>
                    <a:pt x="1025" y="1320"/>
                    <a:pt x="1320" y="1025"/>
                    <a:pt x="1320" y="660"/>
                  </a:cubicBezTo>
                  <a:cubicBezTo>
                    <a:pt x="1320" y="296"/>
                    <a:pt x="1025" y="0"/>
                    <a:pt x="660" y="0"/>
                  </a:cubicBezTo>
                  <a:close/>
                  <a:moveTo>
                    <a:pt x="660" y="1224"/>
                  </a:moveTo>
                  <a:cubicBezTo>
                    <a:pt x="349" y="1224"/>
                    <a:pt x="96" y="972"/>
                    <a:pt x="96" y="660"/>
                  </a:cubicBezTo>
                  <a:cubicBezTo>
                    <a:pt x="96" y="349"/>
                    <a:pt x="349" y="96"/>
                    <a:pt x="660" y="96"/>
                  </a:cubicBezTo>
                  <a:cubicBezTo>
                    <a:pt x="971" y="96"/>
                    <a:pt x="1224" y="349"/>
                    <a:pt x="1224" y="660"/>
                  </a:cubicBezTo>
                  <a:cubicBezTo>
                    <a:pt x="1224" y="972"/>
                    <a:pt x="971" y="1224"/>
                    <a:pt x="660" y="1224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1467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9"/>
            <p:cNvSpPr>
              <a:spLocks noEditPoints="1"/>
            </p:cNvSpPr>
            <p:nvPr/>
          </p:nvSpPr>
          <p:spPr bwMode="auto">
            <a:xfrm>
              <a:off x="2181905" y="1882657"/>
              <a:ext cx="1392466" cy="1391808"/>
            </a:xfrm>
            <a:custGeom>
              <a:avLst/>
              <a:gdLst>
                <a:gd name="T0" fmla="*/ 471 w 942"/>
                <a:gd name="T1" fmla="*/ 0 h 941"/>
                <a:gd name="T2" fmla="*/ 0 w 942"/>
                <a:gd name="T3" fmla="*/ 470 h 941"/>
                <a:gd name="T4" fmla="*/ 471 w 942"/>
                <a:gd name="T5" fmla="*/ 941 h 941"/>
                <a:gd name="T6" fmla="*/ 942 w 942"/>
                <a:gd name="T7" fmla="*/ 470 h 941"/>
                <a:gd name="T8" fmla="*/ 471 w 942"/>
                <a:gd name="T9" fmla="*/ 0 h 941"/>
                <a:gd name="T10" fmla="*/ 471 w 942"/>
                <a:gd name="T11" fmla="*/ 854 h 941"/>
                <a:gd name="T12" fmla="*/ 87 w 942"/>
                <a:gd name="T13" fmla="*/ 470 h 941"/>
                <a:gd name="T14" fmla="*/ 471 w 942"/>
                <a:gd name="T15" fmla="*/ 86 h 941"/>
                <a:gd name="T16" fmla="*/ 855 w 942"/>
                <a:gd name="T17" fmla="*/ 470 h 941"/>
                <a:gd name="T18" fmla="*/ 471 w 942"/>
                <a:gd name="T19" fmla="*/ 854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2" h="941">
                  <a:moveTo>
                    <a:pt x="471" y="0"/>
                  </a:moveTo>
                  <a:cubicBezTo>
                    <a:pt x="211" y="0"/>
                    <a:pt x="0" y="210"/>
                    <a:pt x="0" y="470"/>
                  </a:cubicBezTo>
                  <a:cubicBezTo>
                    <a:pt x="0" y="730"/>
                    <a:pt x="211" y="941"/>
                    <a:pt x="471" y="941"/>
                  </a:cubicBezTo>
                  <a:cubicBezTo>
                    <a:pt x="731" y="941"/>
                    <a:pt x="942" y="730"/>
                    <a:pt x="942" y="470"/>
                  </a:cubicBezTo>
                  <a:cubicBezTo>
                    <a:pt x="942" y="210"/>
                    <a:pt x="731" y="0"/>
                    <a:pt x="471" y="0"/>
                  </a:cubicBezTo>
                  <a:close/>
                  <a:moveTo>
                    <a:pt x="471" y="854"/>
                  </a:moveTo>
                  <a:cubicBezTo>
                    <a:pt x="259" y="854"/>
                    <a:pt x="87" y="682"/>
                    <a:pt x="87" y="470"/>
                  </a:cubicBezTo>
                  <a:cubicBezTo>
                    <a:pt x="87" y="258"/>
                    <a:pt x="259" y="86"/>
                    <a:pt x="471" y="86"/>
                  </a:cubicBezTo>
                  <a:cubicBezTo>
                    <a:pt x="683" y="86"/>
                    <a:pt x="855" y="258"/>
                    <a:pt x="855" y="470"/>
                  </a:cubicBezTo>
                  <a:cubicBezTo>
                    <a:pt x="855" y="682"/>
                    <a:pt x="683" y="854"/>
                    <a:pt x="471" y="854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1467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10"/>
            <p:cNvSpPr>
              <a:spLocks noEditPoints="1"/>
            </p:cNvSpPr>
            <p:nvPr/>
          </p:nvSpPr>
          <p:spPr bwMode="auto">
            <a:xfrm>
              <a:off x="2467925" y="2168542"/>
              <a:ext cx="820426" cy="820039"/>
            </a:xfrm>
            <a:custGeom>
              <a:avLst/>
              <a:gdLst>
                <a:gd name="T0" fmla="*/ 277 w 554"/>
                <a:gd name="T1" fmla="*/ 0 h 555"/>
                <a:gd name="T2" fmla="*/ 0 w 554"/>
                <a:gd name="T3" fmla="*/ 277 h 555"/>
                <a:gd name="T4" fmla="*/ 277 w 554"/>
                <a:gd name="T5" fmla="*/ 555 h 555"/>
                <a:gd name="T6" fmla="*/ 554 w 554"/>
                <a:gd name="T7" fmla="*/ 277 h 555"/>
                <a:gd name="T8" fmla="*/ 277 w 554"/>
                <a:gd name="T9" fmla="*/ 0 h 555"/>
                <a:gd name="T10" fmla="*/ 277 w 554"/>
                <a:gd name="T11" fmla="*/ 464 h 555"/>
                <a:gd name="T12" fmla="*/ 90 w 554"/>
                <a:gd name="T13" fmla="*/ 277 h 555"/>
                <a:gd name="T14" fmla="*/ 277 w 554"/>
                <a:gd name="T15" fmla="*/ 91 h 555"/>
                <a:gd name="T16" fmla="*/ 464 w 554"/>
                <a:gd name="T17" fmla="*/ 277 h 555"/>
                <a:gd name="T18" fmla="*/ 277 w 554"/>
                <a:gd name="T19" fmla="*/ 464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54" h="555">
                  <a:moveTo>
                    <a:pt x="277" y="0"/>
                  </a:moveTo>
                  <a:cubicBezTo>
                    <a:pt x="124" y="0"/>
                    <a:pt x="0" y="124"/>
                    <a:pt x="0" y="277"/>
                  </a:cubicBezTo>
                  <a:cubicBezTo>
                    <a:pt x="0" y="430"/>
                    <a:pt x="124" y="555"/>
                    <a:pt x="277" y="555"/>
                  </a:cubicBezTo>
                  <a:cubicBezTo>
                    <a:pt x="430" y="555"/>
                    <a:pt x="554" y="430"/>
                    <a:pt x="554" y="277"/>
                  </a:cubicBezTo>
                  <a:cubicBezTo>
                    <a:pt x="554" y="124"/>
                    <a:pt x="430" y="0"/>
                    <a:pt x="277" y="0"/>
                  </a:cubicBezTo>
                  <a:close/>
                  <a:moveTo>
                    <a:pt x="277" y="464"/>
                  </a:moveTo>
                  <a:cubicBezTo>
                    <a:pt x="174" y="464"/>
                    <a:pt x="90" y="380"/>
                    <a:pt x="90" y="277"/>
                  </a:cubicBezTo>
                  <a:cubicBezTo>
                    <a:pt x="90" y="174"/>
                    <a:pt x="174" y="91"/>
                    <a:pt x="277" y="91"/>
                  </a:cubicBezTo>
                  <a:cubicBezTo>
                    <a:pt x="380" y="91"/>
                    <a:pt x="464" y="174"/>
                    <a:pt x="464" y="277"/>
                  </a:cubicBezTo>
                  <a:cubicBezTo>
                    <a:pt x="464" y="380"/>
                    <a:pt x="380" y="464"/>
                    <a:pt x="277" y="464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1467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组合 76"/>
          <p:cNvGrpSpPr>
            <a:grpSpLocks/>
          </p:cNvGrpSpPr>
          <p:nvPr/>
        </p:nvGrpSpPr>
        <p:grpSpPr bwMode="auto">
          <a:xfrm>
            <a:off x="914755" y="1970390"/>
            <a:ext cx="2198576" cy="1692792"/>
            <a:chOff x="1508126" y="1417638"/>
            <a:chExt cx="1373187" cy="1160463"/>
          </a:xfrm>
        </p:grpSpPr>
        <p:sp>
          <p:nvSpPr>
            <p:cNvPr id="35" name="Freeform 11"/>
            <p:cNvSpPr/>
            <p:nvPr/>
          </p:nvSpPr>
          <p:spPr bwMode="auto">
            <a:xfrm>
              <a:off x="1508126" y="1635694"/>
              <a:ext cx="444340" cy="240615"/>
            </a:xfrm>
            <a:custGeom>
              <a:avLst/>
              <a:gdLst>
                <a:gd name="T0" fmla="*/ 280 w 280"/>
                <a:gd name="T1" fmla="*/ 117 h 151"/>
                <a:gd name="T2" fmla="*/ 146 w 280"/>
                <a:gd name="T3" fmla="*/ 151 h 151"/>
                <a:gd name="T4" fmla="*/ 0 w 280"/>
                <a:gd name="T5" fmla="*/ 33 h 151"/>
                <a:gd name="T6" fmla="*/ 134 w 280"/>
                <a:gd name="T7" fmla="*/ 0 h 151"/>
                <a:gd name="T8" fmla="*/ 280 w 280"/>
                <a:gd name="T9" fmla="*/ 11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151">
                  <a:moveTo>
                    <a:pt x="280" y="117"/>
                  </a:moveTo>
                  <a:lnTo>
                    <a:pt x="146" y="151"/>
                  </a:lnTo>
                  <a:lnTo>
                    <a:pt x="0" y="33"/>
                  </a:lnTo>
                  <a:lnTo>
                    <a:pt x="134" y="0"/>
                  </a:lnTo>
                  <a:lnTo>
                    <a:pt x="280" y="117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1467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2"/>
            <p:cNvSpPr/>
            <p:nvPr/>
          </p:nvSpPr>
          <p:spPr bwMode="auto">
            <a:xfrm>
              <a:off x="1721509" y="1417638"/>
              <a:ext cx="238489" cy="406037"/>
            </a:xfrm>
            <a:custGeom>
              <a:avLst/>
              <a:gdLst>
                <a:gd name="T0" fmla="*/ 146 w 150"/>
                <a:gd name="T1" fmla="*/ 255 h 255"/>
                <a:gd name="T2" fmla="*/ 150 w 150"/>
                <a:gd name="T3" fmla="*/ 117 h 255"/>
                <a:gd name="T4" fmla="*/ 4 w 150"/>
                <a:gd name="T5" fmla="*/ 0 h 255"/>
                <a:gd name="T6" fmla="*/ 0 w 150"/>
                <a:gd name="T7" fmla="*/ 138 h 255"/>
                <a:gd name="T8" fmla="*/ 146 w 150"/>
                <a:gd name="T9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255">
                  <a:moveTo>
                    <a:pt x="146" y="255"/>
                  </a:moveTo>
                  <a:lnTo>
                    <a:pt x="150" y="117"/>
                  </a:lnTo>
                  <a:lnTo>
                    <a:pt x="4" y="0"/>
                  </a:lnTo>
                  <a:lnTo>
                    <a:pt x="0" y="138"/>
                  </a:lnTo>
                  <a:lnTo>
                    <a:pt x="146" y="255"/>
                  </a:ln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1467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3"/>
            <p:cNvSpPr/>
            <p:nvPr/>
          </p:nvSpPr>
          <p:spPr bwMode="auto">
            <a:xfrm>
              <a:off x="1661259" y="1578048"/>
              <a:ext cx="1174866" cy="964964"/>
            </a:xfrm>
            <a:custGeom>
              <a:avLst/>
              <a:gdLst>
                <a:gd name="T0" fmla="*/ 772 w 795"/>
                <a:gd name="T1" fmla="*/ 654 h 654"/>
                <a:gd name="T2" fmla="*/ 759 w 795"/>
                <a:gd name="T3" fmla="*/ 649 h 654"/>
                <a:gd name="T4" fmla="*/ 10 w 795"/>
                <a:gd name="T5" fmla="*/ 39 h 654"/>
                <a:gd name="T6" fmla="*/ 7 w 795"/>
                <a:gd name="T7" fmla="*/ 10 h 654"/>
                <a:gd name="T8" fmla="*/ 36 w 795"/>
                <a:gd name="T9" fmla="*/ 8 h 654"/>
                <a:gd name="T10" fmla="*/ 785 w 795"/>
                <a:gd name="T11" fmla="*/ 618 h 654"/>
                <a:gd name="T12" fmla="*/ 788 w 795"/>
                <a:gd name="T13" fmla="*/ 646 h 654"/>
                <a:gd name="T14" fmla="*/ 772 w 795"/>
                <a:gd name="T15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95" h="654">
                  <a:moveTo>
                    <a:pt x="772" y="654"/>
                  </a:moveTo>
                  <a:cubicBezTo>
                    <a:pt x="768" y="654"/>
                    <a:pt x="763" y="652"/>
                    <a:pt x="759" y="64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" y="32"/>
                    <a:pt x="0" y="19"/>
                    <a:pt x="7" y="10"/>
                  </a:cubicBezTo>
                  <a:cubicBezTo>
                    <a:pt x="14" y="2"/>
                    <a:pt x="27" y="0"/>
                    <a:pt x="36" y="8"/>
                  </a:cubicBezTo>
                  <a:cubicBezTo>
                    <a:pt x="785" y="618"/>
                    <a:pt x="785" y="618"/>
                    <a:pt x="785" y="618"/>
                  </a:cubicBezTo>
                  <a:cubicBezTo>
                    <a:pt x="794" y="625"/>
                    <a:pt x="795" y="638"/>
                    <a:pt x="788" y="646"/>
                  </a:cubicBezTo>
                  <a:cubicBezTo>
                    <a:pt x="784" y="651"/>
                    <a:pt x="778" y="654"/>
                    <a:pt x="772" y="6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1467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14"/>
            <p:cNvSpPr/>
            <p:nvPr/>
          </p:nvSpPr>
          <p:spPr bwMode="auto">
            <a:xfrm>
              <a:off x="2600148" y="2457794"/>
              <a:ext cx="281165" cy="120307"/>
            </a:xfrm>
            <a:custGeom>
              <a:avLst/>
              <a:gdLst>
                <a:gd name="T0" fmla="*/ 0 w 177"/>
                <a:gd name="T1" fmla="*/ 12 h 75"/>
                <a:gd name="T2" fmla="*/ 177 w 177"/>
                <a:gd name="T3" fmla="*/ 75 h 75"/>
                <a:gd name="T4" fmla="*/ 85 w 177"/>
                <a:gd name="T5" fmla="*/ 0 h 75"/>
                <a:gd name="T6" fmla="*/ 0 w 177"/>
                <a:gd name="T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7" h="75">
                  <a:moveTo>
                    <a:pt x="0" y="12"/>
                  </a:moveTo>
                  <a:lnTo>
                    <a:pt x="177" y="75"/>
                  </a:lnTo>
                  <a:lnTo>
                    <a:pt x="85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1467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15"/>
            <p:cNvSpPr/>
            <p:nvPr/>
          </p:nvSpPr>
          <p:spPr bwMode="auto">
            <a:xfrm>
              <a:off x="2725668" y="2324955"/>
              <a:ext cx="155645" cy="253146"/>
            </a:xfrm>
            <a:custGeom>
              <a:avLst/>
              <a:gdLst>
                <a:gd name="T0" fmla="*/ 6 w 98"/>
                <a:gd name="T1" fmla="*/ 85 h 160"/>
                <a:gd name="T2" fmla="*/ 98 w 98"/>
                <a:gd name="T3" fmla="*/ 160 h 160"/>
                <a:gd name="T4" fmla="*/ 0 w 98"/>
                <a:gd name="T5" fmla="*/ 0 h 160"/>
                <a:gd name="T6" fmla="*/ 6 w 98"/>
                <a:gd name="T7" fmla="*/ 8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60">
                  <a:moveTo>
                    <a:pt x="6" y="85"/>
                  </a:moveTo>
                  <a:lnTo>
                    <a:pt x="98" y="160"/>
                  </a:lnTo>
                  <a:lnTo>
                    <a:pt x="0" y="0"/>
                  </a:lnTo>
                  <a:lnTo>
                    <a:pt x="6" y="8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defTabSz="91467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Freeform 12"/>
          <p:cNvSpPr/>
          <p:nvPr/>
        </p:nvSpPr>
        <p:spPr bwMode="auto">
          <a:xfrm flipV="1">
            <a:off x="1159933" y="3571895"/>
            <a:ext cx="1888940" cy="1579398"/>
          </a:xfrm>
          <a:custGeom>
            <a:avLst/>
            <a:gdLst/>
            <a:ahLst/>
            <a:cxnLst/>
            <a:rect l="l" t="t" r="r" b="b"/>
            <a:pathLst>
              <a:path w="1373187" h="1291466">
                <a:moveTo>
                  <a:pt x="1373186" y="1291466"/>
                </a:moveTo>
                <a:lnTo>
                  <a:pt x="1316220" y="1239784"/>
                </a:lnTo>
                <a:lnTo>
                  <a:pt x="1316221" y="1239784"/>
                </a:lnTo>
                <a:lnTo>
                  <a:pt x="1373187" y="1291466"/>
                </a:lnTo>
                <a:lnTo>
                  <a:pt x="1217612" y="1008792"/>
                </a:lnTo>
                <a:lnTo>
                  <a:pt x="1224267" y="1113714"/>
                </a:lnTo>
                <a:cubicBezTo>
                  <a:pt x="1123585" y="1022574"/>
                  <a:pt x="907850" y="827283"/>
                  <a:pt x="445585" y="408824"/>
                </a:cubicBezTo>
                <a:lnTo>
                  <a:pt x="450849" y="206706"/>
                </a:lnTo>
                <a:lnTo>
                  <a:pt x="219074" y="0"/>
                </a:lnTo>
                <a:lnTo>
                  <a:pt x="213889" y="199085"/>
                </a:lnTo>
                <a:lnTo>
                  <a:pt x="205595" y="191578"/>
                </a:lnTo>
                <a:cubicBezTo>
                  <a:pt x="192296" y="178438"/>
                  <a:pt x="173086" y="181723"/>
                  <a:pt x="162743" y="194863"/>
                </a:cubicBezTo>
                <a:cubicBezTo>
                  <a:pt x="152399" y="209645"/>
                  <a:pt x="153877" y="230996"/>
                  <a:pt x="167176" y="242494"/>
                </a:cubicBezTo>
                <a:cubicBezTo>
                  <a:pt x="167176" y="242494"/>
                  <a:pt x="167176" y="242494"/>
                  <a:pt x="169337" y="244450"/>
                </a:cubicBezTo>
                <a:lnTo>
                  <a:pt x="178874" y="253084"/>
                </a:lnTo>
                <a:lnTo>
                  <a:pt x="0" y="302108"/>
                </a:lnTo>
                <a:lnTo>
                  <a:pt x="231775" y="510580"/>
                </a:lnTo>
                <a:lnTo>
                  <a:pt x="408272" y="460742"/>
                </a:lnTo>
                <a:cubicBezTo>
                  <a:pt x="557041" y="595413"/>
                  <a:pt x="797608" y="813183"/>
                  <a:pt x="1186619" y="1165328"/>
                </a:cubicBezTo>
                <a:lnTo>
                  <a:pt x="1092199" y="118016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txBody>
          <a:bodyPr lIns="91467" tIns="45734" rIns="91467" bIns="45734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defTabSz="91467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800" kern="0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菱形 40"/>
          <p:cNvSpPr/>
          <p:nvPr/>
        </p:nvSpPr>
        <p:spPr>
          <a:xfrm>
            <a:off x="5451218" y="1984266"/>
            <a:ext cx="1258571" cy="1240500"/>
          </a:xfrm>
          <a:prstGeom prst="diamond">
            <a:avLst/>
          </a:prstGeom>
          <a:solidFill>
            <a:srgbClr val="FF9999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42" name="菱形 41"/>
          <p:cNvSpPr/>
          <p:nvPr/>
        </p:nvSpPr>
        <p:spPr>
          <a:xfrm>
            <a:off x="5398926" y="3883634"/>
            <a:ext cx="1257114" cy="1365032"/>
          </a:xfrm>
          <a:prstGeom prst="diamond">
            <a:avLst/>
          </a:prstGeom>
          <a:solidFill>
            <a:srgbClr val="CEEAB0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6027483" y="4175580"/>
            <a:ext cx="24128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降低成本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6074274" y="2196048"/>
            <a:ext cx="2616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產能提升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8" name="文字方塊 45"/>
          <p:cNvSpPr txBox="1"/>
          <p:nvPr/>
        </p:nvSpPr>
        <p:spPr>
          <a:xfrm>
            <a:off x="2719984" y="4796336"/>
            <a:ext cx="3580076" cy="1384995"/>
          </a:xfrm>
          <a:prstGeom prst="rect">
            <a:avLst/>
          </a:prstGeom>
          <a:noFill/>
          <a:ln w="28575">
            <a:noFill/>
          </a:ln>
        </p:spPr>
        <p:txBody>
          <a:bodyPr wrap="square" rtlCol="0" anchor="ctr">
            <a:spAutoFit/>
          </a:bodyPr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b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b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b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b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需求</a:t>
            </a:r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&gt; </a:t>
            </a:r>
            <a:r>
              <a:rPr lang="zh-TW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供給</a:t>
            </a:r>
            <a:endParaRPr lang="en-US" altLang="zh-TW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交易延遲風險</a:t>
            </a:r>
            <a:endParaRPr lang="zh-TW" alt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515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51" grpId="0">
        <p:bldAsOne/>
      </p:bldGraphic>
      <p:bldGraphic spid="52" grpId="0">
        <p:bldAsOne/>
      </p:bldGraphic>
      <p:bldP spid="9" grpId="0" animBg="1"/>
      <p:bldP spid="7" grpId="0" animBg="1"/>
      <p:bldP spid="47" grpId="1"/>
      <p:bldP spid="49" grpId="1"/>
      <p:bldP spid="40" grpId="0" animBg="1"/>
      <p:bldP spid="41" grpId="0" animBg="1"/>
      <p:bldP spid="42" grpId="0" animBg="1"/>
      <p:bldP spid="43" grpId="0"/>
      <p:bldP spid="44" grpId="0"/>
      <p:bldP spid="48" grpId="0"/>
      <p:bldP spid="4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289" y="131822"/>
            <a:ext cx="3803631" cy="504056"/>
          </a:xfrm>
        </p:spPr>
        <p:txBody>
          <a:bodyPr/>
          <a:lstStyle/>
          <a:p>
            <a:r>
              <a:rPr lang="zh-TW" altLang="en-US" sz="3200" dirty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一、</a:t>
            </a:r>
            <a:r>
              <a:rPr lang="zh-TW" altLang="en-US" sz="3200" dirty="0" smtClean="0">
                <a:solidFill>
                  <a:srgbClr val="33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介紹</a:t>
            </a:r>
            <a:endParaRPr lang="zh-TW" altLang="en-US" sz="3200" dirty="0">
              <a:solidFill>
                <a:srgbClr val="3366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9196244"/>
              </p:ext>
            </p:extLst>
          </p:nvPr>
        </p:nvGraphicFramePr>
        <p:xfrm>
          <a:off x="64451" y="1086892"/>
          <a:ext cx="9079549" cy="51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903">
                  <a:extLst>
                    <a:ext uri="{9D8B030D-6E8A-4147-A177-3AD203B41FA5}">
                      <a16:colId xmlns:a16="http://schemas.microsoft.com/office/drawing/2014/main" val="3001028070"/>
                    </a:ext>
                  </a:extLst>
                </a:gridCol>
                <a:gridCol w="1536485">
                  <a:extLst>
                    <a:ext uri="{9D8B030D-6E8A-4147-A177-3AD203B41FA5}">
                      <a16:colId xmlns:a16="http://schemas.microsoft.com/office/drawing/2014/main" val="1094289930"/>
                    </a:ext>
                  </a:extLst>
                </a:gridCol>
                <a:gridCol w="1682816">
                  <a:extLst>
                    <a:ext uri="{9D8B030D-6E8A-4147-A177-3AD203B41FA5}">
                      <a16:colId xmlns:a16="http://schemas.microsoft.com/office/drawing/2014/main" val="2739929121"/>
                    </a:ext>
                  </a:extLst>
                </a:gridCol>
                <a:gridCol w="681293">
                  <a:extLst>
                    <a:ext uri="{9D8B030D-6E8A-4147-A177-3AD203B41FA5}">
                      <a16:colId xmlns:a16="http://schemas.microsoft.com/office/drawing/2014/main" val="1080097414"/>
                    </a:ext>
                  </a:extLst>
                </a:gridCol>
                <a:gridCol w="681293">
                  <a:extLst>
                    <a:ext uri="{9D8B030D-6E8A-4147-A177-3AD203B41FA5}">
                      <a16:colId xmlns:a16="http://schemas.microsoft.com/office/drawing/2014/main" val="3591710721"/>
                    </a:ext>
                  </a:extLst>
                </a:gridCol>
                <a:gridCol w="340647">
                  <a:extLst>
                    <a:ext uri="{9D8B030D-6E8A-4147-A177-3AD203B41FA5}">
                      <a16:colId xmlns:a16="http://schemas.microsoft.com/office/drawing/2014/main" val="1966474678"/>
                    </a:ext>
                  </a:extLst>
                </a:gridCol>
                <a:gridCol w="3406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1293">
                  <a:extLst>
                    <a:ext uri="{9D8B030D-6E8A-4147-A177-3AD203B41FA5}">
                      <a16:colId xmlns:a16="http://schemas.microsoft.com/office/drawing/2014/main" val="2389823753"/>
                    </a:ext>
                  </a:extLst>
                </a:gridCol>
                <a:gridCol w="681293">
                  <a:extLst>
                    <a:ext uri="{9D8B030D-6E8A-4147-A177-3AD203B41FA5}">
                      <a16:colId xmlns:a16="http://schemas.microsoft.com/office/drawing/2014/main" val="2649277110"/>
                    </a:ext>
                  </a:extLst>
                </a:gridCol>
                <a:gridCol w="681293">
                  <a:extLst>
                    <a:ext uri="{9D8B030D-6E8A-4147-A177-3AD203B41FA5}">
                      <a16:colId xmlns:a16="http://schemas.microsoft.com/office/drawing/2014/main" val="494098590"/>
                    </a:ext>
                  </a:extLst>
                </a:gridCol>
                <a:gridCol w="681293">
                  <a:extLst>
                    <a:ext uri="{9D8B030D-6E8A-4147-A177-3AD203B41FA5}">
                      <a16:colId xmlns:a16="http://schemas.microsoft.com/office/drawing/2014/main" val="1651607340"/>
                    </a:ext>
                  </a:extLst>
                </a:gridCol>
                <a:gridCol w="681293">
                  <a:extLst>
                    <a:ext uri="{9D8B030D-6E8A-4147-A177-3AD203B41FA5}">
                      <a16:colId xmlns:a16="http://schemas.microsoft.com/office/drawing/2014/main" val="1688878744"/>
                    </a:ext>
                  </a:extLst>
                </a:gridCol>
              </a:tblGrid>
              <a:tr h="490103">
                <a:tc rowSpan="3">
                  <a:txBody>
                    <a:bodyPr/>
                    <a:lstStyle/>
                    <a:p>
                      <a:pPr algn="ctr"/>
                      <a:endParaRPr lang="en-US" altLang="zh-TW" sz="2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項目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Why</a:t>
                      </a:r>
                      <a:r>
                        <a:rPr lang="en-US" altLang="zh-TW" sz="2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         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What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when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004885"/>
                  </a:ext>
                </a:extLst>
              </a:tr>
              <a:tr h="477815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主題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759328"/>
                  </a:ext>
                </a:extLst>
              </a:tr>
              <a:tr h="4778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週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2374497"/>
                  </a:ext>
                </a:extLst>
              </a:tr>
              <a:tr h="507954">
                <a:tc rowSpan="4"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專案目標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計畫擬定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1302217"/>
                  </a:ext>
                </a:extLst>
              </a:tr>
              <a:tr h="507954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現況分析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發現問題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6196353"/>
                  </a:ext>
                </a:extLst>
              </a:tr>
              <a:tr h="500994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要因分析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1721680"/>
                  </a:ext>
                </a:extLst>
              </a:tr>
              <a:tr h="500994">
                <a:tc vMerge="1">
                  <a:txBody>
                    <a:bodyPr/>
                    <a:lstStyle/>
                    <a:p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對策擬定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8740672"/>
                  </a:ext>
                </a:extLst>
              </a:tr>
              <a:tr h="62462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D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改善過程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對策實施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5949272"/>
                  </a:ext>
                </a:extLst>
              </a:tr>
              <a:tr h="50795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效果檢討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效益評估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8833343"/>
                  </a:ext>
                </a:extLst>
              </a:tr>
              <a:tr h="50795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作業確認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活動檢討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2072667"/>
                  </a:ext>
                </a:extLst>
              </a:tr>
            </a:tbl>
          </a:graphicData>
        </a:graphic>
      </p:graphicFrame>
      <p:cxnSp>
        <p:nvCxnSpPr>
          <p:cNvPr id="25" name="直線接點 24"/>
          <p:cNvCxnSpPr/>
          <p:nvPr/>
        </p:nvCxnSpPr>
        <p:spPr bwMode="auto">
          <a:xfrm>
            <a:off x="3734617" y="2743077"/>
            <a:ext cx="328281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直線接點 26"/>
          <p:cNvCxnSpPr/>
          <p:nvPr/>
        </p:nvCxnSpPr>
        <p:spPr bwMode="auto">
          <a:xfrm>
            <a:off x="3734617" y="2887093"/>
            <a:ext cx="328281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直線接點 53"/>
          <p:cNvCxnSpPr/>
          <p:nvPr/>
        </p:nvCxnSpPr>
        <p:spPr bwMode="auto">
          <a:xfrm>
            <a:off x="4077894" y="3247133"/>
            <a:ext cx="725125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" name="直線接點 55"/>
          <p:cNvCxnSpPr/>
          <p:nvPr/>
        </p:nvCxnSpPr>
        <p:spPr bwMode="auto">
          <a:xfrm>
            <a:off x="4803019" y="3751189"/>
            <a:ext cx="584526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直線接點 57"/>
          <p:cNvCxnSpPr/>
          <p:nvPr/>
        </p:nvCxnSpPr>
        <p:spPr bwMode="auto">
          <a:xfrm>
            <a:off x="5387545" y="4183932"/>
            <a:ext cx="1025611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直線接點 66"/>
          <p:cNvCxnSpPr/>
          <p:nvPr/>
        </p:nvCxnSpPr>
        <p:spPr bwMode="auto">
          <a:xfrm>
            <a:off x="4077894" y="3391149"/>
            <a:ext cx="725125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直線接點 69"/>
          <p:cNvCxnSpPr/>
          <p:nvPr/>
        </p:nvCxnSpPr>
        <p:spPr bwMode="auto">
          <a:xfrm>
            <a:off x="4803019" y="3957626"/>
            <a:ext cx="584526" cy="10305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直線接點 74"/>
          <p:cNvCxnSpPr/>
          <p:nvPr/>
        </p:nvCxnSpPr>
        <p:spPr bwMode="auto">
          <a:xfrm>
            <a:off x="5387545" y="4404917"/>
            <a:ext cx="1025611" cy="10186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直線接點 76"/>
          <p:cNvCxnSpPr/>
          <p:nvPr/>
        </p:nvCxnSpPr>
        <p:spPr bwMode="auto">
          <a:xfrm>
            <a:off x="6426206" y="4687988"/>
            <a:ext cx="1368152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直線接點 77"/>
          <p:cNvCxnSpPr/>
          <p:nvPr/>
        </p:nvCxnSpPr>
        <p:spPr bwMode="auto">
          <a:xfrm>
            <a:off x="7794358" y="5336060"/>
            <a:ext cx="648072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" name="直線接點 78"/>
          <p:cNvCxnSpPr/>
          <p:nvPr/>
        </p:nvCxnSpPr>
        <p:spPr bwMode="auto">
          <a:xfrm>
            <a:off x="8452021" y="5912124"/>
            <a:ext cx="69197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直線接點 82"/>
          <p:cNvCxnSpPr/>
          <p:nvPr/>
        </p:nvCxnSpPr>
        <p:spPr bwMode="auto">
          <a:xfrm>
            <a:off x="6134112" y="233264"/>
            <a:ext cx="738054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直線接點 83"/>
          <p:cNvCxnSpPr/>
          <p:nvPr/>
        </p:nvCxnSpPr>
        <p:spPr bwMode="auto">
          <a:xfrm>
            <a:off x="6134112" y="543059"/>
            <a:ext cx="738054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" name="文字方塊 87"/>
          <p:cNvSpPr txBox="1"/>
          <p:nvPr/>
        </p:nvSpPr>
        <p:spPr>
          <a:xfrm>
            <a:off x="6864446" y="-27384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計畫線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實施線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1" name="直線接點 20"/>
          <p:cNvCxnSpPr/>
          <p:nvPr/>
        </p:nvCxnSpPr>
        <p:spPr bwMode="auto">
          <a:xfrm>
            <a:off x="6134111" y="4904039"/>
            <a:ext cx="1660247" cy="2007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橢圓形圖說文字 3"/>
          <p:cNvSpPr/>
          <p:nvPr/>
        </p:nvSpPr>
        <p:spPr bwMode="auto">
          <a:xfrm>
            <a:off x="4062898" y="4955024"/>
            <a:ext cx="1773486" cy="1005563"/>
          </a:xfrm>
          <a:prstGeom prst="wedgeEllipseCallout">
            <a:avLst>
              <a:gd name="adj1" fmla="val 65097"/>
              <a:gd name="adj2" fmla="val -43002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提前實施</a:t>
            </a:r>
          </a:p>
        </p:txBody>
      </p:sp>
      <p:cxnSp>
        <p:nvCxnSpPr>
          <p:cNvPr id="22" name="直線接點 21"/>
          <p:cNvCxnSpPr/>
          <p:nvPr/>
        </p:nvCxnSpPr>
        <p:spPr bwMode="auto">
          <a:xfrm>
            <a:off x="7794358" y="5527983"/>
            <a:ext cx="648072" cy="10056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直線接點 25"/>
          <p:cNvCxnSpPr/>
          <p:nvPr/>
        </p:nvCxnSpPr>
        <p:spPr bwMode="auto">
          <a:xfrm>
            <a:off x="8452021" y="6058589"/>
            <a:ext cx="691978" cy="273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35" name="資料庫圖表 34"/>
          <p:cNvGraphicFramePr/>
          <p:nvPr>
            <p:extLst>
              <p:ext uri="{D42A27DB-BD31-4B8C-83A1-F6EECF244321}">
                <p14:modId xmlns:p14="http://schemas.microsoft.com/office/powerpoint/2010/main" val="2503144885"/>
              </p:ext>
            </p:extLst>
          </p:nvPr>
        </p:nvGraphicFramePr>
        <p:xfrm>
          <a:off x="107503" y="626130"/>
          <a:ext cx="8568953" cy="570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878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 bwMode="auto">
          <a:xfrm>
            <a:off x="1547665" y="2204864"/>
            <a:ext cx="6331664" cy="2088232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現況分析</a:t>
            </a:r>
            <a:endParaRPr kumimoji="1" lang="zh-TW" altLang="en-US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菱形 12"/>
          <p:cNvSpPr/>
          <p:nvPr/>
        </p:nvSpPr>
        <p:spPr>
          <a:xfrm>
            <a:off x="5616411" y="3460359"/>
            <a:ext cx="2239385" cy="2573027"/>
          </a:xfrm>
          <a:prstGeom prst="diamond">
            <a:avLst/>
          </a:prstGeom>
          <a:solidFill>
            <a:srgbClr val="CCECFF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9" name="菱形 8"/>
          <p:cNvSpPr/>
          <p:nvPr/>
        </p:nvSpPr>
        <p:spPr>
          <a:xfrm>
            <a:off x="409834" y="824357"/>
            <a:ext cx="2199417" cy="2500646"/>
          </a:xfrm>
          <a:prstGeom prst="diamond">
            <a:avLst/>
          </a:prstGeom>
          <a:solidFill>
            <a:srgbClr val="FFCCC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2" name="菱形 11"/>
          <p:cNvSpPr/>
          <p:nvPr/>
        </p:nvSpPr>
        <p:spPr>
          <a:xfrm>
            <a:off x="6156176" y="3478166"/>
            <a:ext cx="2199417" cy="2500646"/>
          </a:xfrm>
          <a:prstGeom prst="diamond">
            <a:avLst/>
          </a:prstGeom>
          <a:noFill/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0" name="菱形 9"/>
          <p:cNvSpPr/>
          <p:nvPr/>
        </p:nvSpPr>
        <p:spPr>
          <a:xfrm>
            <a:off x="1000331" y="788821"/>
            <a:ext cx="2199417" cy="2500646"/>
          </a:xfrm>
          <a:prstGeom prst="diamond">
            <a:avLst/>
          </a:prstGeom>
          <a:noFill/>
          <a:ln w="1905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1" name="菱形 10"/>
          <p:cNvSpPr/>
          <p:nvPr/>
        </p:nvSpPr>
        <p:spPr>
          <a:xfrm>
            <a:off x="6759596" y="3593386"/>
            <a:ext cx="2209987" cy="2510852"/>
          </a:xfrm>
          <a:prstGeom prst="diamond">
            <a:avLst/>
          </a:prstGeom>
          <a:solidFill>
            <a:srgbClr val="CCFFC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 sz="2800" kern="0" dirty="0">
              <a:solidFill>
                <a:srgbClr val="F8F8F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4" name="菱形 13"/>
          <p:cNvSpPr/>
          <p:nvPr/>
        </p:nvSpPr>
        <p:spPr>
          <a:xfrm>
            <a:off x="1443984" y="747527"/>
            <a:ext cx="2239385" cy="2573027"/>
          </a:xfrm>
          <a:prstGeom prst="diamond">
            <a:avLst/>
          </a:prstGeom>
          <a:solidFill>
            <a:srgbClr val="FFFF99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TW" altLang="en-US" sz="6600" kern="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二</a:t>
            </a:r>
            <a:endParaRPr lang="zh-CN" altLang="en-US" sz="6600" kern="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420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3" y="116632"/>
            <a:ext cx="7848873" cy="648072"/>
          </a:xfrm>
        </p:spPr>
        <p:txBody>
          <a:bodyPr/>
          <a:lstStyle/>
          <a:p>
            <a:r>
              <a:rPr lang="zh-TW" altLang="en-US" sz="3200" dirty="0" smtClean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二、現況</a:t>
            </a:r>
            <a:r>
              <a:rPr lang="zh-TW" altLang="en-US" sz="3200" dirty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r>
              <a:rPr lang="en-US" altLang="zh-TW" sz="3200" dirty="0">
                <a:solidFill>
                  <a:srgbClr val="33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組裝線</a:t>
            </a:r>
            <a:r>
              <a:rPr lang="zh-TW" altLang="en-US" dirty="0" smtClean="0">
                <a:solidFill>
                  <a:srgbClr val="FF6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支線拆除前後工位圖</a:t>
            </a:r>
            <a:endParaRPr lang="zh-TW" altLang="en-US" dirty="0">
              <a:solidFill>
                <a:srgbClr val="FF6699"/>
              </a:solidFill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23732"/>
              </p:ext>
            </p:extLst>
          </p:nvPr>
        </p:nvGraphicFramePr>
        <p:xfrm>
          <a:off x="760572" y="1124744"/>
          <a:ext cx="8096135" cy="177877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72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245154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</a:tblGrid>
              <a:tr h="35575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754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7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754"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754"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向右箭號 7"/>
          <p:cNvSpPr/>
          <p:nvPr/>
        </p:nvSpPr>
        <p:spPr>
          <a:xfrm>
            <a:off x="1167675" y="1510184"/>
            <a:ext cx="6840760" cy="266000"/>
          </a:xfrm>
          <a:prstGeom prst="rightArrow">
            <a:avLst/>
          </a:prstGeom>
          <a:solidFill>
            <a:srgbClr val="FF9999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9" name="文字方塊 8"/>
          <p:cNvSpPr txBox="1"/>
          <p:nvPr/>
        </p:nvSpPr>
        <p:spPr>
          <a:xfrm>
            <a:off x="2812990" y="2518914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後窗、耳朵加工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737892"/>
              </p:ext>
            </p:extLst>
          </p:nvPr>
        </p:nvGraphicFramePr>
        <p:xfrm>
          <a:off x="773690" y="4102872"/>
          <a:ext cx="8090084" cy="17006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23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08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02309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82836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419378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</a:tblGrid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425"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向右箭號 10"/>
          <p:cNvSpPr/>
          <p:nvPr/>
        </p:nvSpPr>
        <p:spPr>
          <a:xfrm>
            <a:off x="1356319" y="4489079"/>
            <a:ext cx="6769635" cy="297432"/>
          </a:xfrm>
          <a:prstGeom prst="rightArrow">
            <a:avLst/>
          </a:prstGeom>
          <a:solidFill>
            <a:srgbClr val="FF9999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12" name="文字方塊 11"/>
          <p:cNvSpPr txBox="1"/>
          <p:nvPr/>
        </p:nvSpPr>
        <p:spPr>
          <a:xfrm>
            <a:off x="417675" y="541190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後窗加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工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5508104" y="5384905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耳朵加工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橢圓 15"/>
          <p:cNvSpPr/>
          <p:nvPr/>
        </p:nvSpPr>
        <p:spPr bwMode="auto">
          <a:xfrm>
            <a:off x="1027964" y="2456240"/>
            <a:ext cx="3765055" cy="587831"/>
          </a:xfrm>
          <a:prstGeom prst="ellipse">
            <a:avLst/>
          </a:prstGeom>
          <a:noFill/>
          <a:ln w="76200" cap="flat" cmpd="sng" algn="ctr">
            <a:solidFill>
              <a:srgbClr val="6699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7" name="橢圓 16"/>
          <p:cNvSpPr/>
          <p:nvPr/>
        </p:nvSpPr>
        <p:spPr bwMode="auto">
          <a:xfrm>
            <a:off x="195137" y="5240185"/>
            <a:ext cx="6681120" cy="748444"/>
          </a:xfrm>
          <a:prstGeom prst="ellipse">
            <a:avLst/>
          </a:prstGeom>
          <a:noFill/>
          <a:ln w="76200" cap="flat" cmpd="sng" algn="ctr">
            <a:solidFill>
              <a:srgbClr val="6699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2231232" y="3221192"/>
            <a:ext cx="6912768" cy="6702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隨線加工，影響整體線體效率及產能</a:t>
            </a:r>
            <a:endParaRPr kumimoji="1" lang="zh-TW" alt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9525" y="1302388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endParaRPr lang="zh-TW" altLang="en-US" sz="40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4529" y="3929909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</a:t>
            </a:r>
            <a:endParaRPr lang="zh-TW" altLang="en-US" sz="40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2660746" y="1677861"/>
            <a:ext cx="1408871" cy="610702"/>
          </a:xfrm>
          <a:prstGeom prst="ellipse">
            <a:avLst/>
          </a:prstGeom>
          <a:noFill/>
          <a:ln w="76200" cap="flat" cmpd="sng" algn="ctr">
            <a:solidFill>
              <a:srgbClr val="6699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939317" y="2474419"/>
            <a:ext cx="1638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Line</a:t>
            </a:r>
            <a:endParaRPr lang="zh-TW" alt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092069" y="5359658"/>
            <a:ext cx="206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 Line</a:t>
            </a:r>
            <a:endParaRPr lang="zh-TW" alt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51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 6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17325</TotalTime>
  <Words>1813</Words>
  <Application>Microsoft Office PowerPoint</Application>
  <PresentationFormat>投影片</PresentationFormat>
  <Paragraphs>800</Paragraphs>
  <Slides>30</Slides>
  <Notes>18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42" baseType="lpstr">
      <vt:lpstr>SimHei</vt:lpstr>
      <vt:lpstr>宋体</vt:lpstr>
      <vt:lpstr>宋体</vt:lpstr>
      <vt:lpstr>微軟正黑體</vt:lpstr>
      <vt:lpstr>新細明體</vt:lpstr>
      <vt:lpstr>標楷體</vt:lpstr>
      <vt:lpstr>Arial</vt:lpstr>
      <vt:lpstr>Comic Sans MS</vt:lpstr>
      <vt:lpstr>Times New Roman</vt:lpstr>
      <vt:lpstr>Wingdings</vt:lpstr>
      <vt:lpstr>預設簡報設計</vt:lpstr>
      <vt:lpstr>多媒體項目</vt:lpstr>
      <vt:lpstr>S268  產能提升專案</vt:lpstr>
      <vt:lpstr>PowerPoint 簡報</vt:lpstr>
      <vt:lpstr>PowerPoint 簡報</vt:lpstr>
      <vt:lpstr>一、介紹</vt:lpstr>
      <vt:lpstr>一、介紹</vt:lpstr>
      <vt:lpstr>PowerPoint 簡報</vt:lpstr>
      <vt:lpstr>一、介紹</vt:lpstr>
      <vt:lpstr>PowerPoint 簡報</vt:lpstr>
      <vt:lpstr>二、現況分析-組裝線支線拆除前後工位圖</vt:lpstr>
      <vt:lpstr>二、現況分析-支線拆除後工時山積圖</vt:lpstr>
      <vt:lpstr>二、現況分析-要因分析</vt:lpstr>
      <vt:lpstr>PowerPoint 簡報</vt:lpstr>
      <vt:lpstr>三、對策擬定與實施1-線平衡優化</vt:lpstr>
      <vt:lpstr>PowerPoint 簡報</vt:lpstr>
      <vt:lpstr>PowerPoint 簡報</vt:lpstr>
      <vt:lpstr>PowerPoint 簡報</vt:lpstr>
      <vt:lpstr>PowerPoint 簡報</vt:lpstr>
      <vt:lpstr>組裝物料擺放改善前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Windows XP Deployment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期中報告</dc:title>
  <dc:creator>Winnie Shih</dc:creator>
  <cp:lastModifiedBy>4403</cp:lastModifiedBy>
  <cp:revision>1025</cp:revision>
  <dcterms:created xsi:type="dcterms:W3CDTF">2005-08-29T02:14:03Z</dcterms:created>
  <dcterms:modified xsi:type="dcterms:W3CDTF">2019-10-21T09:43:54Z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71fd1ec-1531-40c5-a66f-a74166b78f1a_Enabled">
    <vt:lpwstr>True</vt:lpwstr>
  </property>
  <property fmtid="{D5CDD505-2E9C-101B-9397-08002B2CF9AE}" pid="3" name="MSIP_Label_771fd1ec-1531-40c5-a66f-a74166b78f1a_SiteId">
    <vt:lpwstr>5a7a259b-6730-404b-bc25-5c6c773229ca</vt:lpwstr>
  </property>
  <property fmtid="{D5CDD505-2E9C-101B-9397-08002B2CF9AE}" pid="4" name="MSIP_Label_771fd1ec-1531-40c5-a66f-a74166b78f1a_Owner">
    <vt:lpwstr>Winnie.Shih@liteon.com</vt:lpwstr>
  </property>
  <property fmtid="{D5CDD505-2E9C-101B-9397-08002B2CF9AE}" pid="5" name="MSIP_Label_771fd1ec-1531-40c5-a66f-a74166b78f1a_SetDate">
    <vt:lpwstr>2019-07-23T00:12:02.2727094Z</vt:lpwstr>
  </property>
  <property fmtid="{D5CDD505-2E9C-101B-9397-08002B2CF9AE}" pid="6" name="MSIP_Label_771fd1ec-1531-40c5-a66f-a74166b78f1a_Name">
    <vt:lpwstr>Internal Use</vt:lpwstr>
  </property>
  <property fmtid="{D5CDD505-2E9C-101B-9397-08002B2CF9AE}" pid="7" name="MSIP_Label_771fd1ec-1531-40c5-a66f-a74166b78f1a_Application">
    <vt:lpwstr>Microsoft Azure Information Protection</vt:lpwstr>
  </property>
  <property fmtid="{D5CDD505-2E9C-101B-9397-08002B2CF9AE}" pid="8" name="MSIP_Label_771fd1ec-1531-40c5-a66f-a74166b78f1a_Extended_MSFT_Method">
    <vt:lpwstr>Manual</vt:lpwstr>
  </property>
  <property fmtid="{D5CDD505-2E9C-101B-9397-08002B2CF9AE}" pid="9" name="MSIP_Label_abc96a22-336c-4f29-90dc-9992d2c9564c_Enabled">
    <vt:lpwstr>True</vt:lpwstr>
  </property>
  <property fmtid="{D5CDD505-2E9C-101B-9397-08002B2CF9AE}" pid="10" name="MSIP_Label_abc96a22-336c-4f29-90dc-9992d2c9564c_SiteId">
    <vt:lpwstr>5a7a259b-6730-404b-bc25-5c6c773229ca</vt:lpwstr>
  </property>
  <property fmtid="{D5CDD505-2E9C-101B-9397-08002B2CF9AE}" pid="11" name="MSIP_Label_abc96a22-336c-4f29-90dc-9992d2c9564c_Owner">
    <vt:lpwstr>Winnie.Shih@liteon.com</vt:lpwstr>
  </property>
  <property fmtid="{D5CDD505-2E9C-101B-9397-08002B2CF9AE}" pid="12" name="MSIP_Label_abc96a22-336c-4f29-90dc-9992d2c9564c_SetDate">
    <vt:lpwstr>2019-07-23T00:12:02.2727094Z</vt:lpwstr>
  </property>
  <property fmtid="{D5CDD505-2E9C-101B-9397-08002B2CF9AE}" pid="13" name="MSIP_Label_abc96a22-336c-4f29-90dc-9992d2c9564c_Name">
    <vt:lpwstr>No Mark (No Protection)</vt:lpwstr>
  </property>
  <property fmtid="{D5CDD505-2E9C-101B-9397-08002B2CF9AE}" pid="14" name="MSIP_Label_abc96a22-336c-4f29-90dc-9992d2c9564c_Application">
    <vt:lpwstr>Microsoft Azure Information Protection</vt:lpwstr>
  </property>
  <property fmtid="{D5CDD505-2E9C-101B-9397-08002B2CF9AE}" pid="15" name="MSIP_Label_abc96a22-336c-4f29-90dc-9992d2c9564c_Parent">
    <vt:lpwstr>771fd1ec-1531-40c5-a66f-a74166b78f1a</vt:lpwstr>
  </property>
  <property fmtid="{D5CDD505-2E9C-101B-9397-08002B2CF9AE}" pid="16" name="MSIP_Label_abc96a22-336c-4f29-90dc-9992d2c9564c_Extended_MSFT_Method">
    <vt:lpwstr>Manual</vt:lpwstr>
  </property>
  <property fmtid="{D5CDD505-2E9C-101B-9397-08002B2CF9AE}" pid="17" name="Sensitivity">
    <vt:lpwstr>Internal Use No Mark (No Protection)</vt:lpwstr>
  </property>
</Properties>
</file>