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3.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4.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5.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6.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7.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8.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8.xml" ContentType="application/vnd.openxmlformats-officedocument.presentationml.tags+xml"/>
  <Override PartName="/ppt/tags/tag59.xml" ContentType="application/vnd.openxmlformats-officedocument.presentationml.tags+xml"/>
  <Override PartName="/ppt/notesSlides/notesSlide10.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11.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12.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13.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14.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15.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16.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17.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18.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19.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20.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21.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22.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notesSlides/notesSlide23.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notesSlides/notesSlide24.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25.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26.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27.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notesSlides/notesSlide28.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29.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notesSlides/notesSlide30.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31.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notesSlides/notesSlide32.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notesSlides/notesSlide33.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notesSlides/notesSlide34.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notesSlides/notesSlide35.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notesSlides/notesSlide36.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notesSlides/notesSlide37.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notesSlides/notesSlide38.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notesSlides/notesSlide39.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notesSlides/notesSlide40.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41.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notesSlides/notesSlide4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40.xml" ContentType="application/vnd.openxmlformats-officedocument.presentationml.tags+xml"/>
  <Override PartName="/ppt/tags/tag141.xml" ContentType="application/vnd.openxmlformats-officedocument.presentationml.tags+xml"/>
  <Override PartName="/ppt/notesSlides/notesSlide4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142.xml" ContentType="application/vnd.openxmlformats-officedocument.presentationml.tags+xml"/>
  <Override PartName="/ppt/tags/tag143.xml" ContentType="application/vnd.openxmlformats-officedocument.presentationml.tags+xml"/>
  <Override PartName="/ppt/notesSlides/notesSlide4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ags/tag144.xml" ContentType="application/vnd.openxmlformats-officedocument.presentationml.tags+xml"/>
  <Override PartName="/ppt/tags/tag145.xml" ContentType="application/vnd.openxmlformats-officedocument.presentationml.tags+xml"/>
  <Override PartName="/ppt/notesSlides/notesSlide4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146.xml" ContentType="application/vnd.openxmlformats-officedocument.presentationml.tags+xml"/>
  <Override PartName="/ppt/tags/tag147.xml" ContentType="application/vnd.openxmlformats-officedocument.presentationml.tags+xml"/>
  <Override PartName="/ppt/notesSlides/notesSlide4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148.xml" ContentType="application/vnd.openxmlformats-officedocument.presentationml.tags+xml"/>
  <Override PartName="/ppt/tags/tag149.xml" ContentType="application/vnd.openxmlformats-officedocument.presentationml.tags+xml"/>
  <Override PartName="/ppt/notesSlides/notesSlide4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150.xml" ContentType="application/vnd.openxmlformats-officedocument.presentationml.tags+xml"/>
  <Override PartName="/ppt/tags/tag151.xml" ContentType="application/vnd.openxmlformats-officedocument.presentationml.tags+xml"/>
  <Override PartName="/ppt/notesSlides/notesSlide4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ags/tag152.xml" ContentType="application/vnd.openxmlformats-officedocument.presentationml.tags+xml"/>
  <Override PartName="/ppt/tags/tag153.xml" ContentType="application/vnd.openxmlformats-officedocument.presentationml.tags+xml"/>
  <Override PartName="/ppt/notesSlides/notesSlide49.xml" ContentType="application/vnd.openxmlformats-officedocument.presentationml.notesSlide+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notesSlides/notesSlide50.xml" ContentType="application/vnd.openxmlformats-officedocument.presentationml.notesSlide+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3" r:id="rId2"/>
  </p:sldMasterIdLst>
  <p:notesMasterIdLst>
    <p:notesMasterId r:id="rId56"/>
  </p:notesMasterIdLst>
  <p:sldIdLst>
    <p:sldId id="260" r:id="rId3"/>
    <p:sldId id="257" r:id="rId4"/>
    <p:sldId id="258" r:id="rId5"/>
    <p:sldId id="908" r:id="rId6"/>
    <p:sldId id="910" r:id="rId7"/>
    <p:sldId id="911" r:id="rId8"/>
    <p:sldId id="909" r:id="rId9"/>
    <p:sldId id="915" r:id="rId10"/>
    <p:sldId id="285" r:id="rId11"/>
    <p:sldId id="278" r:id="rId12"/>
    <p:sldId id="916" r:id="rId13"/>
    <p:sldId id="912" r:id="rId14"/>
    <p:sldId id="917" r:id="rId15"/>
    <p:sldId id="341" r:id="rId16"/>
    <p:sldId id="500" r:id="rId17"/>
    <p:sldId id="854" r:id="rId18"/>
    <p:sldId id="853" r:id="rId19"/>
    <p:sldId id="856" r:id="rId20"/>
    <p:sldId id="860" r:id="rId21"/>
    <p:sldId id="855" r:id="rId22"/>
    <p:sldId id="866" r:id="rId23"/>
    <p:sldId id="870" r:id="rId24"/>
    <p:sldId id="576" r:id="rId25"/>
    <p:sldId id="876" r:id="rId26"/>
    <p:sldId id="877" r:id="rId27"/>
    <p:sldId id="918" r:id="rId28"/>
    <p:sldId id="448" r:id="rId29"/>
    <p:sldId id="878" r:id="rId30"/>
    <p:sldId id="882" r:id="rId31"/>
    <p:sldId id="883" r:id="rId32"/>
    <p:sldId id="884" r:id="rId33"/>
    <p:sldId id="885" r:id="rId34"/>
    <p:sldId id="886" r:id="rId35"/>
    <p:sldId id="887" r:id="rId36"/>
    <p:sldId id="888" r:id="rId37"/>
    <p:sldId id="895" r:id="rId38"/>
    <p:sldId id="896" r:id="rId39"/>
    <p:sldId id="897" r:id="rId40"/>
    <p:sldId id="898" r:id="rId41"/>
    <p:sldId id="899" r:id="rId42"/>
    <p:sldId id="919" r:id="rId43"/>
    <p:sldId id="900" r:id="rId44"/>
    <p:sldId id="901" r:id="rId45"/>
    <p:sldId id="902" r:id="rId46"/>
    <p:sldId id="903" r:id="rId47"/>
    <p:sldId id="904" r:id="rId48"/>
    <p:sldId id="905" r:id="rId49"/>
    <p:sldId id="906" r:id="rId50"/>
    <p:sldId id="573" r:id="rId51"/>
    <p:sldId id="920" r:id="rId52"/>
    <p:sldId id="914" r:id="rId53"/>
    <p:sldId id="913" r:id="rId54"/>
    <p:sldId id="267"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7">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ook1" initials="v" lastIdx="2" clrIdx="0">
    <p:extLst>
      <p:ext uri="{19B8F6BF-5375-455C-9EA6-DF929625EA0E}">
        <p15:presenceInfo xmlns:p15="http://schemas.microsoft.com/office/powerpoint/2012/main" userId="vook1"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75B6"/>
    <a:srgbClr val="B4C7E7"/>
    <a:srgbClr val="FF9409"/>
    <a:srgbClr val="FBB7DE"/>
    <a:srgbClr val="C2E7F4"/>
    <a:srgbClr val="9BE5FF"/>
    <a:srgbClr val="66FF66"/>
    <a:srgbClr val="00FFFF"/>
    <a:srgbClr val="A5EAFD"/>
    <a:srgbClr val="8FAA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72" autoAdjust="0"/>
    <p:restoredTop sz="94710" autoAdjust="0"/>
  </p:normalViewPr>
  <p:slideViewPr>
    <p:cSldViewPr snapToGrid="0">
      <p:cViewPr varScale="1">
        <p:scale>
          <a:sx n="109" d="100"/>
          <a:sy n="109" d="100"/>
        </p:scale>
        <p:origin x="900" y="108"/>
      </p:cViewPr>
      <p:guideLst>
        <p:guide orient="horz" pos="2160"/>
        <p:guide pos="3847"/>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commentAuthors" Target="commentAuthor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___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___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___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___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___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P75-4RK</a:t>
            </a:r>
          </a:p>
        </c:rich>
      </c:tx>
      <c:layout>
        <c:manualLayout>
          <c:xMode val="edge"/>
          <c:yMode val="edge"/>
          <c:x val="0.37870442451896602"/>
          <c:y val="5.6322154599071403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工作表1!$B$1</c:f>
              <c:strCache>
                <c:ptCount val="1"/>
                <c:pt idx="0">
                  <c:v>花費時間(秒)</c:v>
                </c:pt>
              </c:strCache>
            </c:strRef>
          </c:tx>
          <c:spPr>
            <a:solidFill>
              <a:srgbClr val="0070C0"/>
            </a:solidFill>
            <a:ln>
              <a:solidFill>
                <a:srgbClr val="0070C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改善前</c:v>
                </c:pt>
                <c:pt idx="1">
                  <c:v>改善後</c:v>
                </c:pt>
              </c:strCache>
            </c:strRef>
          </c:cat>
          <c:val>
            <c:numRef>
              <c:f>工作表1!$B$2:$B$3</c:f>
              <c:numCache>
                <c:formatCode>General</c:formatCode>
                <c:ptCount val="2"/>
                <c:pt idx="0">
                  <c:v>6</c:v>
                </c:pt>
                <c:pt idx="1">
                  <c:v>4</c:v>
                </c:pt>
              </c:numCache>
            </c:numRef>
          </c:val>
          <c:extLst>
            <c:ext xmlns:c16="http://schemas.microsoft.com/office/drawing/2014/chart" uri="{C3380CC4-5D6E-409C-BE32-E72D297353CC}">
              <c16:uniqueId val="{00000000-7CB3-4BA2-BE45-81C0440CD42B}"/>
            </c:ext>
          </c:extLst>
        </c:ser>
        <c:ser>
          <c:idx val="1"/>
          <c:order val="1"/>
          <c:tx>
            <c:strRef>
              <c:f>工作表1!$C$1</c:f>
              <c:strCache>
                <c:ptCount val="1"/>
                <c:pt idx="0">
                  <c:v>搬運步數(步)</c:v>
                </c:pt>
              </c:strCache>
            </c:strRef>
          </c:tx>
          <c:spPr>
            <a:solidFill>
              <a:srgbClr val="FFC000"/>
            </a:solidFill>
            <a:ln>
              <a:solidFill>
                <a:srgbClr val="FFC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改善前</c:v>
                </c:pt>
                <c:pt idx="1">
                  <c:v>改善後</c:v>
                </c:pt>
              </c:strCache>
            </c:strRef>
          </c:cat>
          <c:val>
            <c:numRef>
              <c:f>工作表1!$C$2:$C$3</c:f>
              <c:numCache>
                <c:formatCode>General</c:formatCode>
                <c:ptCount val="2"/>
                <c:pt idx="0">
                  <c:v>5</c:v>
                </c:pt>
                <c:pt idx="1">
                  <c:v>3</c:v>
                </c:pt>
              </c:numCache>
            </c:numRef>
          </c:val>
          <c:extLst>
            <c:ext xmlns:c16="http://schemas.microsoft.com/office/drawing/2014/chart" uri="{C3380CC4-5D6E-409C-BE32-E72D297353CC}">
              <c16:uniqueId val="{00000000-A60F-4511-AE8E-3F4A05F9BB86}"/>
            </c:ext>
          </c:extLst>
        </c:ser>
        <c:dLbls>
          <c:showLegendKey val="0"/>
          <c:showVal val="0"/>
          <c:showCatName val="0"/>
          <c:showSerName val="0"/>
          <c:showPercent val="0"/>
          <c:showBubbleSize val="0"/>
        </c:dLbls>
        <c:gapWidth val="219"/>
        <c:overlap val="-27"/>
        <c:axId val="431098832"/>
        <c:axId val="431099816"/>
      </c:barChart>
      <c:catAx>
        <c:axId val="431098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標楷體" panose="03000509000000000000" pitchFamily="65" charset="-120"/>
                <a:ea typeface="標楷體" panose="03000509000000000000" pitchFamily="65" charset="-120"/>
                <a:cs typeface="+mn-cs"/>
              </a:defRPr>
            </a:pPr>
            <a:endParaRPr lang="zh-TW"/>
          </a:p>
        </c:txPr>
        <c:crossAx val="431099816"/>
        <c:crosses val="autoZero"/>
        <c:auto val="1"/>
        <c:lblAlgn val="ctr"/>
        <c:lblOffset val="100"/>
        <c:noMultiLvlLbl val="0"/>
      </c:catAx>
      <c:valAx>
        <c:axId val="4310998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TW"/>
          </a:p>
        </c:txPr>
        <c:crossAx val="431098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標楷體" panose="03000509000000000000" pitchFamily="65" charset="-120"/>
              <a:cs typeface="Times New Roman" panose="02020603050405020304" pitchFamily="18" charset="0"/>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Times New Roman" panose="02020603050405020304" pitchFamily="18" charset="0"/>
                <a:ea typeface="標楷體" panose="03000509000000000000" pitchFamily="65" charset="-120"/>
                <a:cs typeface="Times New Roman" panose="02020603050405020304" pitchFamily="18" charset="0"/>
              </a:defRPr>
            </a:pP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P75-5RA(</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雙手平衡</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Times New Roman" panose="02020603050405020304" pitchFamily="18" charset="0"/>
              <a:ea typeface="標楷體" panose="03000509000000000000" pitchFamily="65" charset="-120"/>
              <a:cs typeface="Times New Roman" panose="02020603050405020304" pitchFamily="18" charset="0"/>
            </a:defRPr>
          </a:pPr>
          <a:endParaRPr lang="zh-TW"/>
        </a:p>
      </c:txPr>
    </c:title>
    <c:autoTitleDeleted val="0"/>
    <c:plotArea>
      <c:layout/>
      <c:barChart>
        <c:barDir val="col"/>
        <c:grouping val="clustered"/>
        <c:varyColors val="0"/>
        <c:ser>
          <c:idx val="0"/>
          <c:order val="0"/>
          <c:tx>
            <c:strRef>
              <c:f>工作表1!$B$1</c:f>
              <c:strCache>
                <c:ptCount val="1"/>
                <c:pt idx="0">
                  <c:v>總時間(秒)</c:v>
                </c:pt>
              </c:strCache>
            </c:strRef>
          </c:tx>
          <c:spPr>
            <a:solidFill>
              <a:srgbClr val="0070C0"/>
            </a:solidFill>
            <a:ln>
              <a:solidFill>
                <a:srgbClr val="2E75B6"/>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改善前</c:v>
                </c:pt>
                <c:pt idx="1">
                  <c:v>改善後</c:v>
                </c:pt>
              </c:strCache>
            </c:strRef>
          </c:cat>
          <c:val>
            <c:numRef>
              <c:f>工作表1!$B$2:$B$3</c:f>
              <c:numCache>
                <c:formatCode>General</c:formatCode>
                <c:ptCount val="2"/>
                <c:pt idx="0">
                  <c:v>704.47</c:v>
                </c:pt>
                <c:pt idx="1">
                  <c:v>697.03</c:v>
                </c:pt>
              </c:numCache>
            </c:numRef>
          </c:val>
          <c:extLst>
            <c:ext xmlns:c16="http://schemas.microsoft.com/office/drawing/2014/chart" uri="{C3380CC4-5D6E-409C-BE32-E72D297353CC}">
              <c16:uniqueId val="{00000000-C200-49A6-9C33-BD7DA107C645}"/>
            </c:ext>
          </c:extLst>
        </c:ser>
        <c:ser>
          <c:idx val="1"/>
          <c:order val="1"/>
          <c:tx>
            <c:strRef>
              <c:f>工作表1!$C$1</c:f>
              <c:strCache>
                <c:ptCount val="1"/>
                <c:pt idx="0">
                  <c:v>生產線平衡率</c:v>
                </c:pt>
              </c:strCache>
            </c:strRef>
          </c:tx>
          <c:spPr>
            <a:solidFill>
              <a:srgbClr val="FFC000"/>
            </a:solidFill>
            <a:ln>
              <a:solidFill>
                <a:srgbClr val="FFC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改善前</c:v>
                </c:pt>
                <c:pt idx="1">
                  <c:v>改善後</c:v>
                </c:pt>
              </c:strCache>
            </c:strRef>
          </c:cat>
          <c:val>
            <c:numRef>
              <c:f>工作表1!$C$2:$C$3</c:f>
              <c:numCache>
                <c:formatCode>General</c:formatCode>
                <c:ptCount val="2"/>
                <c:pt idx="0">
                  <c:v>84.11</c:v>
                </c:pt>
                <c:pt idx="1">
                  <c:v>83.22</c:v>
                </c:pt>
              </c:numCache>
            </c:numRef>
          </c:val>
          <c:extLst>
            <c:ext xmlns:c16="http://schemas.microsoft.com/office/drawing/2014/chart" uri="{C3380CC4-5D6E-409C-BE32-E72D297353CC}">
              <c16:uniqueId val="{00000001-C200-49A6-9C33-BD7DA107C645}"/>
            </c:ext>
          </c:extLst>
        </c:ser>
        <c:dLbls>
          <c:showLegendKey val="0"/>
          <c:showVal val="0"/>
          <c:showCatName val="0"/>
          <c:showSerName val="0"/>
          <c:showPercent val="0"/>
          <c:showBubbleSize val="0"/>
        </c:dLbls>
        <c:gapWidth val="219"/>
        <c:overlap val="-27"/>
        <c:axId val="437613168"/>
        <c:axId val="437612512"/>
      </c:barChart>
      <c:catAx>
        <c:axId val="437613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標楷體" panose="03000509000000000000" pitchFamily="65" charset="-120"/>
                <a:cs typeface="Times New Roman" panose="02020603050405020304" pitchFamily="18" charset="0"/>
              </a:defRPr>
            </a:pPr>
            <a:endParaRPr lang="zh-TW"/>
          </a:p>
        </c:txPr>
        <c:crossAx val="437612512"/>
        <c:crosses val="autoZero"/>
        <c:auto val="1"/>
        <c:lblAlgn val="ctr"/>
        <c:lblOffset val="100"/>
        <c:noMultiLvlLbl val="0"/>
      </c:catAx>
      <c:valAx>
        <c:axId val="4376125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TW"/>
          </a:p>
        </c:txPr>
        <c:crossAx val="437613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標楷體" panose="03000509000000000000" pitchFamily="65" charset="-120"/>
              <a:cs typeface="Times New Roman" panose="02020603050405020304" pitchFamily="18" charset="0"/>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TW"/>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P75-5RA(ECRS</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手法</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工作表1!$B$1</c:f>
              <c:strCache>
                <c:ptCount val="1"/>
                <c:pt idx="0">
                  <c:v>總時間(秒)</c:v>
                </c:pt>
              </c:strCache>
            </c:strRef>
          </c:tx>
          <c:spPr>
            <a:solidFill>
              <a:srgbClr val="2E75B6"/>
            </a:solidFill>
            <a:ln>
              <a:solidFill>
                <a:srgbClr val="2E75B6"/>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改善前</c:v>
                </c:pt>
                <c:pt idx="1">
                  <c:v>改善後</c:v>
                </c:pt>
              </c:strCache>
            </c:strRef>
          </c:cat>
          <c:val>
            <c:numRef>
              <c:f>工作表1!$B$2:$B$3</c:f>
              <c:numCache>
                <c:formatCode>General</c:formatCode>
                <c:ptCount val="2"/>
                <c:pt idx="0">
                  <c:v>704.47</c:v>
                </c:pt>
                <c:pt idx="1">
                  <c:v>666.24</c:v>
                </c:pt>
              </c:numCache>
            </c:numRef>
          </c:val>
          <c:extLst>
            <c:ext xmlns:c16="http://schemas.microsoft.com/office/drawing/2014/chart" uri="{C3380CC4-5D6E-409C-BE32-E72D297353CC}">
              <c16:uniqueId val="{00000000-486C-427E-AE2D-55246ED15A34}"/>
            </c:ext>
          </c:extLst>
        </c:ser>
        <c:ser>
          <c:idx val="1"/>
          <c:order val="1"/>
          <c:tx>
            <c:strRef>
              <c:f>工作表1!$C$1</c:f>
              <c:strCache>
                <c:ptCount val="1"/>
                <c:pt idx="0">
                  <c:v>生產線平衡率</c:v>
                </c:pt>
              </c:strCache>
            </c:strRef>
          </c:tx>
          <c:spPr>
            <a:solidFill>
              <a:srgbClr val="FFC000"/>
            </a:solidFill>
            <a:ln>
              <a:solidFill>
                <a:srgbClr val="FFC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改善前</c:v>
                </c:pt>
                <c:pt idx="1">
                  <c:v>改善後</c:v>
                </c:pt>
              </c:strCache>
            </c:strRef>
          </c:cat>
          <c:val>
            <c:numRef>
              <c:f>工作表1!$C$2:$C$3</c:f>
              <c:numCache>
                <c:formatCode>General</c:formatCode>
                <c:ptCount val="2"/>
                <c:pt idx="0">
                  <c:v>84.11</c:v>
                </c:pt>
                <c:pt idx="1">
                  <c:v>91.32</c:v>
                </c:pt>
              </c:numCache>
            </c:numRef>
          </c:val>
          <c:extLst>
            <c:ext xmlns:c16="http://schemas.microsoft.com/office/drawing/2014/chart" uri="{C3380CC4-5D6E-409C-BE32-E72D297353CC}">
              <c16:uniqueId val="{00000001-486C-427E-AE2D-55246ED15A34}"/>
            </c:ext>
          </c:extLst>
        </c:ser>
        <c:dLbls>
          <c:showLegendKey val="0"/>
          <c:showVal val="0"/>
          <c:showCatName val="0"/>
          <c:showSerName val="0"/>
          <c:showPercent val="0"/>
          <c:showBubbleSize val="0"/>
        </c:dLbls>
        <c:gapWidth val="219"/>
        <c:overlap val="-27"/>
        <c:axId val="384615240"/>
        <c:axId val="384618520"/>
      </c:barChart>
      <c:catAx>
        <c:axId val="384615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標楷體" panose="03000509000000000000" pitchFamily="65" charset="-120"/>
                <a:ea typeface="標楷體" panose="03000509000000000000" pitchFamily="65" charset="-120"/>
                <a:cs typeface="+mn-cs"/>
              </a:defRPr>
            </a:pPr>
            <a:endParaRPr lang="zh-TW"/>
          </a:p>
        </c:txPr>
        <c:crossAx val="384618520"/>
        <c:crosses val="autoZero"/>
        <c:auto val="1"/>
        <c:lblAlgn val="ctr"/>
        <c:lblOffset val="100"/>
        <c:noMultiLvlLbl val="0"/>
      </c:catAx>
      <c:valAx>
        <c:axId val="3846185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TW"/>
          </a:p>
        </c:txPr>
        <c:crossAx val="3846152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標楷體" panose="03000509000000000000" pitchFamily="65" charset="-120"/>
              <a:ea typeface="標楷體" panose="03000509000000000000" pitchFamily="65" charset="-120"/>
              <a:cs typeface="+mn-cs"/>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TW"/>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P75-7R(</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雙手平衡</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工作表1!$B$1</c:f>
              <c:strCache>
                <c:ptCount val="1"/>
                <c:pt idx="0">
                  <c:v>總時間(秒)</c:v>
                </c:pt>
              </c:strCache>
            </c:strRef>
          </c:tx>
          <c:spPr>
            <a:solidFill>
              <a:srgbClr val="2E75B6"/>
            </a:solidFill>
            <a:ln>
              <a:solidFill>
                <a:srgbClr val="2E75B6"/>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改善前</c:v>
                </c:pt>
                <c:pt idx="1">
                  <c:v>改善後</c:v>
                </c:pt>
              </c:strCache>
            </c:strRef>
          </c:cat>
          <c:val>
            <c:numRef>
              <c:f>工作表1!$B$2:$B$3</c:f>
              <c:numCache>
                <c:formatCode>General</c:formatCode>
                <c:ptCount val="2"/>
                <c:pt idx="0">
                  <c:v>710.15</c:v>
                </c:pt>
                <c:pt idx="1">
                  <c:v>689.93</c:v>
                </c:pt>
              </c:numCache>
            </c:numRef>
          </c:val>
          <c:extLst>
            <c:ext xmlns:c16="http://schemas.microsoft.com/office/drawing/2014/chart" uri="{C3380CC4-5D6E-409C-BE32-E72D297353CC}">
              <c16:uniqueId val="{00000000-1D33-4EF5-A064-23A45D74BFC6}"/>
            </c:ext>
          </c:extLst>
        </c:ser>
        <c:ser>
          <c:idx val="1"/>
          <c:order val="1"/>
          <c:tx>
            <c:strRef>
              <c:f>工作表1!$C$1</c:f>
              <c:strCache>
                <c:ptCount val="1"/>
                <c:pt idx="0">
                  <c:v>生產線平衡率</c:v>
                </c:pt>
              </c:strCache>
            </c:strRef>
          </c:tx>
          <c:spPr>
            <a:solidFill>
              <a:srgbClr val="FFC000"/>
            </a:solidFill>
            <a:ln>
              <a:solidFill>
                <a:srgbClr val="FFC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改善前</c:v>
                </c:pt>
                <c:pt idx="1">
                  <c:v>改善後</c:v>
                </c:pt>
              </c:strCache>
            </c:strRef>
          </c:cat>
          <c:val>
            <c:numRef>
              <c:f>工作表1!$C$2:$C$3</c:f>
              <c:numCache>
                <c:formatCode>General</c:formatCode>
                <c:ptCount val="2"/>
                <c:pt idx="0">
                  <c:v>87.91</c:v>
                </c:pt>
                <c:pt idx="1">
                  <c:v>86.59</c:v>
                </c:pt>
              </c:numCache>
            </c:numRef>
          </c:val>
          <c:extLst>
            <c:ext xmlns:c16="http://schemas.microsoft.com/office/drawing/2014/chart" uri="{C3380CC4-5D6E-409C-BE32-E72D297353CC}">
              <c16:uniqueId val="{00000001-1D33-4EF5-A064-23A45D74BFC6}"/>
            </c:ext>
          </c:extLst>
        </c:ser>
        <c:dLbls>
          <c:showLegendKey val="0"/>
          <c:showVal val="0"/>
          <c:showCatName val="0"/>
          <c:showSerName val="0"/>
          <c:showPercent val="0"/>
          <c:showBubbleSize val="0"/>
        </c:dLbls>
        <c:gapWidth val="219"/>
        <c:overlap val="-27"/>
        <c:axId val="611826872"/>
        <c:axId val="611828512"/>
      </c:barChart>
      <c:catAx>
        <c:axId val="611826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標楷體" panose="03000509000000000000" pitchFamily="65" charset="-120"/>
                <a:ea typeface="標楷體" panose="03000509000000000000" pitchFamily="65" charset="-120"/>
                <a:cs typeface="+mn-cs"/>
              </a:defRPr>
            </a:pPr>
            <a:endParaRPr lang="zh-TW"/>
          </a:p>
        </c:txPr>
        <c:crossAx val="611828512"/>
        <c:crosses val="autoZero"/>
        <c:auto val="1"/>
        <c:lblAlgn val="ctr"/>
        <c:lblOffset val="100"/>
        <c:noMultiLvlLbl val="0"/>
      </c:catAx>
      <c:valAx>
        <c:axId val="6118285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TW"/>
          </a:p>
        </c:txPr>
        <c:crossAx val="611826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標楷體" panose="03000509000000000000" pitchFamily="65" charset="-120"/>
              <a:cs typeface="Times New Roman" panose="02020603050405020304" pitchFamily="18" charset="0"/>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TW"/>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ltLang="zh-TW" sz="2000" dirty="0">
                <a:latin typeface="Times New Roman" panose="02020603050405020304" pitchFamily="18" charset="0"/>
                <a:cs typeface="Times New Roman" panose="02020603050405020304" pitchFamily="18" charset="0"/>
              </a:rPr>
              <a:t>P75-7R</a:t>
            </a:r>
            <a:endParaRPr lang="zh-TW" altLang="en-US" sz="2000" dirty="0">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工作表1!$B$1</c:f>
              <c:strCache>
                <c:ptCount val="1"/>
                <c:pt idx="0">
                  <c:v>總時間(秒)</c:v>
                </c:pt>
              </c:strCache>
            </c:strRef>
          </c:tx>
          <c:spPr>
            <a:solidFill>
              <a:srgbClr val="2E75B6"/>
            </a:solidFill>
            <a:ln>
              <a:solidFill>
                <a:srgbClr val="2E75B6"/>
              </a:solid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F16-442B-957C-E42AE2D96B8D}"/>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F16-442B-957C-E42AE2D96B8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雙手平衡</c:v>
                </c:pt>
                <c:pt idx="1">
                  <c:v>ECRS手法</c:v>
                </c:pt>
              </c:strCache>
            </c:strRef>
          </c:cat>
          <c:val>
            <c:numRef>
              <c:f>工作表1!$B$2:$B$3</c:f>
              <c:numCache>
                <c:formatCode>General</c:formatCode>
                <c:ptCount val="2"/>
                <c:pt idx="0">
                  <c:v>689.93</c:v>
                </c:pt>
                <c:pt idx="1">
                  <c:v>689.41</c:v>
                </c:pt>
              </c:numCache>
            </c:numRef>
          </c:val>
          <c:extLst>
            <c:ext xmlns:c16="http://schemas.microsoft.com/office/drawing/2014/chart" uri="{C3380CC4-5D6E-409C-BE32-E72D297353CC}">
              <c16:uniqueId val="{00000000-CF16-442B-957C-E42AE2D96B8D}"/>
            </c:ext>
          </c:extLst>
        </c:ser>
        <c:ser>
          <c:idx val="1"/>
          <c:order val="1"/>
          <c:tx>
            <c:strRef>
              <c:f>工作表1!$C$1</c:f>
              <c:strCache>
                <c:ptCount val="1"/>
                <c:pt idx="0">
                  <c:v>生產線平衡率</c:v>
                </c:pt>
              </c:strCache>
            </c:strRef>
          </c:tx>
          <c:spPr>
            <a:solidFill>
              <a:srgbClr val="FFC000"/>
            </a:solidFill>
            <a:ln>
              <a:solidFill>
                <a:srgbClr val="FFC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雙手平衡</c:v>
                </c:pt>
                <c:pt idx="1">
                  <c:v>ECRS手法</c:v>
                </c:pt>
              </c:strCache>
            </c:strRef>
          </c:cat>
          <c:val>
            <c:numRef>
              <c:f>工作表1!$C$2:$C$3</c:f>
              <c:numCache>
                <c:formatCode>General</c:formatCode>
                <c:ptCount val="2"/>
                <c:pt idx="0">
                  <c:v>86.59</c:v>
                </c:pt>
                <c:pt idx="1">
                  <c:v>91.89</c:v>
                </c:pt>
              </c:numCache>
            </c:numRef>
          </c:val>
          <c:extLst>
            <c:ext xmlns:c16="http://schemas.microsoft.com/office/drawing/2014/chart" uri="{C3380CC4-5D6E-409C-BE32-E72D297353CC}">
              <c16:uniqueId val="{00000001-CF16-442B-957C-E42AE2D96B8D}"/>
            </c:ext>
          </c:extLst>
        </c:ser>
        <c:dLbls>
          <c:showLegendKey val="0"/>
          <c:showVal val="0"/>
          <c:showCatName val="0"/>
          <c:showSerName val="0"/>
          <c:showPercent val="0"/>
          <c:showBubbleSize val="0"/>
        </c:dLbls>
        <c:gapWidth val="219"/>
        <c:overlap val="-27"/>
        <c:axId val="635317384"/>
        <c:axId val="635311152"/>
      </c:barChart>
      <c:catAx>
        <c:axId val="635317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標楷體" panose="03000509000000000000" pitchFamily="65" charset="-120"/>
                <a:cs typeface="Times New Roman" panose="02020603050405020304" pitchFamily="18" charset="0"/>
              </a:defRPr>
            </a:pPr>
            <a:endParaRPr lang="zh-TW"/>
          </a:p>
        </c:txPr>
        <c:crossAx val="635311152"/>
        <c:crosses val="autoZero"/>
        <c:auto val="1"/>
        <c:lblAlgn val="ctr"/>
        <c:lblOffset val="100"/>
        <c:noMultiLvlLbl val="0"/>
      </c:catAx>
      <c:valAx>
        <c:axId val="6353111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TW"/>
          </a:p>
        </c:txPr>
        <c:crossAx val="6353173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標楷體" panose="03000509000000000000" pitchFamily="65" charset="-120"/>
              <a:cs typeface="Times New Roman" panose="02020603050405020304" pitchFamily="18" charset="0"/>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TW"/>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P75-FT</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工作表1!$B$1</c:f>
              <c:strCache>
                <c:ptCount val="1"/>
                <c:pt idx="0">
                  <c:v>搬運時間(秒)</c:v>
                </c:pt>
              </c:strCache>
            </c:strRef>
          </c:tx>
          <c:spPr>
            <a:solidFill>
              <a:srgbClr val="2E75B6"/>
            </a:solidFill>
            <a:ln>
              <a:solidFill>
                <a:srgbClr val="2E75B6"/>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改善前</c:v>
                </c:pt>
                <c:pt idx="1">
                  <c:v>改善後</c:v>
                </c:pt>
              </c:strCache>
            </c:strRef>
          </c:cat>
          <c:val>
            <c:numRef>
              <c:f>工作表1!$B$2:$B$3</c:f>
              <c:numCache>
                <c:formatCode>General</c:formatCode>
                <c:ptCount val="2"/>
                <c:pt idx="0">
                  <c:v>35</c:v>
                </c:pt>
                <c:pt idx="1">
                  <c:v>25</c:v>
                </c:pt>
              </c:numCache>
            </c:numRef>
          </c:val>
          <c:extLst>
            <c:ext xmlns:c16="http://schemas.microsoft.com/office/drawing/2014/chart" uri="{C3380CC4-5D6E-409C-BE32-E72D297353CC}">
              <c16:uniqueId val="{00000000-E141-4459-8B77-5AF7A29E8E7F}"/>
            </c:ext>
          </c:extLst>
        </c:ser>
        <c:ser>
          <c:idx val="1"/>
          <c:order val="1"/>
          <c:tx>
            <c:strRef>
              <c:f>工作表1!$C$1</c:f>
              <c:strCache>
                <c:ptCount val="1"/>
                <c:pt idx="0">
                  <c:v>搬運次數(次)</c:v>
                </c:pt>
              </c:strCache>
            </c:strRef>
          </c:tx>
          <c:spPr>
            <a:solidFill>
              <a:srgbClr val="FFC000"/>
            </a:solidFill>
            <a:ln>
              <a:solidFill>
                <a:srgbClr val="FFC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改善前</c:v>
                </c:pt>
                <c:pt idx="1">
                  <c:v>改善後</c:v>
                </c:pt>
              </c:strCache>
            </c:strRef>
          </c:cat>
          <c:val>
            <c:numRef>
              <c:f>工作表1!$C$2:$C$3</c:f>
              <c:numCache>
                <c:formatCode>General</c:formatCode>
                <c:ptCount val="2"/>
                <c:pt idx="0">
                  <c:v>9</c:v>
                </c:pt>
                <c:pt idx="1">
                  <c:v>7</c:v>
                </c:pt>
              </c:numCache>
            </c:numRef>
          </c:val>
          <c:extLst>
            <c:ext xmlns:c16="http://schemas.microsoft.com/office/drawing/2014/chart" uri="{C3380CC4-5D6E-409C-BE32-E72D297353CC}">
              <c16:uniqueId val="{00000001-E141-4459-8B77-5AF7A29E8E7F}"/>
            </c:ext>
          </c:extLst>
        </c:ser>
        <c:dLbls>
          <c:showLegendKey val="0"/>
          <c:showVal val="0"/>
          <c:showCatName val="0"/>
          <c:showSerName val="0"/>
          <c:showPercent val="0"/>
          <c:showBubbleSize val="0"/>
        </c:dLbls>
        <c:gapWidth val="219"/>
        <c:overlap val="-27"/>
        <c:axId val="635308200"/>
        <c:axId val="635304920"/>
      </c:barChart>
      <c:catAx>
        <c:axId val="635308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標楷體" panose="03000509000000000000" pitchFamily="65" charset="-120"/>
                <a:ea typeface="標楷體" panose="03000509000000000000" pitchFamily="65" charset="-120"/>
                <a:cs typeface="+mn-cs"/>
              </a:defRPr>
            </a:pPr>
            <a:endParaRPr lang="zh-TW"/>
          </a:p>
        </c:txPr>
        <c:crossAx val="635304920"/>
        <c:crosses val="autoZero"/>
        <c:auto val="1"/>
        <c:lblAlgn val="ctr"/>
        <c:lblOffset val="100"/>
        <c:noMultiLvlLbl val="0"/>
      </c:catAx>
      <c:valAx>
        <c:axId val="6353049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TW"/>
          </a:p>
        </c:txPr>
        <c:crossAx val="6353082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標楷體" panose="03000509000000000000" pitchFamily="65" charset="-120"/>
              <a:cs typeface="Times New Roman" panose="02020603050405020304" pitchFamily="18" charset="0"/>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TW"/>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P75-9R</a:t>
            </a: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包裝</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工作表1!$B$1</c:f>
              <c:strCache>
                <c:ptCount val="1"/>
                <c:pt idx="0">
                  <c:v>花費時間(秒)</c:v>
                </c:pt>
              </c:strCache>
            </c:strRef>
          </c:tx>
          <c:spPr>
            <a:solidFill>
              <a:srgbClr val="2E75B6"/>
            </a:solidFill>
            <a:ln>
              <a:solidFill>
                <a:srgbClr val="2E75B6"/>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改善前</c:v>
                </c:pt>
                <c:pt idx="1">
                  <c:v>改善後</c:v>
                </c:pt>
              </c:strCache>
            </c:strRef>
          </c:cat>
          <c:val>
            <c:numRef>
              <c:f>工作表1!$B$2:$B$3</c:f>
              <c:numCache>
                <c:formatCode>General</c:formatCode>
                <c:ptCount val="2"/>
                <c:pt idx="0">
                  <c:v>5</c:v>
                </c:pt>
                <c:pt idx="1">
                  <c:v>3</c:v>
                </c:pt>
              </c:numCache>
            </c:numRef>
          </c:val>
          <c:extLst>
            <c:ext xmlns:c16="http://schemas.microsoft.com/office/drawing/2014/chart" uri="{C3380CC4-5D6E-409C-BE32-E72D297353CC}">
              <c16:uniqueId val="{00000000-4101-4002-A04E-C5AA602E2090}"/>
            </c:ext>
          </c:extLst>
        </c:ser>
        <c:ser>
          <c:idx val="1"/>
          <c:order val="1"/>
          <c:tx>
            <c:strRef>
              <c:f>工作表1!$C$1</c:f>
              <c:strCache>
                <c:ptCount val="1"/>
                <c:pt idx="0">
                  <c:v>腳步步數(步)</c:v>
                </c:pt>
              </c:strCache>
            </c:strRef>
          </c:tx>
          <c:spPr>
            <a:solidFill>
              <a:srgbClr val="FFC000"/>
            </a:solidFill>
            <a:ln>
              <a:solidFill>
                <a:srgbClr val="FF9409"/>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工作表1!$A$2:$A$3</c:f>
              <c:strCache>
                <c:ptCount val="2"/>
                <c:pt idx="0">
                  <c:v>改善前</c:v>
                </c:pt>
                <c:pt idx="1">
                  <c:v>改善後</c:v>
                </c:pt>
              </c:strCache>
            </c:strRef>
          </c:cat>
          <c:val>
            <c:numRef>
              <c:f>工作表1!$C$2:$C$3</c:f>
              <c:numCache>
                <c:formatCode>General</c:formatCode>
                <c:ptCount val="2"/>
                <c:pt idx="0">
                  <c:v>4</c:v>
                </c:pt>
                <c:pt idx="1">
                  <c:v>0</c:v>
                </c:pt>
              </c:numCache>
            </c:numRef>
          </c:val>
          <c:extLst>
            <c:ext xmlns:c16="http://schemas.microsoft.com/office/drawing/2014/chart" uri="{C3380CC4-5D6E-409C-BE32-E72D297353CC}">
              <c16:uniqueId val="{00000001-4101-4002-A04E-C5AA602E2090}"/>
            </c:ext>
          </c:extLst>
        </c:ser>
        <c:dLbls>
          <c:showLegendKey val="0"/>
          <c:showVal val="0"/>
          <c:showCatName val="0"/>
          <c:showSerName val="0"/>
          <c:showPercent val="0"/>
          <c:showBubbleSize val="0"/>
        </c:dLbls>
        <c:gapWidth val="219"/>
        <c:overlap val="-27"/>
        <c:axId val="635298032"/>
        <c:axId val="635288520"/>
      </c:barChart>
      <c:catAx>
        <c:axId val="635298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標楷體" panose="03000509000000000000" pitchFamily="65" charset="-120"/>
                <a:ea typeface="標楷體" panose="03000509000000000000" pitchFamily="65" charset="-120"/>
                <a:cs typeface="+mn-cs"/>
              </a:defRPr>
            </a:pPr>
            <a:endParaRPr lang="zh-TW"/>
          </a:p>
        </c:txPr>
        <c:crossAx val="635288520"/>
        <c:crosses val="autoZero"/>
        <c:auto val="1"/>
        <c:lblAlgn val="ctr"/>
        <c:lblOffset val="100"/>
        <c:noMultiLvlLbl val="0"/>
      </c:catAx>
      <c:valAx>
        <c:axId val="6352885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zh-TW"/>
          </a:p>
        </c:txPr>
        <c:crossAx val="6352980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標楷體" panose="03000509000000000000" pitchFamily="65" charset="-120"/>
              <a:cs typeface="Times New Roman" panose="02020603050405020304" pitchFamily="18" charset="0"/>
            </a:defRPr>
          </a:pPr>
          <a:endParaRPr lang="zh-TW"/>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A68C32-F0B5-4B38-BB69-945A51A96571}" type="doc">
      <dgm:prSet loTypeId="urn:microsoft.com/office/officeart/2005/8/layout/equation1" loCatId="process" qsTypeId="urn:microsoft.com/office/officeart/2005/8/quickstyle/simple1" qsCatId="simple" csTypeId="urn:microsoft.com/office/officeart/2005/8/colors/accent1_2" csCatId="accent1" phldr="1"/>
      <dgm:spPr/>
    </dgm:pt>
    <dgm:pt modelId="{244CB799-FDDE-42EB-BE67-5DAEE12262D5}">
      <dgm:prSet phldrT="[文字]"/>
      <dgm:spPr/>
      <dgm:t>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A</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158F1118-1720-4160-AC9A-AB4D5135036C}" type="parTrans" cxnId="{07C6852C-B45E-486D-BC26-DD4506B0352B}">
      <dgm:prSet/>
      <dgm:spPr/>
      <dgm:t>
        <a:bodyPr/>
        <a:lstStyle/>
        <a:p>
          <a:endParaRPr lang="zh-TW" altLang="en-US"/>
        </a:p>
      </dgm:t>
    </dgm:pt>
    <dgm:pt modelId="{307FD095-C941-4459-AD1E-270A1D9C0183}" type="sibTrans" cxnId="{07C6852C-B45E-486D-BC26-DD4506B0352B}">
      <dgm:prSet/>
      <dgm:spPr/>
      <dgm:t>
        <a:bodyPr/>
        <a:lstStyle/>
        <a:p>
          <a:endParaRPr lang="zh-TW" altLang="en-US"/>
        </a:p>
      </dgm:t>
    </dgm:pt>
    <dgm:pt modelId="{17E08348-42F4-4114-B5A0-17AFBC3612F1}">
      <dgm:prSet phldrT="[文字]"/>
      <dgm:spPr/>
      <dgm:t>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B</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2C0E40B8-DEE9-4DE1-B297-04564D076419}" type="parTrans" cxnId="{823400D7-262B-4337-BA26-B597D36BE283}">
      <dgm:prSet/>
      <dgm:spPr/>
      <dgm:t>
        <a:bodyPr/>
        <a:lstStyle/>
        <a:p>
          <a:endParaRPr lang="zh-TW" altLang="en-US"/>
        </a:p>
      </dgm:t>
    </dgm:pt>
    <dgm:pt modelId="{F53E2AFA-8816-4B5D-A238-AC9C7B95E1EB}" type="sibTrans" cxnId="{823400D7-262B-4337-BA26-B597D36BE283}">
      <dgm:prSet/>
      <dgm:spPr/>
      <dgm:t>
        <a:bodyPr/>
        <a:lstStyle/>
        <a:p>
          <a:endParaRPr lang="zh-TW" altLang="en-US"/>
        </a:p>
      </dgm:t>
    </dgm:pt>
    <dgm:pt modelId="{AA97BD4C-0B5A-480F-8468-2E3BCEFA340B}">
      <dgm:prSet phldrT="[文字]"/>
      <dgm:spPr/>
      <dgm:t>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P75</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筆電</a:t>
          </a:r>
        </a:p>
      </dgm:t>
    </dgm:pt>
    <dgm:pt modelId="{5D580E9A-E385-4F2F-917B-68F5F005AE12}" type="parTrans" cxnId="{2E472E44-FECD-47F1-9E1E-14A2A1602F3D}">
      <dgm:prSet/>
      <dgm:spPr/>
      <dgm:t>
        <a:bodyPr/>
        <a:lstStyle/>
        <a:p>
          <a:endParaRPr lang="zh-TW" altLang="en-US"/>
        </a:p>
      </dgm:t>
    </dgm:pt>
    <dgm:pt modelId="{82A5397E-6DD3-463A-9F7C-EF9C86F42CB9}" type="sibTrans" cxnId="{2E472E44-FECD-47F1-9E1E-14A2A1602F3D}">
      <dgm:prSet/>
      <dgm:spPr/>
      <dgm:t>
        <a:bodyPr/>
        <a:lstStyle/>
        <a:p>
          <a:endParaRPr lang="zh-TW" altLang="en-US"/>
        </a:p>
      </dgm:t>
    </dgm:pt>
    <dgm:pt modelId="{C5C7EE32-B92A-49F6-BAD0-E49C32AC8C5B}">
      <dgm:prSet phldrT="[文字]"/>
      <dgm:spPr/>
      <dgm:t>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C</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CFE74FB7-71AF-4B22-9BEB-379F8435E2A6}" type="parTrans" cxnId="{66B97112-C1C5-484B-A6B5-E5E6E427BBFA}">
      <dgm:prSet/>
      <dgm:spPr/>
      <dgm:t>
        <a:bodyPr/>
        <a:lstStyle/>
        <a:p>
          <a:endParaRPr lang="zh-TW" altLang="en-US"/>
        </a:p>
      </dgm:t>
    </dgm:pt>
    <dgm:pt modelId="{28BD2DD2-D012-4B76-8815-CDA18EA75882}" type="sibTrans" cxnId="{66B97112-C1C5-484B-A6B5-E5E6E427BBFA}">
      <dgm:prSet/>
      <dgm:spPr/>
      <dgm:t>
        <a:bodyPr/>
        <a:lstStyle/>
        <a:p>
          <a:endParaRPr lang="zh-TW" altLang="en-US"/>
        </a:p>
      </dgm:t>
    </dgm:pt>
    <dgm:pt modelId="{4655A58D-D2EB-40E9-898B-240F6CC62907}">
      <dgm:prSet phldrT="[文字]"/>
      <dgm:spPr/>
      <dgm:t>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D</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B6AA5496-0A25-48A4-84F1-A23FF3ECF436}" type="parTrans" cxnId="{C80693F0-CE0F-47F8-8A71-7C90ACC0A9B3}">
      <dgm:prSet/>
      <dgm:spPr/>
      <dgm:t>
        <a:bodyPr/>
        <a:lstStyle/>
        <a:p>
          <a:endParaRPr lang="zh-TW" altLang="en-US"/>
        </a:p>
      </dgm:t>
    </dgm:pt>
    <dgm:pt modelId="{28C6738D-7C18-450E-8324-51B12AF80E16}" type="sibTrans" cxnId="{C80693F0-CE0F-47F8-8A71-7C90ACC0A9B3}">
      <dgm:prSet/>
      <dgm:spPr/>
      <dgm:t>
        <a:bodyPr/>
        <a:lstStyle/>
        <a:p>
          <a:endParaRPr lang="zh-TW" altLang="en-US"/>
        </a:p>
      </dgm:t>
    </dgm:pt>
    <dgm:pt modelId="{22F2A3BC-3DC2-4E80-825F-6EEEF9BA3578}" type="pres">
      <dgm:prSet presAssocID="{C7A68C32-F0B5-4B38-BB69-945A51A96571}" presName="linearFlow" presStyleCnt="0">
        <dgm:presLayoutVars>
          <dgm:dir/>
          <dgm:resizeHandles val="exact"/>
        </dgm:presLayoutVars>
      </dgm:prSet>
      <dgm:spPr/>
    </dgm:pt>
    <dgm:pt modelId="{05FE05B6-A8EE-4BBD-BE45-76AA53094A3A}" type="pres">
      <dgm:prSet presAssocID="{244CB799-FDDE-42EB-BE67-5DAEE12262D5}" presName="node" presStyleLbl="node1" presStyleIdx="0" presStyleCnt="5">
        <dgm:presLayoutVars>
          <dgm:bulletEnabled val="1"/>
        </dgm:presLayoutVars>
      </dgm:prSet>
      <dgm:spPr/>
      <dgm:t>
        <a:bodyPr/>
        <a:lstStyle/>
        <a:p>
          <a:endParaRPr lang="zh-TW" altLang="en-US"/>
        </a:p>
      </dgm:t>
    </dgm:pt>
    <dgm:pt modelId="{98C8C213-61E4-4063-8CEF-23D71CB79072}" type="pres">
      <dgm:prSet presAssocID="{307FD095-C941-4459-AD1E-270A1D9C0183}" presName="spacerL" presStyleCnt="0"/>
      <dgm:spPr/>
    </dgm:pt>
    <dgm:pt modelId="{FF7019E6-D989-4623-B7A0-3B9F43568E70}" type="pres">
      <dgm:prSet presAssocID="{307FD095-C941-4459-AD1E-270A1D9C0183}" presName="sibTrans" presStyleLbl="sibTrans2D1" presStyleIdx="0" presStyleCnt="4"/>
      <dgm:spPr/>
      <dgm:t>
        <a:bodyPr/>
        <a:lstStyle/>
        <a:p>
          <a:endParaRPr lang="zh-TW" altLang="en-US"/>
        </a:p>
      </dgm:t>
    </dgm:pt>
    <dgm:pt modelId="{3D1B24D7-B579-4FAB-9089-BC9F76E7EA4F}" type="pres">
      <dgm:prSet presAssocID="{307FD095-C941-4459-AD1E-270A1D9C0183}" presName="spacerR" presStyleCnt="0"/>
      <dgm:spPr/>
    </dgm:pt>
    <dgm:pt modelId="{13E42362-7CC0-4514-8CA8-AC560763C9AF}" type="pres">
      <dgm:prSet presAssocID="{17E08348-42F4-4114-B5A0-17AFBC3612F1}" presName="node" presStyleLbl="node1" presStyleIdx="1" presStyleCnt="5">
        <dgm:presLayoutVars>
          <dgm:bulletEnabled val="1"/>
        </dgm:presLayoutVars>
      </dgm:prSet>
      <dgm:spPr/>
      <dgm:t>
        <a:bodyPr/>
        <a:lstStyle/>
        <a:p>
          <a:endParaRPr lang="zh-TW" altLang="en-US"/>
        </a:p>
      </dgm:t>
    </dgm:pt>
    <dgm:pt modelId="{AEE731EC-FE21-4C14-879A-B18E4D92881B}" type="pres">
      <dgm:prSet presAssocID="{F53E2AFA-8816-4B5D-A238-AC9C7B95E1EB}" presName="spacerL" presStyleCnt="0"/>
      <dgm:spPr/>
    </dgm:pt>
    <dgm:pt modelId="{D114CCDA-082B-4DF4-BCF3-167F0168E7E0}" type="pres">
      <dgm:prSet presAssocID="{F53E2AFA-8816-4B5D-A238-AC9C7B95E1EB}" presName="sibTrans" presStyleLbl="sibTrans2D1" presStyleIdx="1" presStyleCnt="4"/>
      <dgm:spPr/>
      <dgm:t>
        <a:bodyPr/>
        <a:lstStyle/>
        <a:p>
          <a:endParaRPr lang="zh-TW" altLang="en-US"/>
        </a:p>
      </dgm:t>
    </dgm:pt>
    <dgm:pt modelId="{59E59B2F-A9D6-4568-847A-280B1B56DCBA}" type="pres">
      <dgm:prSet presAssocID="{F53E2AFA-8816-4B5D-A238-AC9C7B95E1EB}" presName="spacerR" presStyleCnt="0"/>
      <dgm:spPr/>
    </dgm:pt>
    <dgm:pt modelId="{A438107E-21F1-453C-8ACB-F8E773AA9A48}" type="pres">
      <dgm:prSet presAssocID="{C5C7EE32-B92A-49F6-BAD0-E49C32AC8C5B}" presName="node" presStyleLbl="node1" presStyleIdx="2" presStyleCnt="5">
        <dgm:presLayoutVars>
          <dgm:bulletEnabled val="1"/>
        </dgm:presLayoutVars>
      </dgm:prSet>
      <dgm:spPr/>
      <dgm:t>
        <a:bodyPr/>
        <a:lstStyle/>
        <a:p>
          <a:endParaRPr lang="zh-TW" altLang="en-US"/>
        </a:p>
      </dgm:t>
    </dgm:pt>
    <dgm:pt modelId="{98D42FCE-793D-4C7E-AEB3-0D15279C0A0D}" type="pres">
      <dgm:prSet presAssocID="{28BD2DD2-D012-4B76-8815-CDA18EA75882}" presName="spacerL" presStyleCnt="0"/>
      <dgm:spPr/>
    </dgm:pt>
    <dgm:pt modelId="{B1CD78E2-4A42-41C4-91E3-4E6C90766C7F}" type="pres">
      <dgm:prSet presAssocID="{28BD2DD2-D012-4B76-8815-CDA18EA75882}" presName="sibTrans" presStyleLbl="sibTrans2D1" presStyleIdx="2" presStyleCnt="4"/>
      <dgm:spPr/>
      <dgm:t>
        <a:bodyPr/>
        <a:lstStyle/>
        <a:p>
          <a:endParaRPr lang="zh-TW" altLang="en-US"/>
        </a:p>
      </dgm:t>
    </dgm:pt>
    <dgm:pt modelId="{992FA603-9083-4BB7-A28D-27F017A9162D}" type="pres">
      <dgm:prSet presAssocID="{28BD2DD2-D012-4B76-8815-CDA18EA75882}" presName="spacerR" presStyleCnt="0"/>
      <dgm:spPr/>
    </dgm:pt>
    <dgm:pt modelId="{66E75E37-CB67-4A9E-B713-DBE6CFF682F5}" type="pres">
      <dgm:prSet presAssocID="{4655A58D-D2EB-40E9-898B-240F6CC62907}" presName="node" presStyleLbl="node1" presStyleIdx="3" presStyleCnt="5">
        <dgm:presLayoutVars>
          <dgm:bulletEnabled val="1"/>
        </dgm:presLayoutVars>
      </dgm:prSet>
      <dgm:spPr/>
      <dgm:t>
        <a:bodyPr/>
        <a:lstStyle/>
        <a:p>
          <a:endParaRPr lang="zh-TW" altLang="en-US"/>
        </a:p>
      </dgm:t>
    </dgm:pt>
    <dgm:pt modelId="{A2A02651-D7AF-42D6-A284-50A02320EA0D}" type="pres">
      <dgm:prSet presAssocID="{28C6738D-7C18-450E-8324-51B12AF80E16}" presName="spacerL" presStyleCnt="0"/>
      <dgm:spPr/>
    </dgm:pt>
    <dgm:pt modelId="{6922C68D-4368-47F8-8CF1-E5A49AE56F00}" type="pres">
      <dgm:prSet presAssocID="{28C6738D-7C18-450E-8324-51B12AF80E16}" presName="sibTrans" presStyleLbl="sibTrans2D1" presStyleIdx="3" presStyleCnt="4"/>
      <dgm:spPr/>
      <dgm:t>
        <a:bodyPr/>
        <a:lstStyle/>
        <a:p>
          <a:endParaRPr lang="zh-TW" altLang="en-US"/>
        </a:p>
      </dgm:t>
    </dgm:pt>
    <dgm:pt modelId="{067CFA17-9D03-4614-A584-E89FF4DB715F}" type="pres">
      <dgm:prSet presAssocID="{28C6738D-7C18-450E-8324-51B12AF80E16}" presName="spacerR" presStyleCnt="0"/>
      <dgm:spPr/>
    </dgm:pt>
    <dgm:pt modelId="{5F1148DE-E5F8-4050-BFF1-289BB2D0F8B9}" type="pres">
      <dgm:prSet presAssocID="{AA97BD4C-0B5A-480F-8468-2E3BCEFA340B}" presName="node" presStyleLbl="node1" presStyleIdx="4" presStyleCnt="5">
        <dgm:presLayoutVars>
          <dgm:bulletEnabled val="1"/>
        </dgm:presLayoutVars>
      </dgm:prSet>
      <dgm:spPr/>
      <dgm:t>
        <a:bodyPr/>
        <a:lstStyle/>
        <a:p>
          <a:endParaRPr lang="zh-TW" altLang="en-US"/>
        </a:p>
      </dgm:t>
    </dgm:pt>
  </dgm:ptLst>
  <dgm:cxnLst>
    <dgm:cxn modelId="{18A3958C-EC22-48EB-A848-33A5FE8E73D2}" type="presOf" srcId="{28C6738D-7C18-450E-8324-51B12AF80E16}" destId="{6922C68D-4368-47F8-8CF1-E5A49AE56F00}" srcOrd="0" destOrd="0" presId="urn:microsoft.com/office/officeart/2005/8/layout/equation1"/>
    <dgm:cxn modelId="{C80693F0-CE0F-47F8-8A71-7C90ACC0A9B3}" srcId="{C7A68C32-F0B5-4B38-BB69-945A51A96571}" destId="{4655A58D-D2EB-40E9-898B-240F6CC62907}" srcOrd="3" destOrd="0" parTransId="{B6AA5496-0A25-48A4-84F1-A23FF3ECF436}" sibTransId="{28C6738D-7C18-450E-8324-51B12AF80E16}"/>
    <dgm:cxn modelId="{1ECC691C-5AAF-4D00-ABCF-2845A538DDBF}" type="presOf" srcId="{C5C7EE32-B92A-49F6-BAD0-E49C32AC8C5B}" destId="{A438107E-21F1-453C-8ACB-F8E773AA9A48}" srcOrd="0" destOrd="0" presId="urn:microsoft.com/office/officeart/2005/8/layout/equation1"/>
    <dgm:cxn modelId="{478B1BCD-0080-4EF1-A3DD-43010B41AC3A}" type="presOf" srcId="{28BD2DD2-D012-4B76-8815-CDA18EA75882}" destId="{B1CD78E2-4A42-41C4-91E3-4E6C90766C7F}" srcOrd="0" destOrd="0" presId="urn:microsoft.com/office/officeart/2005/8/layout/equation1"/>
    <dgm:cxn modelId="{A19E039F-08C7-4416-AF1D-033009951843}" type="presOf" srcId="{307FD095-C941-4459-AD1E-270A1D9C0183}" destId="{FF7019E6-D989-4623-B7A0-3B9F43568E70}" srcOrd="0" destOrd="0" presId="urn:microsoft.com/office/officeart/2005/8/layout/equation1"/>
    <dgm:cxn modelId="{66B97112-C1C5-484B-A6B5-E5E6E427BBFA}" srcId="{C7A68C32-F0B5-4B38-BB69-945A51A96571}" destId="{C5C7EE32-B92A-49F6-BAD0-E49C32AC8C5B}" srcOrd="2" destOrd="0" parTransId="{CFE74FB7-71AF-4B22-9BEB-379F8435E2A6}" sibTransId="{28BD2DD2-D012-4B76-8815-CDA18EA75882}"/>
    <dgm:cxn modelId="{17BB40BA-E89C-48EF-B0EB-674FB4DCE1F7}" type="presOf" srcId="{244CB799-FDDE-42EB-BE67-5DAEE12262D5}" destId="{05FE05B6-A8EE-4BBD-BE45-76AA53094A3A}" srcOrd="0" destOrd="0" presId="urn:microsoft.com/office/officeart/2005/8/layout/equation1"/>
    <dgm:cxn modelId="{2E472E44-FECD-47F1-9E1E-14A2A1602F3D}" srcId="{C7A68C32-F0B5-4B38-BB69-945A51A96571}" destId="{AA97BD4C-0B5A-480F-8468-2E3BCEFA340B}" srcOrd="4" destOrd="0" parTransId="{5D580E9A-E385-4F2F-917B-68F5F005AE12}" sibTransId="{82A5397E-6DD3-463A-9F7C-EF9C86F42CB9}"/>
    <dgm:cxn modelId="{8EAB0C9E-682C-4326-9B39-43A130ADDEE1}" type="presOf" srcId="{C7A68C32-F0B5-4B38-BB69-945A51A96571}" destId="{22F2A3BC-3DC2-4E80-825F-6EEEF9BA3578}" srcOrd="0" destOrd="0" presId="urn:microsoft.com/office/officeart/2005/8/layout/equation1"/>
    <dgm:cxn modelId="{D0EEE2F5-BE38-46F7-8CE7-FD740D368244}" type="presOf" srcId="{F53E2AFA-8816-4B5D-A238-AC9C7B95E1EB}" destId="{D114CCDA-082B-4DF4-BCF3-167F0168E7E0}" srcOrd="0" destOrd="0" presId="urn:microsoft.com/office/officeart/2005/8/layout/equation1"/>
    <dgm:cxn modelId="{285EB4A0-0DE0-4125-B298-8DF8EA54F706}" type="presOf" srcId="{AA97BD4C-0B5A-480F-8468-2E3BCEFA340B}" destId="{5F1148DE-E5F8-4050-BFF1-289BB2D0F8B9}" srcOrd="0" destOrd="0" presId="urn:microsoft.com/office/officeart/2005/8/layout/equation1"/>
    <dgm:cxn modelId="{823400D7-262B-4337-BA26-B597D36BE283}" srcId="{C7A68C32-F0B5-4B38-BB69-945A51A96571}" destId="{17E08348-42F4-4114-B5A0-17AFBC3612F1}" srcOrd="1" destOrd="0" parTransId="{2C0E40B8-DEE9-4DE1-B297-04564D076419}" sibTransId="{F53E2AFA-8816-4B5D-A238-AC9C7B95E1EB}"/>
    <dgm:cxn modelId="{63B35C4D-6F71-4FCD-8AE1-31C658BE657A}" type="presOf" srcId="{17E08348-42F4-4114-B5A0-17AFBC3612F1}" destId="{13E42362-7CC0-4514-8CA8-AC560763C9AF}" srcOrd="0" destOrd="0" presId="urn:microsoft.com/office/officeart/2005/8/layout/equation1"/>
    <dgm:cxn modelId="{07C6852C-B45E-486D-BC26-DD4506B0352B}" srcId="{C7A68C32-F0B5-4B38-BB69-945A51A96571}" destId="{244CB799-FDDE-42EB-BE67-5DAEE12262D5}" srcOrd="0" destOrd="0" parTransId="{158F1118-1720-4160-AC9A-AB4D5135036C}" sibTransId="{307FD095-C941-4459-AD1E-270A1D9C0183}"/>
    <dgm:cxn modelId="{3088F5F2-A0F5-4A88-B712-215B7ACE317C}" type="presOf" srcId="{4655A58D-D2EB-40E9-898B-240F6CC62907}" destId="{66E75E37-CB67-4A9E-B713-DBE6CFF682F5}" srcOrd="0" destOrd="0" presId="urn:microsoft.com/office/officeart/2005/8/layout/equation1"/>
    <dgm:cxn modelId="{3E3EDBC0-1B38-4345-8A5C-DACF62EBB2F5}" type="presParOf" srcId="{22F2A3BC-3DC2-4E80-825F-6EEEF9BA3578}" destId="{05FE05B6-A8EE-4BBD-BE45-76AA53094A3A}" srcOrd="0" destOrd="0" presId="urn:microsoft.com/office/officeart/2005/8/layout/equation1"/>
    <dgm:cxn modelId="{ED56D50F-C520-4FEE-9472-F8C97C96DECD}" type="presParOf" srcId="{22F2A3BC-3DC2-4E80-825F-6EEEF9BA3578}" destId="{98C8C213-61E4-4063-8CEF-23D71CB79072}" srcOrd="1" destOrd="0" presId="urn:microsoft.com/office/officeart/2005/8/layout/equation1"/>
    <dgm:cxn modelId="{ADFA3031-E40A-4D9D-9277-AF5BAB2E1D4F}" type="presParOf" srcId="{22F2A3BC-3DC2-4E80-825F-6EEEF9BA3578}" destId="{FF7019E6-D989-4623-B7A0-3B9F43568E70}" srcOrd="2" destOrd="0" presId="urn:microsoft.com/office/officeart/2005/8/layout/equation1"/>
    <dgm:cxn modelId="{B8F93CF3-9304-4AC9-A84B-D24777CB433A}" type="presParOf" srcId="{22F2A3BC-3DC2-4E80-825F-6EEEF9BA3578}" destId="{3D1B24D7-B579-4FAB-9089-BC9F76E7EA4F}" srcOrd="3" destOrd="0" presId="urn:microsoft.com/office/officeart/2005/8/layout/equation1"/>
    <dgm:cxn modelId="{08F3E341-0E95-49C5-8BEB-CA6978563A39}" type="presParOf" srcId="{22F2A3BC-3DC2-4E80-825F-6EEEF9BA3578}" destId="{13E42362-7CC0-4514-8CA8-AC560763C9AF}" srcOrd="4" destOrd="0" presId="urn:microsoft.com/office/officeart/2005/8/layout/equation1"/>
    <dgm:cxn modelId="{35B9D18B-B057-4622-B19F-7E51FD1CDF0D}" type="presParOf" srcId="{22F2A3BC-3DC2-4E80-825F-6EEEF9BA3578}" destId="{AEE731EC-FE21-4C14-879A-B18E4D92881B}" srcOrd="5" destOrd="0" presId="urn:microsoft.com/office/officeart/2005/8/layout/equation1"/>
    <dgm:cxn modelId="{1C4EE1A7-0D28-417A-888B-E8D5DC5267E0}" type="presParOf" srcId="{22F2A3BC-3DC2-4E80-825F-6EEEF9BA3578}" destId="{D114CCDA-082B-4DF4-BCF3-167F0168E7E0}" srcOrd="6" destOrd="0" presId="urn:microsoft.com/office/officeart/2005/8/layout/equation1"/>
    <dgm:cxn modelId="{EE634369-76F8-4CF1-B81B-9E4E9725B067}" type="presParOf" srcId="{22F2A3BC-3DC2-4E80-825F-6EEEF9BA3578}" destId="{59E59B2F-A9D6-4568-847A-280B1B56DCBA}" srcOrd="7" destOrd="0" presId="urn:microsoft.com/office/officeart/2005/8/layout/equation1"/>
    <dgm:cxn modelId="{62599A11-0693-4CE0-A8B1-AE540B4B443A}" type="presParOf" srcId="{22F2A3BC-3DC2-4E80-825F-6EEEF9BA3578}" destId="{A438107E-21F1-453C-8ACB-F8E773AA9A48}" srcOrd="8" destOrd="0" presId="urn:microsoft.com/office/officeart/2005/8/layout/equation1"/>
    <dgm:cxn modelId="{D23D1461-F129-450E-9B8A-9ED1818CB543}" type="presParOf" srcId="{22F2A3BC-3DC2-4E80-825F-6EEEF9BA3578}" destId="{98D42FCE-793D-4C7E-AEB3-0D15279C0A0D}" srcOrd="9" destOrd="0" presId="urn:microsoft.com/office/officeart/2005/8/layout/equation1"/>
    <dgm:cxn modelId="{107D2F64-1C77-4466-9E81-FE55D829BC06}" type="presParOf" srcId="{22F2A3BC-3DC2-4E80-825F-6EEEF9BA3578}" destId="{B1CD78E2-4A42-41C4-91E3-4E6C90766C7F}" srcOrd="10" destOrd="0" presId="urn:microsoft.com/office/officeart/2005/8/layout/equation1"/>
    <dgm:cxn modelId="{18DBE2F6-F22E-4D48-9821-FDF8882A6E66}" type="presParOf" srcId="{22F2A3BC-3DC2-4E80-825F-6EEEF9BA3578}" destId="{992FA603-9083-4BB7-A28D-27F017A9162D}" srcOrd="11" destOrd="0" presId="urn:microsoft.com/office/officeart/2005/8/layout/equation1"/>
    <dgm:cxn modelId="{984FCCED-D962-4A67-829C-EB7C1DA2E264}" type="presParOf" srcId="{22F2A3BC-3DC2-4E80-825F-6EEEF9BA3578}" destId="{66E75E37-CB67-4A9E-B713-DBE6CFF682F5}" srcOrd="12" destOrd="0" presId="urn:microsoft.com/office/officeart/2005/8/layout/equation1"/>
    <dgm:cxn modelId="{1AE5DB03-8B2A-43C5-A76D-2565E3B7F6A2}" type="presParOf" srcId="{22F2A3BC-3DC2-4E80-825F-6EEEF9BA3578}" destId="{A2A02651-D7AF-42D6-A284-50A02320EA0D}" srcOrd="13" destOrd="0" presId="urn:microsoft.com/office/officeart/2005/8/layout/equation1"/>
    <dgm:cxn modelId="{C0689EFC-F4A6-4F25-B3AF-A4C2B2AD4760}" type="presParOf" srcId="{22F2A3BC-3DC2-4E80-825F-6EEEF9BA3578}" destId="{6922C68D-4368-47F8-8CF1-E5A49AE56F00}" srcOrd="14" destOrd="0" presId="urn:microsoft.com/office/officeart/2005/8/layout/equation1"/>
    <dgm:cxn modelId="{65BC22C9-1A24-45B9-A0B3-24D74C0721C1}" type="presParOf" srcId="{22F2A3BC-3DC2-4E80-825F-6EEEF9BA3578}" destId="{067CFA17-9D03-4614-A584-E89FF4DB715F}" srcOrd="15" destOrd="0" presId="urn:microsoft.com/office/officeart/2005/8/layout/equation1"/>
    <dgm:cxn modelId="{FE09F87B-2559-471C-B666-61E055FD7DEB}" type="presParOf" srcId="{22F2A3BC-3DC2-4E80-825F-6EEEF9BA3578}" destId="{5F1148DE-E5F8-4050-BFF1-289BB2D0F8B9}" srcOrd="16" destOrd="0" presId="urn:microsoft.com/office/officeart/2005/8/layout/equati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FE05B6-A8EE-4BBD-BE45-76AA53094A3A}">
      <dsp:nvSpPr>
        <dsp:cNvPr id="0" name=""/>
        <dsp:cNvSpPr/>
      </dsp:nvSpPr>
      <dsp:spPr>
        <a:xfrm>
          <a:off x="7535" y="300733"/>
          <a:ext cx="1017984" cy="10179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altLang="zh-TW" sz="2300" kern="1200" dirty="0">
              <a:latin typeface="Times New Roman" panose="02020603050405020304" pitchFamily="18" charset="0"/>
              <a:ea typeface="標楷體" panose="03000509000000000000" pitchFamily="65" charset="-120"/>
              <a:cs typeface="Times New Roman" panose="02020603050405020304" pitchFamily="18" charset="0"/>
            </a:rPr>
            <a:t>A</a:t>
          </a:r>
          <a:endParaRPr lang="zh-TW" altLang="en-US" sz="23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156615" y="449813"/>
        <a:ext cx="719824" cy="719824"/>
      </dsp:txXfrm>
    </dsp:sp>
    <dsp:sp modelId="{FF7019E6-D989-4623-B7A0-3B9F43568E70}">
      <dsp:nvSpPr>
        <dsp:cNvPr id="0" name=""/>
        <dsp:cNvSpPr/>
      </dsp:nvSpPr>
      <dsp:spPr>
        <a:xfrm>
          <a:off x="1108180" y="514510"/>
          <a:ext cx="590430" cy="590430"/>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zh-TW" altLang="en-US" sz="1000" kern="1200"/>
        </a:p>
      </dsp:txBody>
      <dsp:txXfrm>
        <a:off x="1186441" y="740290"/>
        <a:ext cx="433908" cy="138870"/>
      </dsp:txXfrm>
    </dsp:sp>
    <dsp:sp modelId="{13E42362-7CC0-4514-8CA8-AC560763C9AF}">
      <dsp:nvSpPr>
        <dsp:cNvPr id="0" name=""/>
        <dsp:cNvSpPr/>
      </dsp:nvSpPr>
      <dsp:spPr>
        <a:xfrm>
          <a:off x="1781271" y="300733"/>
          <a:ext cx="1017984" cy="10179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altLang="zh-TW" sz="2300" kern="1200" dirty="0">
              <a:latin typeface="Times New Roman" panose="02020603050405020304" pitchFamily="18" charset="0"/>
              <a:ea typeface="標楷體" panose="03000509000000000000" pitchFamily="65" charset="-120"/>
              <a:cs typeface="Times New Roman" panose="02020603050405020304" pitchFamily="18" charset="0"/>
            </a:rPr>
            <a:t>B</a:t>
          </a:r>
          <a:endParaRPr lang="zh-TW" altLang="en-US" sz="23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1930351" y="449813"/>
        <a:ext cx="719824" cy="719824"/>
      </dsp:txXfrm>
    </dsp:sp>
    <dsp:sp modelId="{D114CCDA-082B-4DF4-BCF3-167F0168E7E0}">
      <dsp:nvSpPr>
        <dsp:cNvPr id="0" name=""/>
        <dsp:cNvSpPr/>
      </dsp:nvSpPr>
      <dsp:spPr>
        <a:xfrm>
          <a:off x="2881916" y="514510"/>
          <a:ext cx="590430" cy="590430"/>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zh-TW" altLang="en-US" sz="1000" kern="1200"/>
        </a:p>
      </dsp:txBody>
      <dsp:txXfrm>
        <a:off x="2960177" y="740290"/>
        <a:ext cx="433908" cy="138870"/>
      </dsp:txXfrm>
    </dsp:sp>
    <dsp:sp modelId="{A438107E-21F1-453C-8ACB-F8E773AA9A48}">
      <dsp:nvSpPr>
        <dsp:cNvPr id="0" name=""/>
        <dsp:cNvSpPr/>
      </dsp:nvSpPr>
      <dsp:spPr>
        <a:xfrm>
          <a:off x="3555007" y="300733"/>
          <a:ext cx="1017984" cy="10179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altLang="zh-TW" sz="2300" kern="1200" dirty="0">
              <a:latin typeface="Times New Roman" panose="02020603050405020304" pitchFamily="18" charset="0"/>
              <a:ea typeface="標楷體" panose="03000509000000000000" pitchFamily="65" charset="-120"/>
              <a:cs typeface="Times New Roman" panose="02020603050405020304" pitchFamily="18" charset="0"/>
            </a:rPr>
            <a:t>C</a:t>
          </a:r>
          <a:endParaRPr lang="zh-TW" altLang="en-US" sz="23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3704087" y="449813"/>
        <a:ext cx="719824" cy="719824"/>
      </dsp:txXfrm>
    </dsp:sp>
    <dsp:sp modelId="{B1CD78E2-4A42-41C4-91E3-4E6C90766C7F}">
      <dsp:nvSpPr>
        <dsp:cNvPr id="0" name=""/>
        <dsp:cNvSpPr/>
      </dsp:nvSpPr>
      <dsp:spPr>
        <a:xfrm>
          <a:off x="4655652" y="514510"/>
          <a:ext cx="590430" cy="590430"/>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zh-TW" altLang="en-US" sz="1000" kern="1200"/>
        </a:p>
      </dsp:txBody>
      <dsp:txXfrm>
        <a:off x="4733913" y="740290"/>
        <a:ext cx="433908" cy="138870"/>
      </dsp:txXfrm>
    </dsp:sp>
    <dsp:sp modelId="{66E75E37-CB67-4A9E-B713-DBE6CFF682F5}">
      <dsp:nvSpPr>
        <dsp:cNvPr id="0" name=""/>
        <dsp:cNvSpPr/>
      </dsp:nvSpPr>
      <dsp:spPr>
        <a:xfrm>
          <a:off x="5328743" y="300733"/>
          <a:ext cx="1017984" cy="10179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altLang="zh-TW" sz="2300" kern="1200" dirty="0">
              <a:latin typeface="Times New Roman" panose="02020603050405020304" pitchFamily="18" charset="0"/>
              <a:ea typeface="標楷體" panose="03000509000000000000" pitchFamily="65" charset="-120"/>
              <a:cs typeface="Times New Roman" panose="02020603050405020304" pitchFamily="18" charset="0"/>
            </a:rPr>
            <a:t>D</a:t>
          </a:r>
          <a:endParaRPr lang="zh-TW" altLang="en-US" sz="23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5477823" y="449813"/>
        <a:ext cx="719824" cy="719824"/>
      </dsp:txXfrm>
    </dsp:sp>
    <dsp:sp modelId="{6922C68D-4368-47F8-8CF1-E5A49AE56F00}">
      <dsp:nvSpPr>
        <dsp:cNvPr id="0" name=""/>
        <dsp:cNvSpPr/>
      </dsp:nvSpPr>
      <dsp:spPr>
        <a:xfrm>
          <a:off x="6429388" y="514510"/>
          <a:ext cx="590430" cy="590430"/>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zh-TW" altLang="en-US" sz="2600" kern="1200"/>
        </a:p>
      </dsp:txBody>
      <dsp:txXfrm>
        <a:off x="6507649" y="636139"/>
        <a:ext cx="433908" cy="347172"/>
      </dsp:txXfrm>
    </dsp:sp>
    <dsp:sp modelId="{5F1148DE-E5F8-4050-BFF1-289BB2D0F8B9}">
      <dsp:nvSpPr>
        <dsp:cNvPr id="0" name=""/>
        <dsp:cNvSpPr/>
      </dsp:nvSpPr>
      <dsp:spPr>
        <a:xfrm>
          <a:off x="7102479" y="300733"/>
          <a:ext cx="1017984" cy="10179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altLang="zh-TW" sz="2300" kern="1200" dirty="0">
              <a:latin typeface="Times New Roman" panose="02020603050405020304" pitchFamily="18" charset="0"/>
              <a:ea typeface="標楷體" panose="03000509000000000000" pitchFamily="65" charset="-120"/>
              <a:cs typeface="Times New Roman" panose="02020603050405020304" pitchFamily="18" charset="0"/>
            </a:rPr>
            <a:t>P75</a:t>
          </a:r>
          <a:r>
            <a:rPr lang="zh-TW" altLang="en-US" sz="2300" kern="1200" dirty="0">
              <a:latin typeface="Times New Roman" panose="02020603050405020304" pitchFamily="18" charset="0"/>
              <a:ea typeface="標楷體" panose="03000509000000000000" pitchFamily="65" charset="-120"/>
              <a:cs typeface="Times New Roman" panose="02020603050405020304" pitchFamily="18" charset="0"/>
            </a:rPr>
            <a:t>筆電</a:t>
          </a:r>
        </a:p>
      </dsp:txBody>
      <dsp:txXfrm>
        <a:off x="7251559" y="449813"/>
        <a:ext cx="719824" cy="719824"/>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CB8912-F0BA-4AD8-8415-DA1F26BCB09F}"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E951B7-4B2D-4B6D-B68F-B7726D6B914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324052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009107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E951B7-4B2D-4B6D-B68F-B7726D6B914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1083183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8254269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110143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773055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912956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4FE951B7-4B2D-4B6D-B68F-B7726D6B914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503530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26818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9044898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8156616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705373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5146177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E951B7-4B2D-4B6D-B68F-B7726D6B914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9555714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809178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78151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FE951B7-4B2D-4B6D-B68F-B7726D6B9142}" type="slidenum">
              <a:rPr lang="zh-CN" altLang="en-US" smtClean="0"/>
              <a:t>3</a:t>
            </a:fld>
            <a:endParaRPr lang="zh-CN" altLang="en-US"/>
          </a:p>
        </p:txBody>
      </p:sp>
    </p:spTree>
    <p:extLst>
      <p:ext uri="{BB962C8B-B14F-4D97-AF65-F5344CB8AC3E}">
        <p14:creationId xmlns:p14="http://schemas.microsoft.com/office/powerpoint/2010/main" val="21473084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5085772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9985558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17272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208286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4317720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8782058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2190557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066990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3128003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432273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4</a:t>
            </a:fld>
            <a:endParaRPr lang="zh-CN" altLang="en-US"/>
          </a:p>
        </p:txBody>
      </p:sp>
    </p:spTree>
    <p:extLst>
      <p:ext uri="{BB962C8B-B14F-4D97-AF65-F5344CB8AC3E}">
        <p14:creationId xmlns:p14="http://schemas.microsoft.com/office/powerpoint/2010/main" val="40022323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637603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E951B7-4B2D-4B6D-B68F-B7726D6B914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6559251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8025671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043652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8131559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148421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9979409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82783764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10792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49</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435202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E951B7-4B2D-4B6D-B68F-B7726D6B914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201370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51</a:t>
            </a:fld>
            <a:endParaRPr lang="zh-CN" altLang="en-US"/>
          </a:p>
        </p:txBody>
      </p:sp>
    </p:spTree>
    <p:extLst>
      <p:ext uri="{BB962C8B-B14F-4D97-AF65-F5344CB8AC3E}">
        <p14:creationId xmlns:p14="http://schemas.microsoft.com/office/powerpoint/2010/main" val="20747344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52</a:t>
            </a:fld>
            <a:endParaRPr lang="zh-CN" altLang="en-US"/>
          </a:p>
        </p:txBody>
      </p:sp>
    </p:spTree>
    <p:extLst>
      <p:ext uri="{BB962C8B-B14F-4D97-AF65-F5344CB8AC3E}">
        <p14:creationId xmlns:p14="http://schemas.microsoft.com/office/powerpoint/2010/main" val="32645292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53</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632425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7</a:t>
            </a:fld>
            <a:endParaRPr lang="zh-CN" altLang="en-US"/>
          </a:p>
        </p:txBody>
      </p:sp>
    </p:spTree>
    <p:extLst>
      <p:ext uri="{BB962C8B-B14F-4D97-AF65-F5344CB8AC3E}">
        <p14:creationId xmlns:p14="http://schemas.microsoft.com/office/powerpoint/2010/main" val="258947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E951B7-4B2D-4B6D-B68F-B7726D6B9142}"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264658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
第二级
第三级
第四级
第五级</a:t>
            </a:r>
            <a:endParaRPr lang="en-US" dirty="0"/>
          </a:p>
        </p:txBody>
      </p:sp>
      <p:sp>
        <p:nvSpPr>
          <p:cNvPr id="4" name="Content Placeholder 3"/>
          <p:cNvSpPr>
            <a:spLocks noGrp="1"/>
          </p:cNvSpPr>
          <p:nvPr>
            <p:ph sz="half" idx="2"/>
          </p:nvPr>
        </p:nvSpPr>
        <p:spPr>
          <a:xfrm>
            <a:off x="839789" y="2505075"/>
            <a:ext cx="5157787" cy="3684588"/>
          </a:xfrm>
        </p:spPr>
        <p:txBody>
          <a:bodyPr/>
          <a:lstStyle/>
          <a:p>
            <a:pPr lvl="0"/>
            <a:r>
              <a:rPr lang="zh-CN" altLang="en-US"/>
              <a:t>编辑母版文本样式
第二级
第三级
第四级
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
第二级
第三级
第四级
第五级</a:t>
            </a:r>
            <a:endParaRPr lang="en-US" dirty="0"/>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编辑母版文本样式
第二级
第三级
第四级
第五级</a:t>
            </a:r>
            <a:endParaRPr lang="en-US" dirty="0"/>
          </a:p>
        </p:txBody>
      </p:sp>
      <p:sp>
        <p:nvSpPr>
          <p:cNvPr id="7" name="Date Placeholder 6"/>
          <p:cNvSpPr>
            <a:spLocks noGrp="1"/>
          </p:cNvSpPr>
          <p:nvPr>
            <p:ph type="dt" sz="half" idx="10"/>
          </p:nvPr>
        </p:nvSpPr>
        <p:spPr/>
        <p:txBody>
          <a:bodyPr/>
          <a:lstStyle/>
          <a:p>
            <a:endParaRPr kumimoji="1" lang="zh-CN" altLang="en-US"/>
          </a:p>
        </p:txBody>
      </p:sp>
      <p:sp>
        <p:nvSpPr>
          <p:cNvPr id="8" name="Footer Placeholder 7"/>
          <p:cNvSpPr>
            <a:spLocks noGrp="1"/>
          </p:cNvSpPr>
          <p:nvPr>
            <p:ph type="ftr" sz="quarter" idx="11"/>
          </p:nvPr>
        </p:nvSpPr>
        <p:spPr/>
        <p:txBody>
          <a:bodyPr/>
          <a:lstStyle/>
          <a:p>
            <a:endParaRPr kumimoji="1" lang="zh-CN" altLang="en-US"/>
          </a:p>
        </p:txBody>
      </p:sp>
      <p:sp>
        <p:nvSpPr>
          <p:cNvPr id="9" name="Slide Number Placeholder 8"/>
          <p:cNvSpPr>
            <a:spLocks noGrp="1"/>
          </p:cNvSpPr>
          <p:nvPr>
            <p:ph type="sldNum" sz="quarter" idx="12"/>
          </p:nvPr>
        </p:nvSpPr>
        <p:spPr/>
        <p:txBody>
          <a:bodyPr/>
          <a:lstStyle/>
          <a:p>
            <a:fld id="{A269BBFD-60D9-2641-924D-EA0A3652A811}" type="slidenum">
              <a:rPr kumimoji="1" lang="zh-CN" altLang="en-US" smtClean="0"/>
              <a:t>‹#›</a:t>
            </a:fld>
            <a:endParaRPr kumimoji="1" lang="zh-CN" altLang="en-US"/>
          </a:p>
        </p:txBody>
      </p:sp>
    </p:spTree>
    <p:extLst>
      <p:ext uri="{BB962C8B-B14F-4D97-AF65-F5344CB8AC3E}">
        <p14:creationId xmlns:p14="http://schemas.microsoft.com/office/powerpoint/2010/main" val="3326637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endParaRPr kumimoji="1" lang="zh-CN" altLang="en-US"/>
          </a:p>
        </p:txBody>
      </p:sp>
      <p:sp>
        <p:nvSpPr>
          <p:cNvPr id="4" name="Footer Placeholder 3"/>
          <p:cNvSpPr>
            <a:spLocks noGrp="1"/>
          </p:cNvSpPr>
          <p:nvPr>
            <p:ph type="ftr" sz="quarter" idx="11"/>
          </p:nvPr>
        </p:nvSpPr>
        <p:spPr/>
        <p:txBody>
          <a:bodyPr/>
          <a:lstStyle/>
          <a:p>
            <a:endParaRPr kumimoji="1" lang="zh-CN" altLang="en-US"/>
          </a:p>
        </p:txBody>
      </p:sp>
      <p:sp>
        <p:nvSpPr>
          <p:cNvPr id="5" name="Slide Number Placeholder 4"/>
          <p:cNvSpPr>
            <a:spLocks noGrp="1"/>
          </p:cNvSpPr>
          <p:nvPr>
            <p:ph type="sldNum" sz="quarter" idx="12"/>
          </p:nvPr>
        </p:nvSpPr>
        <p:spPr/>
        <p:txBody>
          <a:bodyPr/>
          <a:lstStyle/>
          <a:p>
            <a:fld id="{A269BBFD-60D9-2641-924D-EA0A3652A811}" type="slidenum">
              <a:rPr kumimoji="1" lang="zh-CN" altLang="en-US" smtClean="0"/>
              <a:t>‹#›</a:t>
            </a:fld>
            <a:endParaRPr kumimoji="1" lang="zh-CN" altLang="en-US"/>
          </a:p>
        </p:txBody>
      </p:sp>
    </p:spTree>
    <p:extLst>
      <p:ext uri="{BB962C8B-B14F-4D97-AF65-F5344CB8AC3E}">
        <p14:creationId xmlns:p14="http://schemas.microsoft.com/office/powerpoint/2010/main" val="6335380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kumimoji="1" lang="zh-CN" altLang="en-US"/>
          </a:p>
        </p:txBody>
      </p:sp>
      <p:sp>
        <p:nvSpPr>
          <p:cNvPr id="3" name="Footer Placeholder 2"/>
          <p:cNvSpPr>
            <a:spLocks noGrp="1"/>
          </p:cNvSpPr>
          <p:nvPr>
            <p:ph type="ftr" sz="quarter" idx="11"/>
          </p:nvPr>
        </p:nvSpPr>
        <p:spPr/>
        <p:txBody>
          <a:bodyPr/>
          <a:lstStyle/>
          <a:p>
            <a:endParaRPr kumimoji="1" lang="zh-CN" altLang="en-US"/>
          </a:p>
        </p:txBody>
      </p:sp>
      <p:sp>
        <p:nvSpPr>
          <p:cNvPr id="4" name="Slide Number Placeholder 3"/>
          <p:cNvSpPr>
            <a:spLocks noGrp="1"/>
          </p:cNvSpPr>
          <p:nvPr>
            <p:ph type="sldNum" sz="quarter" idx="12"/>
          </p:nvPr>
        </p:nvSpPr>
        <p:spPr/>
        <p:txBody>
          <a:bodyPr/>
          <a:lstStyle/>
          <a:p>
            <a:fld id="{A269BBFD-60D9-2641-924D-EA0A3652A811}" type="slidenum">
              <a:rPr kumimoji="1" lang="zh-CN" altLang="en-US" smtClean="0"/>
              <a:t>‹#›</a:t>
            </a:fld>
            <a:endParaRPr kumimoji="1" lang="zh-CN" altLang="en-US"/>
          </a:p>
        </p:txBody>
      </p:sp>
    </p:spTree>
    <p:extLst>
      <p:ext uri="{BB962C8B-B14F-4D97-AF65-F5344CB8AC3E}">
        <p14:creationId xmlns:p14="http://schemas.microsoft.com/office/powerpoint/2010/main" val="1458952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
第二级
第三级
第四级
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
第二级
第三级
第四级
第五级</a:t>
            </a:r>
            <a:endParaRPr lang="en-US" dirty="0"/>
          </a:p>
        </p:txBody>
      </p:sp>
      <p:sp>
        <p:nvSpPr>
          <p:cNvPr id="5" name="Date Placeholder 4"/>
          <p:cNvSpPr>
            <a:spLocks noGrp="1"/>
          </p:cNvSpPr>
          <p:nvPr>
            <p:ph type="dt" sz="half" idx="10"/>
          </p:nvPr>
        </p:nvSpPr>
        <p:spPr/>
        <p:txBody>
          <a:bodyPr/>
          <a:lstStyle/>
          <a:p>
            <a:endParaRPr kumimoji="1" lang="zh-CN" altLang="en-US"/>
          </a:p>
        </p:txBody>
      </p:sp>
      <p:sp>
        <p:nvSpPr>
          <p:cNvPr id="6" name="Footer Placeholder 5"/>
          <p:cNvSpPr>
            <a:spLocks noGrp="1"/>
          </p:cNvSpPr>
          <p:nvPr>
            <p:ph type="ftr" sz="quarter" idx="11"/>
          </p:nvPr>
        </p:nvSpPr>
        <p:spPr/>
        <p:txBody>
          <a:bodyPr/>
          <a:lstStyle/>
          <a:p>
            <a:endParaRPr kumimoji="1" lang="zh-CN" altLang="en-US"/>
          </a:p>
        </p:txBody>
      </p:sp>
      <p:sp>
        <p:nvSpPr>
          <p:cNvPr id="7" name="Slide Number Placeholder 6"/>
          <p:cNvSpPr>
            <a:spLocks noGrp="1"/>
          </p:cNvSpPr>
          <p:nvPr>
            <p:ph type="sldNum" sz="quarter" idx="12"/>
          </p:nvPr>
        </p:nvSpPr>
        <p:spPr/>
        <p:txBody>
          <a:bodyPr/>
          <a:lstStyle/>
          <a:p>
            <a:fld id="{A269BBFD-60D9-2641-924D-EA0A3652A811}" type="slidenum">
              <a:rPr kumimoji="1" lang="zh-CN" altLang="en-US" smtClean="0"/>
              <a:t>‹#›</a:t>
            </a:fld>
            <a:endParaRPr kumimoji="1" lang="zh-CN" altLang="en-US"/>
          </a:p>
        </p:txBody>
      </p:sp>
    </p:spTree>
    <p:extLst>
      <p:ext uri="{BB962C8B-B14F-4D97-AF65-F5344CB8AC3E}">
        <p14:creationId xmlns:p14="http://schemas.microsoft.com/office/powerpoint/2010/main" val="1564472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
第二级
第三级
第四级
第五级</a:t>
            </a:r>
            <a:endParaRPr lang="en-US" dirty="0"/>
          </a:p>
        </p:txBody>
      </p:sp>
      <p:sp>
        <p:nvSpPr>
          <p:cNvPr id="5" name="Date Placeholder 4"/>
          <p:cNvSpPr>
            <a:spLocks noGrp="1"/>
          </p:cNvSpPr>
          <p:nvPr>
            <p:ph type="dt" sz="half" idx="10"/>
          </p:nvPr>
        </p:nvSpPr>
        <p:spPr/>
        <p:txBody>
          <a:bodyPr/>
          <a:lstStyle/>
          <a:p>
            <a:endParaRPr kumimoji="1" lang="zh-CN" altLang="en-US"/>
          </a:p>
        </p:txBody>
      </p:sp>
      <p:sp>
        <p:nvSpPr>
          <p:cNvPr id="6" name="Footer Placeholder 5"/>
          <p:cNvSpPr>
            <a:spLocks noGrp="1"/>
          </p:cNvSpPr>
          <p:nvPr>
            <p:ph type="ftr" sz="quarter" idx="11"/>
          </p:nvPr>
        </p:nvSpPr>
        <p:spPr/>
        <p:txBody>
          <a:bodyPr/>
          <a:lstStyle/>
          <a:p>
            <a:endParaRPr kumimoji="1" lang="zh-CN" altLang="en-US"/>
          </a:p>
        </p:txBody>
      </p:sp>
      <p:sp>
        <p:nvSpPr>
          <p:cNvPr id="7" name="Slide Number Placeholder 6"/>
          <p:cNvSpPr>
            <a:spLocks noGrp="1"/>
          </p:cNvSpPr>
          <p:nvPr>
            <p:ph type="sldNum" sz="quarter" idx="12"/>
          </p:nvPr>
        </p:nvSpPr>
        <p:spPr/>
        <p:txBody>
          <a:bodyPr/>
          <a:lstStyle/>
          <a:p>
            <a:fld id="{A269BBFD-60D9-2641-924D-EA0A3652A811}" type="slidenum">
              <a:rPr kumimoji="1" lang="zh-CN" altLang="en-US" smtClean="0"/>
              <a:t>‹#›</a:t>
            </a:fld>
            <a:endParaRPr kumimoji="1" lang="zh-CN" altLang="en-US"/>
          </a:p>
        </p:txBody>
      </p:sp>
    </p:spTree>
    <p:extLst>
      <p:ext uri="{BB962C8B-B14F-4D97-AF65-F5344CB8AC3E}">
        <p14:creationId xmlns:p14="http://schemas.microsoft.com/office/powerpoint/2010/main" val="2763410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
第二级
第三级
第四级
第五级</a:t>
            </a:r>
            <a:endParaRPr lang="en-US" dirty="0"/>
          </a:p>
        </p:txBody>
      </p:sp>
      <p:sp>
        <p:nvSpPr>
          <p:cNvPr id="4" name="Date Placeholder 3"/>
          <p:cNvSpPr>
            <a:spLocks noGrp="1"/>
          </p:cNvSpPr>
          <p:nvPr>
            <p:ph type="dt" sz="half" idx="10"/>
          </p:nvPr>
        </p:nvSpPr>
        <p:spPr/>
        <p:txBody>
          <a:bodyPr/>
          <a:lstStyle/>
          <a:p>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A269BBFD-60D9-2641-924D-EA0A3652A811}" type="slidenum">
              <a:rPr kumimoji="1" lang="zh-CN" altLang="en-US" smtClean="0"/>
              <a:t>‹#›</a:t>
            </a:fld>
            <a:endParaRPr kumimoji="1" lang="zh-CN" altLang="en-US"/>
          </a:p>
        </p:txBody>
      </p:sp>
    </p:spTree>
    <p:extLst>
      <p:ext uri="{BB962C8B-B14F-4D97-AF65-F5344CB8AC3E}">
        <p14:creationId xmlns:p14="http://schemas.microsoft.com/office/powerpoint/2010/main" val="39065423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编辑母版文本样式
第二级
第三级
第四级
第五级</a:t>
            </a:r>
            <a:endParaRPr lang="en-US" dirty="0"/>
          </a:p>
        </p:txBody>
      </p:sp>
      <p:sp>
        <p:nvSpPr>
          <p:cNvPr id="4" name="Date Placeholder 3"/>
          <p:cNvSpPr>
            <a:spLocks noGrp="1"/>
          </p:cNvSpPr>
          <p:nvPr>
            <p:ph type="dt" sz="half" idx="10"/>
          </p:nvPr>
        </p:nvSpPr>
        <p:spPr/>
        <p:txBody>
          <a:bodyPr/>
          <a:lstStyle/>
          <a:p>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A269BBFD-60D9-2641-924D-EA0A3652A811}" type="slidenum">
              <a:rPr kumimoji="1" lang="zh-CN" altLang="en-US" smtClean="0"/>
              <a:t>‹#›</a:t>
            </a:fld>
            <a:endParaRPr kumimoji="1" lang="zh-CN" altLang="en-US"/>
          </a:p>
        </p:txBody>
      </p:sp>
    </p:spTree>
    <p:extLst>
      <p:ext uri="{BB962C8B-B14F-4D97-AF65-F5344CB8AC3E}">
        <p14:creationId xmlns:p14="http://schemas.microsoft.com/office/powerpoint/2010/main" val="3072887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2_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
第二级
第三级
第四级
第五级</a:t>
            </a:r>
            <a:endParaRPr lang="en-US" dirty="0"/>
          </a:p>
        </p:txBody>
      </p:sp>
      <p:sp>
        <p:nvSpPr>
          <p:cNvPr id="4" name="Date Placeholder 3"/>
          <p:cNvSpPr>
            <a:spLocks noGrp="1"/>
          </p:cNvSpPr>
          <p:nvPr>
            <p:ph type="dt" sz="half" idx="10"/>
          </p:nvPr>
        </p:nvSpPr>
        <p:spPr/>
        <p:txBody>
          <a:bodyPr/>
          <a:lstStyle/>
          <a:p>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A269BBFD-60D9-2641-924D-EA0A3652A811}" type="slidenum">
              <a:rPr kumimoji="1" lang="zh-CN" altLang="en-US" smtClean="0"/>
              <a:t>‹#›</a:t>
            </a:fld>
            <a:endParaRPr kumimoji="1" lang="zh-CN" altLang="en-US"/>
          </a:p>
        </p:txBody>
      </p:sp>
    </p:spTree>
    <p:extLst>
      <p:ext uri="{BB962C8B-B14F-4D97-AF65-F5344CB8AC3E}">
        <p14:creationId xmlns:p14="http://schemas.microsoft.com/office/powerpoint/2010/main" val="3515693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A269BBFD-60D9-2641-924D-EA0A3652A811}" type="slidenum">
              <a:rPr kumimoji="1" lang="zh-CN" altLang="en-US" smtClean="0"/>
              <a:t>‹#›</a:t>
            </a:fld>
            <a:endParaRPr kumimoji="1" lang="zh-CN" altLang="en-US"/>
          </a:p>
        </p:txBody>
      </p:sp>
    </p:spTree>
    <p:extLst>
      <p:ext uri="{BB962C8B-B14F-4D97-AF65-F5344CB8AC3E}">
        <p14:creationId xmlns:p14="http://schemas.microsoft.com/office/powerpoint/2010/main" val="3126439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
第二级
第三级
第四级
第五级</a:t>
            </a:r>
            <a:endParaRPr lang="en-US" dirty="0"/>
          </a:p>
        </p:txBody>
      </p:sp>
      <p:sp>
        <p:nvSpPr>
          <p:cNvPr id="4" name="Date Placeholder 3"/>
          <p:cNvSpPr>
            <a:spLocks noGrp="1"/>
          </p:cNvSpPr>
          <p:nvPr>
            <p:ph type="dt" sz="half" idx="10"/>
          </p:nvPr>
        </p:nvSpPr>
        <p:spPr/>
        <p:txBody>
          <a:bodyPr/>
          <a:lstStyle/>
          <a:p>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A269BBFD-60D9-2641-924D-EA0A3652A811}" type="slidenum">
              <a:rPr kumimoji="1" lang="zh-CN" altLang="en-US" smtClean="0"/>
              <a:t>‹#›</a:t>
            </a:fld>
            <a:endParaRPr kumimoji="1" lang="zh-CN" altLang="en-US"/>
          </a:p>
        </p:txBody>
      </p:sp>
    </p:spTree>
    <p:extLst>
      <p:ext uri="{BB962C8B-B14F-4D97-AF65-F5344CB8AC3E}">
        <p14:creationId xmlns:p14="http://schemas.microsoft.com/office/powerpoint/2010/main" val="3684773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
第二级
第三级
第四级
第五级</a:t>
            </a:r>
            <a:endParaRPr lang="en-US" dirty="0"/>
          </a:p>
        </p:txBody>
      </p:sp>
      <p:sp>
        <p:nvSpPr>
          <p:cNvPr id="4" name="Date Placeholder 3"/>
          <p:cNvSpPr>
            <a:spLocks noGrp="1"/>
          </p:cNvSpPr>
          <p:nvPr>
            <p:ph type="dt" sz="half" idx="10"/>
          </p:nvPr>
        </p:nvSpPr>
        <p:spPr/>
        <p:txBody>
          <a:bodyPr/>
          <a:lstStyle/>
          <a:p>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A269BBFD-60D9-2641-924D-EA0A3652A811}" type="slidenum">
              <a:rPr kumimoji="1" lang="zh-CN" altLang="en-US" smtClean="0"/>
              <a:t>‹#›</a:t>
            </a:fld>
            <a:endParaRPr kumimoji="1" lang="zh-CN" altLang="en-US"/>
          </a:p>
        </p:txBody>
      </p:sp>
    </p:spTree>
    <p:extLst>
      <p:ext uri="{BB962C8B-B14F-4D97-AF65-F5344CB8AC3E}">
        <p14:creationId xmlns:p14="http://schemas.microsoft.com/office/powerpoint/2010/main" val="3748706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编辑母版文本样式
第二级
第三级
第四级
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编辑母版文本样式
第二级
第三级
第四级
第五级</a:t>
            </a:r>
            <a:endParaRPr lang="en-US" dirty="0"/>
          </a:p>
        </p:txBody>
      </p:sp>
      <p:sp>
        <p:nvSpPr>
          <p:cNvPr id="5" name="Date Placeholder 4"/>
          <p:cNvSpPr>
            <a:spLocks noGrp="1"/>
          </p:cNvSpPr>
          <p:nvPr>
            <p:ph type="dt" sz="half" idx="10"/>
          </p:nvPr>
        </p:nvSpPr>
        <p:spPr/>
        <p:txBody>
          <a:bodyPr/>
          <a:lstStyle/>
          <a:p>
            <a:endParaRPr kumimoji="1" lang="zh-CN" altLang="en-US"/>
          </a:p>
        </p:txBody>
      </p:sp>
      <p:sp>
        <p:nvSpPr>
          <p:cNvPr id="6" name="Footer Placeholder 5"/>
          <p:cNvSpPr>
            <a:spLocks noGrp="1"/>
          </p:cNvSpPr>
          <p:nvPr>
            <p:ph type="ftr" sz="quarter" idx="11"/>
          </p:nvPr>
        </p:nvSpPr>
        <p:spPr/>
        <p:txBody>
          <a:bodyPr/>
          <a:lstStyle/>
          <a:p>
            <a:endParaRPr kumimoji="1" lang="zh-CN" altLang="en-US"/>
          </a:p>
        </p:txBody>
      </p:sp>
      <p:sp>
        <p:nvSpPr>
          <p:cNvPr id="7" name="Slide Number Placeholder 6"/>
          <p:cNvSpPr>
            <a:spLocks noGrp="1"/>
          </p:cNvSpPr>
          <p:nvPr>
            <p:ph type="sldNum" sz="quarter" idx="12"/>
          </p:nvPr>
        </p:nvSpPr>
        <p:spPr/>
        <p:txBody>
          <a:bodyPr/>
          <a:lstStyle/>
          <a:p>
            <a:fld id="{A269BBFD-60D9-2641-924D-EA0A3652A811}" type="slidenum">
              <a:rPr kumimoji="1" lang="zh-CN" altLang="en-US" smtClean="0"/>
              <a:t>‹#›</a:t>
            </a:fld>
            <a:endParaRPr kumimoji="1" lang="zh-CN" altLang="en-US"/>
          </a:p>
        </p:txBody>
      </p:sp>
    </p:spTree>
    <p:extLst>
      <p:ext uri="{BB962C8B-B14F-4D97-AF65-F5344CB8AC3E}">
        <p14:creationId xmlns:p14="http://schemas.microsoft.com/office/powerpoint/2010/main" val="18207056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2" name="文本框 1"/>
          <p:cNvSpPr txBox="1"/>
          <p:nvPr/>
        </p:nvSpPr>
        <p:spPr>
          <a:xfrm>
            <a:off x="4318000" y="2971800"/>
            <a:ext cx="3556000" cy="229870"/>
          </a:xfrm>
          <a:prstGeom prst="rect">
            <a:avLst/>
          </a:prstGeom>
          <a:noFill/>
        </p:spPr>
        <p:txBody>
          <a:bodyPr wrap="square" rtlCol="0">
            <a:spAutoFit/>
          </a:bodyPr>
          <a:lstStyle/>
          <a:p>
            <a:r>
              <a:rPr lang="zh-CN" altLang="en-US" sz="300" dirty="0">
                <a:solidFill>
                  <a:schemeClr val="bg1">
                    <a:alpha val="0"/>
                  </a:schemeClr>
                </a:solidFill>
                <a:latin typeface="微软雅黑" pitchFamily="34" charset="-122"/>
                <a:ea typeface="微软雅黑" pitchFamily="34" charset="-122"/>
                <a:sym typeface="+mn-ea"/>
              </a:rPr>
              <a:t>感谢您下载包图网平台上提供的</a:t>
            </a:r>
            <a:r>
              <a:rPr lang="en-US" altLang="zh-CN" sz="300" dirty="0">
                <a:solidFill>
                  <a:schemeClr val="bg1">
                    <a:alpha val="0"/>
                  </a:schemeClr>
                </a:solidFill>
                <a:latin typeface="微软雅黑" pitchFamily="34" charset="-122"/>
                <a:ea typeface="微软雅黑" pitchFamily="34" charset="-122"/>
                <a:sym typeface="+mn-ea"/>
              </a:rPr>
              <a:t>PPT</a:t>
            </a:r>
            <a:r>
              <a:rPr lang="zh-CN" altLang="en-US" sz="300" dirty="0">
                <a:solidFill>
                  <a:schemeClr val="bg1">
                    <a:alpha val="0"/>
                  </a:schemeClr>
                </a:solidFill>
                <a:latin typeface="微软雅黑" pitchFamily="34" charset="-122"/>
                <a:ea typeface="微软雅黑"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alpha val="0"/>
                  </a:schemeClr>
                </a:solidFill>
                <a:latin typeface="微软雅黑" pitchFamily="34" charset="-122"/>
                <a:ea typeface="微软雅黑" pitchFamily="34" charset="-122"/>
                <a:sym typeface="+mn-ea"/>
              </a:rPr>
              <a:t>ibaotu.com</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5" r:id="rId5"/>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编辑母版文本样式
第二级
第三级
第四级
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69BBFD-60D9-2641-924D-EA0A3652A811}" type="slidenum">
              <a:rPr kumimoji="1" lang="zh-CN" altLang="en-US" smtClean="0"/>
              <a:t>‹#›</a:t>
            </a:fld>
            <a:endParaRPr kumimoji="1" lang="zh-CN" altLang="en-US"/>
          </a:p>
        </p:txBody>
      </p:sp>
    </p:spTree>
    <p:extLst>
      <p:ext uri="{BB962C8B-B14F-4D97-AF65-F5344CB8AC3E}">
        <p14:creationId xmlns:p14="http://schemas.microsoft.com/office/powerpoint/2010/main" val="488921213"/>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hf sldNum="0"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11.png"/><Relationship Id="rId5" Type="http://schemas.openxmlformats.org/officeDocument/2006/relationships/image" Target="../media/image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1.xml"/><Relationship Id="rId3" Type="http://schemas.openxmlformats.org/officeDocument/2006/relationships/tags" Target="../tags/tag62.xml"/><Relationship Id="rId7" Type="http://schemas.openxmlformats.org/officeDocument/2006/relationships/slideLayout" Target="../slideLayouts/slideLayout5.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tags" Target="../tags/tag65.xml"/><Relationship Id="rId5" Type="http://schemas.openxmlformats.org/officeDocument/2006/relationships/tags" Target="../tags/tag64.xml"/><Relationship Id="rId4" Type="http://schemas.openxmlformats.org/officeDocument/2006/relationships/tags" Target="../tags/tag63.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image" Target="../media/image11.png"/><Relationship Id="rId5" Type="http://schemas.openxmlformats.org/officeDocument/2006/relationships/image" Target="../media/image1.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openxmlformats.org/officeDocument/2006/relationships/tags" Target="../tags/tag70.xml"/><Relationship Id="rId7" Type="http://schemas.openxmlformats.org/officeDocument/2006/relationships/slideLayout" Target="../slideLayouts/slideLayout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tags" Target="../tags/tag73.xml"/><Relationship Id="rId5" Type="http://schemas.openxmlformats.org/officeDocument/2006/relationships/tags" Target="../tags/tag72.xml"/><Relationship Id="rId4" Type="http://schemas.openxmlformats.org/officeDocument/2006/relationships/tags" Target="../tags/tag7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4.png"/><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image" Target="../media/image13.png"/><Relationship Id="rId5" Type="http://schemas.openxmlformats.org/officeDocument/2006/relationships/image" Target="../media/image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image" Target="../media/image15.png"/><Relationship Id="rId5" Type="http://schemas.openxmlformats.org/officeDocument/2006/relationships/image" Target="../media/image1.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16.png"/><Relationship Id="rId5" Type="http://schemas.openxmlformats.org/officeDocument/2006/relationships/image" Target="../media/image1.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image" Target="../media/image17.png"/><Relationship Id="rId5" Type="http://schemas.openxmlformats.org/officeDocument/2006/relationships/image" Target="../media/image1.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18.emf"/><Relationship Id="rId5" Type="http://schemas.openxmlformats.org/officeDocument/2006/relationships/image" Target="../media/image1.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image" Target="../media/image20.png"/><Relationship Id="rId5" Type="http://schemas.openxmlformats.org/officeDocument/2006/relationships/image" Target="../media/image1.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3" Type="http://schemas.openxmlformats.org/officeDocument/2006/relationships/tags" Target="../tags/tag13.xml"/><Relationship Id="rId18" Type="http://schemas.openxmlformats.org/officeDocument/2006/relationships/tags" Target="../tags/tag18.xml"/><Relationship Id="rId26" Type="http://schemas.openxmlformats.org/officeDocument/2006/relationships/tags" Target="../tags/tag26.xml"/><Relationship Id="rId3" Type="http://schemas.openxmlformats.org/officeDocument/2006/relationships/tags" Target="../tags/tag3.xml"/><Relationship Id="rId21" Type="http://schemas.openxmlformats.org/officeDocument/2006/relationships/tags" Target="../tags/tag21.xml"/><Relationship Id="rId34" Type="http://schemas.openxmlformats.org/officeDocument/2006/relationships/notesSlide" Target="../notesSlides/notesSlide2.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33" Type="http://schemas.openxmlformats.org/officeDocument/2006/relationships/slideLayout" Target="../slideLayouts/slideLayout7.xml"/><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tags" Target="../tags/tag20.xml"/><Relationship Id="rId29" Type="http://schemas.openxmlformats.org/officeDocument/2006/relationships/tags" Target="../tags/tag29.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tags" Target="../tags/tag32.xml"/><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10" Type="http://schemas.openxmlformats.org/officeDocument/2006/relationships/tags" Target="../tags/tag10.xml"/><Relationship Id="rId19" Type="http://schemas.openxmlformats.org/officeDocument/2006/relationships/tags" Target="../tags/tag19.xml"/><Relationship Id="rId31" Type="http://schemas.openxmlformats.org/officeDocument/2006/relationships/tags" Target="../tags/tag31.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tags" Target="../tags/tag27.xml"/><Relationship Id="rId30" Type="http://schemas.openxmlformats.org/officeDocument/2006/relationships/tags" Target="../tags/tag30.xml"/><Relationship Id="rId8"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 Id="rId5" Type="http://schemas.openxmlformats.org/officeDocument/2006/relationships/image" Target="../media/image1.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21.emf"/><Relationship Id="rId5" Type="http://schemas.openxmlformats.org/officeDocument/2006/relationships/image" Target="../media/image1.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22.png"/><Relationship Id="rId5" Type="http://schemas.openxmlformats.org/officeDocument/2006/relationships/image" Target="../media/image1.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4.emf"/><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23.emf"/><Relationship Id="rId5" Type="http://schemas.openxmlformats.org/officeDocument/2006/relationships/image" Target="../media/image1.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slideLayout" Target="../slideLayouts/slideLayout2.xml"/><Relationship Id="rId7" Type="http://schemas.openxmlformats.org/officeDocument/2006/relationships/image" Target="../media/image26.pn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25.png"/><Relationship Id="rId5" Type="http://schemas.openxmlformats.org/officeDocument/2006/relationships/image" Target="../media/image1.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2.xml"/><Relationship Id="rId7" Type="http://schemas.openxmlformats.org/officeDocument/2006/relationships/image" Target="../media/image29.sv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27.png"/><Relationship Id="rId5" Type="http://schemas.openxmlformats.org/officeDocument/2006/relationships/image" Target="../media/image1.png"/><Relationship Id="rId4" Type="http://schemas.openxmlformats.org/officeDocument/2006/relationships/notesSlide" Target="../notesSlides/notesSlide25.xml"/><Relationship Id="rId9" Type="http://schemas.openxmlformats.org/officeDocument/2006/relationships/image" Target="../media/image31.svg"/></Relationships>
</file>

<file path=ppt/slides/_rels/slide26.xml.rels><?xml version="1.0" encoding="UTF-8" standalone="yes"?>
<Relationships xmlns="http://schemas.openxmlformats.org/package/2006/relationships"><Relationship Id="rId8" Type="http://schemas.openxmlformats.org/officeDocument/2006/relationships/notesSlide" Target="../notesSlides/notesSlide26.xml"/><Relationship Id="rId3" Type="http://schemas.openxmlformats.org/officeDocument/2006/relationships/tags" Target="../tags/tag100.xml"/><Relationship Id="rId7" Type="http://schemas.openxmlformats.org/officeDocument/2006/relationships/slideLayout" Target="../slideLayouts/slideLayout5.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tags" Target="../tags/tag103.xml"/><Relationship Id="rId5" Type="http://schemas.openxmlformats.org/officeDocument/2006/relationships/tags" Target="../tags/tag102.xml"/><Relationship Id="rId4" Type="http://schemas.openxmlformats.org/officeDocument/2006/relationships/tags" Target="../tags/tag10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29.png"/><Relationship Id="rId5" Type="http://schemas.openxmlformats.org/officeDocument/2006/relationships/image" Target="../media/image1.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2.xml"/><Relationship Id="rId7" Type="http://schemas.openxmlformats.org/officeDocument/2006/relationships/image" Target="../media/image31.png"/><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image" Target="../media/image30.png"/><Relationship Id="rId5" Type="http://schemas.openxmlformats.org/officeDocument/2006/relationships/image" Target="../media/image1.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4.png"/><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33.png"/><Relationship Id="rId5" Type="http://schemas.openxmlformats.org/officeDocument/2006/relationships/image" Target="../media/image1.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3.xml"/><Relationship Id="rId3" Type="http://schemas.openxmlformats.org/officeDocument/2006/relationships/tags" Target="../tags/tag35.xml"/><Relationship Id="rId7" Type="http://schemas.openxmlformats.org/officeDocument/2006/relationships/slideLayout" Target="../slideLayouts/slideLayout5.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35.png"/><Relationship Id="rId5" Type="http://schemas.openxmlformats.org/officeDocument/2006/relationships/image" Target="../media/image1.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tags" Target="../tags/tag112.xml"/><Relationship Id="rId5" Type="http://schemas.openxmlformats.org/officeDocument/2006/relationships/image" Target="../media/image1.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2.xml"/><Relationship Id="rId7" Type="http://schemas.openxmlformats.org/officeDocument/2006/relationships/image" Target="../media/image37.png"/><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image" Target="../media/image36.png"/><Relationship Id="rId5" Type="http://schemas.openxmlformats.org/officeDocument/2006/relationships/image" Target="../media/image1.png"/><Relationship Id="rId4" Type="http://schemas.openxmlformats.org/officeDocument/2006/relationships/notesSlide" Target="../notesSlides/notesSlide32.xml"/><Relationship Id="rId9" Type="http://schemas.openxmlformats.org/officeDocument/2006/relationships/image" Target="../media/image39.png"/></Relationships>
</file>

<file path=ppt/slides/_rels/slide3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2.xml"/><Relationship Id="rId7" Type="http://schemas.openxmlformats.org/officeDocument/2006/relationships/image" Target="../media/image41.png"/><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image" Target="../media/image40.png"/><Relationship Id="rId5" Type="http://schemas.openxmlformats.org/officeDocument/2006/relationships/image" Target="../media/image1.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image" Target="../media/image43.png"/><Relationship Id="rId5" Type="http://schemas.openxmlformats.org/officeDocument/2006/relationships/image" Target="../media/image1.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slideLayout" Target="../slideLayouts/slideLayout2.xml"/><Relationship Id="rId7" Type="http://schemas.openxmlformats.org/officeDocument/2006/relationships/image" Target="../media/image45.PNG"/><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1.png"/><Relationship Id="rId10" Type="http://schemas.openxmlformats.org/officeDocument/2006/relationships/image" Target="../media/image48.PNG"/><Relationship Id="rId4" Type="http://schemas.openxmlformats.org/officeDocument/2006/relationships/notesSlide" Target="../notesSlides/notesSlide35.xml"/><Relationship Id="rId9"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3.xml"/><Relationship Id="rId1" Type="http://schemas.openxmlformats.org/officeDocument/2006/relationships/tags" Target="../tags/tag122.xml"/><Relationship Id="rId5" Type="http://schemas.openxmlformats.org/officeDocument/2006/relationships/image" Target="../media/image1.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1.png"/><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image" Target="../media/image50.png"/><Relationship Id="rId5" Type="http://schemas.openxmlformats.org/officeDocument/2006/relationships/image" Target="../media/image1.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image" Target="../media/image52.png"/><Relationship Id="rId5" Type="http://schemas.openxmlformats.org/officeDocument/2006/relationships/image" Target="../media/image1.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9.xml"/><Relationship Id="rId1" Type="http://schemas.openxmlformats.org/officeDocument/2006/relationships/tags" Target="../tags/tag128.xml"/><Relationship Id="rId5" Type="http://schemas.openxmlformats.org/officeDocument/2006/relationships/image" Target="../media/image1.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4.png"/><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image" Target="../media/image53.png"/><Relationship Id="rId5" Type="http://schemas.openxmlformats.org/officeDocument/2006/relationships/image" Target="../media/image1.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8" Type="http://schemas.openxmlformats.org/officeDocument/2006/relationships/notesSlide" Target="../notesSlides/notesSlide41.xml"/><Relationship Id="rId3" Type="http://schemas.openxmlformats.org/officeDocument/2006/relationships/tags" Target="../tags/tag134.xml"/><Relationship Id="rId7" Type="http://schemas.openxmlformats.org/officeDocument/2006/relationships/slideLayout" Target="../slideLayouts/slideLayout5.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tags" Target="../tags/tag137.xml"/><Relationship Id="rId5" Type="http://schemas.openxmlformats.org/officeDocument/2006/relationships/tags" Target="../tags/tag136.xml"/><Relationship Id="rId4" Type="http://schemas.openxmlformats.org/officeDocument/2006/relationships/tags" Target="../tags/tag135.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chart" Target="../charts/chart1.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image" Target="../media/image55.png"/><Relationship Id="rId5" Type="http://schemas.openxmlformats.org/officeDocument/2006/relationships/image" Target="../media/image1.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chart" Target="../charts/chart2.xml"/><Relationship Id="rId5" Type="http://schemas.openxmlformats.org/officeDocument/2006/relationships/image" Target="../media/image1.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chart" Target="../charts/chart3.xml"/><Relationship Id="rId5" Type="http://schemas.openxmlformats.org/officeDocument/2006/relationships/image" Target="../media/image1.pn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chart" Target="../charts/chart4.xml"/><Relationship Id="rId5" Type="http://schemas.openxmlformats.org/officeDocument/2006/relationships/image" Target="../media/image1.png"/><Relationship Id="rId4"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chart" Target="../charts/chart5.xml"/><Relationship Id="rId5" Type="http://schemas.openxmlformats.org/officeDocument/2006/relationships/image" Target="../media/image1.png"/><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chart" Target="../charts/chart6.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image" Target="../media/image56.png"/><Relationship Id="rId5" Type="http://schemas.openxmlformats.org/officeDocument/2006/relationships/image" Target="../media/image1.png"/><Relationship Id="rId4"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chart" Target="../charts/chart7.xml"/><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image" Target="../media/image57.png"/><Relationship Id="rId5" Type="http://schemas.openxmlformats.org/officeDocument/2006/relationships/image" Target="../media/image1.png"/><Relationship Id="rId4"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3.xml"/><Relationship Id="rId1" Type="http://schemas.openxmlformats.org/officeDocument/2006/relationships/tags" Target="../tags/tag152.xml"/><Relationship Id="rId5" Type="http://schemas.openxmlformats.org/officeDocument/2006/relationships/image" Target="../media/image1.png"/><Relationship Id="rId4"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tags" Target="../tags/tag43.xml"/><Relationship Id="rId7" Type="http://schemas.openxmlformats.org/officeDocument/2006/relationships/image" Target="../media/image3.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1.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notesSlide" Target="../notesSlides/notesSlide50.xml"/><Relationship Id="rId3" Type="http://schemas.openxmlformats.org/officeDocument/2006/relationships/tags" Target="../tags/tag156.xml"/><Relationship Id="rId7" Type="http://schemas.openxmlformats.org/officeDocument/2006/relationships/slideLayout" Target="../slideLayouts/slideLayout5.xml"/><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tags" Target="../tags/tag159.xml"/><Relationship Id="rId5" Type="http://schemas.openxmlformats.org/officeDocument/2006/relationships/tags" Target="../tags/tag158.xml"/><Relationship Id="rId4" Type="http://schemas.openxmlformats.org/officeDocument/2006/relationships/tags" Target="../tags/tag157.xml"/></Relationships>
</file>

<file path=ppt/slides/_rels/slide51.xml.rels><?xml version="1.0" encoding="UTF-8" standalone="yes"?>
<Relationships xmlns="http://schemas.openxmlformats.org/package/2006/relationships"><Relationship Id="rId8" Type="http://schemas.openxmlformats.org/officeDocument/2006/relationships/tags" Target="../tags/tag167.xml"/><Relationship Id="rId13" Type="http://schemas.openxmlformats.org/officeDocument/2006/relationships/slideLayout" Target="../slideLayouts/slideLayout2.xml"/><Relationship Id="rId18" Type="http://schemas.openxmlformats.org/officeDocument/2006/relationships/image" Target="../media/image59.png"/><Relationship Id="rId3" Type="http://schemas.openxmlformats.org/officeDocument/2006/relationships/tags" Target="../tags/tag162.xml"/><Relationship Id="rId21" Type="http://schemas.openxmlformats.org/officeDocument/2006/relationships/image" Target="../media/image66.svg"/><Relationship Id="rId7" Type="http://schemas.openxmlformats.org/officeDocument/2006/relationships/tags" Target="../tags/tag166.xml"/><Relationship Id="rId12" Type="http://schemas.openxmlformats.org/officeDocument/2006/relationships/tags" Target="../tags/tag171.xml"/><Relationship Id="rId17" Type="http://schemas.openxmlformats.org/officeDocument/2006/relationships/image" Target="../media/image62.svg"/><Relationship Id="rId25" Type="http://schemas.openxmlformats.org/officeDocument/2006/relationships/image" Target="../media/image70.svg"/><Relationship Id="rId2" Type="http://schemas.openxmlformats.org/officeDocument/2006/relationships/tags" Target="../tags/tag161.xml"/><Relationship Id="rId16" Type="http://schemas.openxmlformats.org/officeDocument/2006/relationships/image" Target="../media/image58.png"/><Relationship Id="rId20" Type="http://schemas.openxmlformats.org/officeDocument/2006/relationships/image" Target="../media/image60.png"/><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tags" Target="../tags/tag170.xml"/><Relationship Id="rId24" Type="http://schemas.openxmlformats.org/officeDocument/2006/relationships/image" Target="../media/image62.png"/><Relationship Id="rId5" Type="http://schemas.openxmlformats.org/officeDocument/2006/relationships/tags" Target="../tags/tag164.xml"/><Relationship Id="rId15" Type="http://schemas.openxmlformats.org/officeDocument/2006/relationships/image" Target="../media/image1.png"/><Relationship Id="rId23" Type="http://schemas.openxmlformats.org/officeDocument/2006/relationships/image" Target="../media/image68.svg"/><Relationship Id="rId10" Type="http://schemas.openxmlformats.org/officeDocument/2006/relationships/tags" Target="../tags/tag169.xml"/><Relationship Id="rId19" Type="http://schemas.openxmlformats.org/officeDocument/2006/relationships/image" Target="../media/image64.svg"/><Relationship Id="rId4" Type="http://schemas.openxmlformats.org/officeDocument/2006/relationships/tags" Target="../tags/tag163.xml"/><Relationship Id="rId9" Type="http://schemas.openxmlformats.org/officeDocument/2006/relationships/tags" Target="../tags/tag168.xml"/><Relationship Id="rId14" Type="http://schemas.openxmlformats.org/officeDocument/2006/relationships/notesSlide" Target="../notesSlides/notesSlide51.xml"/><Relationship Id="rId22" Type="http://schemas.openxmlformats.org/officeDocument/2006/relationships/image" Target="../media/image61.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1.pn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49.xml"/><Relationship Id="rId7" Type="http://schemas.openxmlformats.org/officeDocument/2006/relationships/image" Target="../media/image4.pn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image" Target="../media/image1.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8.xml"/><Relationship Id="rId3" Type="http://schemas.openxmlformats.org/officeDocument/2006/relationships/tags" Target="../tags/tag52.xml"/><Relationship Id="rId7" Type="http://schemas.openxmlformats.org/officeDocument/2006/relationships/slideLayout" Target="../slideLayouts/slideLayout5.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diagramData" Target="../diagrams/data1.xml"/><Relationship Id="rId12" Type="http://schemas.openxmlformats.org/officeDocument/2006/relationships/image" Target="../media/image6.png"/><Relationship Id="rId2" Type="http://schemas.openxmlformats.org/officeDocument/2006/relationships/tags" Target="../tags/tag57.xml"/><Relationship Id="rId16" Type="http://schemas.openxmlformats.org/officeDocument/2006/relationships/image" Target="../media/image10.png"/><Relationship Id="rId1" Type="http://schemas.openxmlformats.org/officeDocument/2006/relationships/tags" Target="../tags/tag56.xml"/><Relationship Id="rId6" Type="http://schemas.openxmlformats.org/officeDocument/2006/relationships/image" Target="../media/image5.png"/><Relationship Id="rId11" Type="http://schemas.microsoft.com/office/2007/relationships/diagramDrawing" Target="../diagrams/drawing1.xml"/><Relationship Id="rId5" Type="http://schemas.openxmlformats.org/officeDocument/2006/relationships/image" Target="../media/image1.png"/><Relationship Id="rId15" Type="http://schemas.openxmlformats.org/officeDocument/2006/relationships/image" Target="../media/image9.png"/><Relationship Id="rId10" Type="http://schemas.openxmlformats.org/officeDocument/2006/relationships/diagramColors" Target="../diagrams/colors1.xml"/><Relationship Id="rId4" Type="http://schemas.openxmlformats.org/officeDocument/2006/relationships/notesSlide" Target="../notesSlides/notesSlide9.xml"/><Relationship Id="rId9" Type="http://schemas.openxmlformats.org/officeDocument/2006/relationships/diagramQuickStyle" Target="../diagrams/quickStyle1.xml"/><Relationship Id="rId1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6881700" y="3327247"/>
            <a:ext cx="4745255" cy="3228059"/>
          </a:xfrm>
          <a:prstGeom prst="rect">
            <a:avLst/>
          </a:prstGeom>
          <a:ln w="19050"/>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16" name="任意多边形 15"/>
          <p:cNvSpPr/>
          <p:nvPr/>
        </p:nvSpPr>
        <p:spPr>
          <a:xfrm rot="18900000" flipH="1">
            <a:off x="6967340" y="50028"/>
            <a:ext cx="3744766" cy="4660752"/>
          </a:xfrm>
          <a:custGeom>
            <a:avLst/>
            <a:gdLst>
              <a:gd name="connsiteX0" fmla="*/ 4143589 w 4175818"/>
              <a:gd name="connsiteY0" fmla="*/ 1926265 h 4660752"/>
              <a:gd name="connsiteX1" fmla="*/ 4159704 w 4175818"/>
              <a:gd name="connsiteY1" fmla="*/ 1910151 h 4660752"/>
              <a:gd name="connsiteX2" fmla="*/ 4175818 w 4175818"/>
              <a:gd name="connsiteY2" fmla="*/ 1926265 h 4660752"/>
              <a:gd name="connsiteX3" fmla="*/ 0 w 4175818"/>
              <a:gd name="connsiteY3" fmla="*/ 969868 h 4660752"/>
              <a:gd name="connsiteX4" fmla="*/ 2734487 w 4175818"/>
              <a:gd name="connsiteY4" fmla="*/ 969868 h 4660752"/>
              <a:gd name="connsiteX5" fmla="*/ 2734487 w 4175818"/>
              <a:gd name="connsiteY5" fmla="*/ 0 h 4660752"/>
              <a:gd name="connsiteX6" fmla="*/ 3744766 w 4175818"/>
              <a:gd name="connsiteY6" fmla="*/ 0 h 4660752"/>
              <a:gd name="connsiteX7" fmla="*/ 2997159 w 4175818"/>
              <a:gd name="connsiteY7" fmla="*/ 747607 h 4660752"/>
              <a:gd name="connsiteX8" fmla="*/ 3847271 w 4175818"/>
              <a:gd name="connsiteY8" fmla="*/ 1597719 h 4660752"/>
              <a:gd name="connsiteX9" fmla="*/ 2621466 w 4175818"/>
              <a:gd name="connsiteY9" fmla="*/ 2823524 h 4660752"/>
              <a:gd name="connsiteX10" fmla="*/ 2933899 w 4175818"/>
              <a:gd name="connsiteY10" fmla="*/ 3135956 h 4660752"/>
              <a:gd name="connsiteX11" fmla="*/ 3690884 w 4175818"/>
              <a:gd name="connsiteY11" fmla="*/ 2378971 h 4660752"/>
              <a:gd name="connsiteX12" fmla="*/ 3690884 w 4175818"/>
              <a:gd name="connsiteY12" fmla="*/ 4660752 h 4660752"/>
              <a:gd name="connsiteX13" fmla="*/ 0 w 4175818"/>
              <a:gd name="connsiteY13" fmla="*/ 4660752 h 4660752"/>
              <a:gd name="connsiteX0-1" fmla="*/ 4175818 w 4175818"/>
              <a:gd name="connsiteY0-2" fmla="*/ 1926265 h 4660752"/>
              <a:gd name="connsiteX1-3" fmla="*/ 4159704 w 4175818"/>
              <a:gd name="connsiteY1-4" fmla="*/ 1910151 h 4660752"/>
              <a:gd name="connsiteX2-5" fmla="*/ 4175818 w 4175818"/>
              <a:gd name="connsiteY2-6" fmla="*/ 1926265 h 4660752"/>
              <a:gd name="connsiteX3-7" fmla="*/ 0 w 4175818"/>
              <a:gd name="connsiteY3-8" fmla="*/ 969868 h 4660752"/>
              <a:gd name="connsiteX4-9" fmla="*/ 2734487 w 4175818"/>
              <a:gd name="connsiteY4-10" fmla="*/ 969868 h 4660752"/>
              <a:gd name="connsiteX5-11" fmla="*/ 2734487 w 4175818"/>
              <a:gd name="connsiteY5-12" fmla="*/ 0 h 4660752"/>
              <a:gd name="connsiteX6-13" fmla="*/ 3744766 w 4175818"/>
              <a:gd name="connsiteY6-14" fmla="*/ 0 h 4660752"/>
              <a:gd name="connsiteX7-15" fmla="*/ 2997159 w 4175818"/>
              <a:gd name="connsiteY7-16" fmla="*/ 747607 h 4660752"/>
              <a:gd name="connsiteX8-17" fmla="*/ 3847271 w 4175818"/>
              <a:gd name="connsiteY8-18" fmla="*/ 1597719 h 4660752"/>
              <a:gd name="connsiteX9-19" fmla="*/ 2621466 w 4175818"/>
              <a:gd name="connsiteY9-20" fmla="*/ 2823524 h 4660752"/>
              <a:gd name="connsiteX10-21" fmla="*/ 2933899 w 4175818"/>
              <a:gd name="connsiteY10-22" fmla="*/ 3135956 h 4660752"/>
              <a:gd name="connsiteX11-23" fmla="*/ 3690884 w 4175818"/>
              <a:gd name="connsiteY11-24" fmla="*/ 2378971 h 4660752"/>
              <a:gd name="connsiteX12-25" fmla="*/ 3690884 w 4175818"/>
              <a:gd name="connsiteY12-26" fmla="*/ 4660752 h 4660752"/>
              <a:gd name="connsiteX13-27" fmla="*/ 0 w 4175818"/>
              <a:gd name="connsiteY13-28" fmla="*/ 4660752 h 4660752"/>
              <a:gd name="connsiteX14" fmla="*/ 0 w 4175818"/>
              <a:gd name="connsiteY14" fmla="*/ 969868 h 4660752"/>
              <a:gd name="connsiteX0-29" fmla="*/ 0 w 3847271"/>
              <a:gd name="connsiteY0-30" fmla="*/ 969868 h 4660752"/>
              <a:gd name="connsiteX1-31" fmla="*/ 2734487 w 3847271"/>
              <a:gd name="connsiteY1-32" fmla="*/ 969868 h 4660752"/>
              <a:gd name="connsiteX2-33" fmla="*/ 2734487 w 3847271"/>
              <a:gd name="connsiteY2-34" fmla="*/ 0 h 4660752"/>
              <a:gd name="connsiteX3-35" fmla="*/ 3744766 w 3847271"/>
              <a:gd name="connsiteY3-36" fmla="*/ 0 h 4660752"/>
              <a:gd name="connsiteX4-37" fmla="*/ 2997159 w 3847271"/>
              <a:gd name="connsiteY4-38" fmla="*/ 747607 h 4660752"/>
              <a:gd name="connsiteX5-39" fmla="*/ 3847271 w 3847271"/>
              <a:gd name="connsiteY5-40" fmla="*/ 1597719 h 4660752"/>
              <a:gd name="connsiteX6-41" fmla="*/ 2621466 w 3847271"/>
              <a:gd name="connsiteY6-42" fmla="*/ 2823524 h 4660752"/>
              <a:gd name="connsiteX7-43" fmla="*/ 2933899 w 3847271"/>
              <a:gd name="connsiteY7-44" fmla="*/ 3135956 h 4660752"/>
              <a:gd name="connsiteX8-45" fmla="*/ 3690884 w 3847271"/>
              <a:gd name="connsiteY8-46" fmla="*/ 2378971 h 4660752"/>
              <a:gd name="connsiteX9-47" fmla="*/ 3690884 w 3847271"/>
              <a:gd name="connsiteY9-48" fmla="*/ 4660752 h 4660752"/>
              <a:gd name="connsiteX10-49" fmla="*/ 0 w 3847271"/>
              <a:gd name="connsiteY10-50" fmla="*/ 4660752 h 4660752"/>
              <a:gd name="connsiteX11-51" fmla="*/ 0 w 3847271"/>
              <a:gd name="connsiteY11-52" fmla="*/ 969868 h 4660752"/>
              <a:gd name="connsiteX0-53" fmla="*/ 0 w 3847271"/>
              <a:gd name="connsiteY0-54" fmla="*/ 969868 h 4660752"/>
              <a:gd name="connsiteX1-55" fmla="*/ 2734487 w 3847271"/>
              <a:gd name="connsiteY1-56" fmla="*/ 969868 h 4660752"/>
              <a:gd name="connsiteX2-57" fmla="*/ 2734487 w 3847271"/>
              <a:gd name="connsiteY2-58" fmla="*/ 0 h 4660752"/>
              <a:gd name="connsiteX3-59" fmla="*/ 3744766 w 3847271"/>
              <a:gd name="connsiteY3-60" fmla="*/ 0 h 4660752"/>
              <a:gd name="connsiteX4-61" fmla="*/ 2997159 w 3847271"/>
              <a:gd name="connsiteY4-62" fmla="*/ 747607 h 4660752"/>
              <a:gd name="connsiteX5-63" fmla="*/ 3847271 w 3847271"/>
              <a:gd name="connsiteY5-64" fmla="*/ 1597719 h 4660752"/>
              <a:gd name="connsiteX6-65" fmla="*/ 2933899 w 3847271"/>
              <a:gd name="connsiteY6-66" fmla="*/ 3135956 h 4660752"/>
              <a:gd name="connsiteX7-67" fmla="*/ 3690884 w 3847271"/>
              <a:gd name="connsiteY7-68" fmla="*/ 2378971 h 4660752"/>
              <a:gd name="connsiteX8-69" fmla="*/ 3690884 w 3847271"/>
              <a:gd name="connsiteY8-70" fmla="*/ 4660752 h 4660752"/>
              <a:gd name="connsiteX9-71" fmla="*/ 0 w 3847271"/>
              <a:gd name="connsiteY9-72" fmla="*/ 4660752 h 4660752"/>
              <a:gd name="connsiteX10-73" fmla="*/ 0 w 3847271"/>
              <a:gd name="connsiteY10-74" fmla="*/ 969868 h 4660752"/>
              <a:gd name="connsiteX0-75" fmla="*/ 0 w 3847271"/>
              <a:gd name="connsiteY0-76" fmla="*/ 969868 h 4660752"/>
              <a:gd name="connsiteX1-77" fmla="*/ 2734487 w 3847271"/>
              <a:gd name="connsiteY1-78" fmla="*/ 969868 h 4660752"/>
              <a:gd name="connsiteX2-79" fmla="*/ 2734487 w 3847271"/>
              <a:gd name="connsiteY2-80" fmla="*/ 0 h 4660752"/>
              <a:gd name="connsiteX3-81" fmla="*/ 3744766 w 3847271"/>
              <a:gd name="connsiteY3-82" fmla="*/ 0 h 4660752"/>
              <a:gd name="connsiteX4-83" fmla="*/ 2997159 w 3847271"/>
              <a:gd name="connsiteY4-84" fmla="*/ 747607 h 4660752"/>
              <a:gd name="connsiteX5-85" fmla="*/ 3847271 w 3847271"/>
              <a:gd name="connsiteY5-86" fmla="*/ 1597719 h 4660752"/>
              <a:gd name="connsiteX6-87" fmla="*/ 3690884 w 3847271"/>
              <a:gd name="connsiteY6-88" fmla="*/ 2378971 h 4660752"/>
              <a:gd name="connsiteX7-89" fmla="*/ 3690884 w 3847271"/>
              <a:gd name="connsiteY7-90" fmla="*/ 4660752 h 4660752"/>
              <a:gd name="connsiteX8-91" fmla="*/ 0 w 3847271"/>
              <a:gd name="connsiteY8-92" fmla="*/ 4660752 h 4660752"/>
              <a:gd name="connsiteX9-93" fmla="*/ 0 w 3847271"/>
              <a:gd name="connsiteY9-94" fmla="*/ 969868 h 4660752"/>
              <a:gd name="connsiteX0-95" fmla="*/ 0 w 3847271"/>
              <a:gd name="connsiteY0-96" fmla="*/ 969868 h 4660752"/>
              <a:gd name="connsiteX1-97" fmla="*/ 2734487 w 3847271"/>
              <a:gd name="connsiteY1-98" fmla="*/ 969868 h 4660752"/>
              <a:gd name="connsiteX2-99" fmla="*/ 2734487 w 3847271"/>
              <a:gd name="connsiteY2-100" fmla="*/ 0 h 4660752"/>
              <a:gd name="connsiteX3-101" fmla="*/ 3744766 w 3847271"/>
              <a:gd name="connsiteY3-102" fmla="*/ 0 h 4660752"/>
              <a:gd name="connsiteX4-103" fmla="*/ 3847271 w 3847271"/>
              <a:gd name="connsiteY4-104" fmla="*/ 1597719 h 4660752"/>
              <a:gd name="connsiteX5-105" fmla="*/ 3690884 w 3847271"/>
              <a:gd name="connsiteY5-106" fmla="*/ 2378971 h 4660752"/>
              <a:gd name="connsiteX6-107" fmla="*/ 3690884 w 3847271"/>
              <a:gd name="connsiteY6-108" fmla="*/ 4660752 h 4660752"/>
              <a:gd name="connsiteX7-109" fmla="*/ 0 w 3847271"/>
              <a:gd name="connsiteY7-110" fmla="*/ 4660752 h 4660752"/>
              <a:gd name="connsiteX8-111" fmla="*/ 0 w 3847271"/>
              <a:gd name="connsiteY8-112" fmla="*/ 969868 h 4660752"/>
              <a:gd name="connsiteX0-113" fmla="*/ 3847271 w 3938711"/>
              <a:gd name="connsiteY0-114" fmla="*/ 1597719 h 4660752"/>
              <a:gd name="connsiteX1-115" fmla="*/ 3690884 w 3938711"/>
              <a:gd name="connsiteY1-116" fmla="*/ 2378971 h 4660752"/>
              <a:gd name="connsiteX2-117" fmla="*/ 3690884 w 3938711"/>
              <a:gd name="connsiteY2-118" fmla="*/ 4660752 h 4660752"/>
              <a:gd name="connsiteX3-119" fmla="*/ 0 w 3938711"/>
              <a:gd name="connsiteY3-120" fmla="*/ 4660752 h 4660752"/>
              <a:gd name="connsiteX4-121" fmla="*/ 0 w 3938711"/>
              <a:gd name="connsiteY4-122" fmla="*/ 969868 h 4660752"/>
              <a:gd name="connsiteX5-123" fmla="*/ 2734487 w 3938711"/>
              <a:gd name="connsiteY5-124" fmla="*/ 969868 h 4660752"/>
              <a:gd name="connsiteX6-125" fmla="*/ 2734487 w 3938711"/>
              <a:gd name="connsiteY6-126" fmla="*/ 0 h 4660752"/>
              <a:gd name="connsiteX7-127" fmla="*/ 3744766 w 3938711"/>
              <a:gd name="connsiteY7-128" fmla="*/ 0 h 4660752"/>
              <a:gd name="connsiteX8-129" fmla="*/ 3938711 w 3938711"/>
              <a:gd name="connsiteY8-130" fmla="*/ 1689159 h 4660752"/>
              <a:gd name="connsiteX0-131" fmla="*/ 3847271 w 3847271"/>
              <a:gd name="connsiteY0-132" fmla="*/ 1597719 h 4660752"/>
              <a:gd name="connsiteX1-133" fmla="*/ 3690884 w 3847271"/>
              <a:gd name="connsiteY1-134" fmla="*/ 2378971 h 4660752"/>
              <a:gd name="connsiteX2-135" fmla="*/ 3690884 w 3847271"/>
              <a:gd name="connsiteY2-136" fmla="*/ 4660752 h 4660752"/>
              <a:gd name="connsiteX3-137" fmla="*/ 0 w 3847271"/>
              <a:gd name="connsiteY3-138" fmla="*/ 4660752 h 4660752"/>
              <a:gd name="connsiteX4-139" fmla="*/ 0 w 3847271"/>
              <a:gd name="connsiteY4-140" fmla="*/ 969868 h 4660752"/>
              <a:gd name="connsiteX5-141" fmla="*/ 2734487 w 3847271"/>
              <a:gd name="connsiteY5-142" fmla="*/ 969868 h 4660752"/>
              <a:gd name="connsiteX6-143" fmla="*/ 2734487 w 3847271"/>
              <a:gd name="connsiteY6-144" fmla="*/ 0 h 4660752"/>
              <a:gd name="connsiteX7-145" fmla="*/ 3744766 w 3847271"/>
              <a:gd name="connsiteY7-146" fmla="*/ 0 h 4660752"/>
              <a:gd name="connsiteX0-147" fmla="*/ 3690884 w 3744766"/>
              <a:gd name="connsiteY0-148" fmla="*/ 2378971 h 4660752"/>
              <a:gd name="connsiteX1-149" fmla="*/ 3690884 w 3744766"/>
              <a:gd name="connsiteY1-150" fmla="*/ 4660752 h 4660752"/>
              <a:gd name="connsiteX2-151" fmla="*/ 0 w 3744766"/>
              <a:gd name="connsiteY2-152" fmla="*/ 4660752 h 4660752"/>
              <a:gd name="connsiteX3-153" fmla="*/ 0 w 3744766"/>
              <a:gd name="connsiteY3-154" fmla="*/ 969868 h 4660752"/>
              <a:gd name="connsiteX4-155" fmla="*/ 2734487 w 3744766"/>
              <a:gd name="connsiteY4-156" fmla="*/ 969868 h 4660752"/>
              <a:gd name="connsiteX5-157" fmla="*/ 2734487 w 3744766"/>
              <a:gd name="connsiteY5-158" fmla="*/ 0 h 4660752"/>
              <a:gd name="connsiteX6-159" fmla="*/ 3744766 w 3744766"/>
              <a:gd name="connsiteY6-160" fmla="*/ 0 h 4660752"/>
            </a:gdLst>
            <a:ahLst/>
            <a:cxnLst>
              <a:cxn ang="0">
                <a:pos x="connsiteX0-147" y="connsiteY0-148"/>
              </a:cxn>
              <a:cxn ang="0">
                <a:pos x="connsiteX1-149" y="connsiteY1-150"/>
              </a:cxn>
              <a:cxn ang="0">
                <a:pos x="connsiteX2-151" y="connsiteY2-152"/>
              </a:cxn>
              <a:cxn ang="0">
                <a:pos x="connsiteX3-153" y="connsiteY3-154"/>
              </a:cxn>
              <a:cxn ang="0">
                <a:pos x="connsiteX4-155" y="connsiteY4-156"/>
              </a:cxn>
              <a:cxn ang="0">
                <a:pos x="connsiteX5-157" y="connsiteY5-158"/>
              </a:cxn>
              <a:cxn ang="0">
                <a:pos x="connsiteX6-159" y="connsiteY6-160"/>
              </a:cxn>
            </a:cxnLst>
            <a:rect l="l" t="t" r="r" b="b"/>
            <a:pathLst>
              <a:path w="3744766" h="4660752">
                <a:moveTo>
                  <a:pt x="3690884" y="2378971"/>
                </a:moveTo>
                <a:lnTo>
                  <a:pt x="3690884" y="4660752"/>
                </a:lnTo>
                <a:lnTo>
                  <a:pt x="0" y="4660752"/>
                </a:lnTo>
                <a:lnTo>
                  <a:pt x="0" y="969868"/>
                </a:lnTo>
                <a:lnTo>
                  <a:pt x="2734487" y="969868"/>
                </a:lnTo>
                <a:lnTo>
                  <a:pt x="2734487" y="0"/>
                </a:lnTo>
                <a:lnTo>
                  <a:pt x="3744766" y="0"/>
                </a:lnTo>
              </a:path>
            </a:pathLst>
          </a:cu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1468120" y="1986900"/>
            <a:ext cx="9459675" cy="2000548"/>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zh-TW" altLang="en-US" sz="4400" b="1" dirty="0">
                <a:ln>
                  <a:solidFill>
                    <a:srgbClr val="0070C0"/>
                  </a:solidFill>
                </a:ln>
                <a:solidFill>
                  <a:srgbClr val="0070C0"/>
                </a:solidFill>
                <a:latin typeface="標楷體" pitchFamily="65" charset="-120"/>
                <a:ea typeface="標楷體" pitchFamily="65" charset="-120"/>
                <a:cs typeface="经典综艺体简" panose="02010609000101010101" pitchFamily="49" charset="-122"/>
              </a:rPr>
              <a:t>技嘉科技股份有限公司－南平廠</a:t>
            </a:r>
            <a:endParaRPr lang="en-US" altLang="zh-TW" sz="4400" b="1" dirty="0">
              <a:ln>
                <a:solidFill>
                  <a:srgbClr val="0070C0"/>
                </a:solidFill>
              </a:ln>
              <a:solidFill>
                <a:srgbClr val="0070C0"/>
              </a:solidFill>
              <a:latin typeface="標楷體" pitchFamily="65" charset="-120"/>
              <a:ea typeface="標楷體" pitchFamily="65" charset="-120"/>
              <a:cs typeface="经典综艺体简" panose="02010609000101010101" pitchFamily="49" charset="-122"/>
            </a:endParaRPr>
          </a:p>
          <a:p>
            <a:r>
              <a:rPr lang="zh-TW" altLang="en-US" sz="4000" b="1" dirty="0">
                <a:ln>
                  <a:solidFill>
                    <a:srgbClr val="0070C0"/>
                  </a:solidFill>
                </a:ln>
                <a:solidFill>
                  <a:srgbClr val="0070C0"/>
                </a:solidFill>
                <a:latin typeface="標楷體" pitchFamily="65" charset="-120"/>
                <a:ea typeface="標楷體" pitchFamily="65" charset="-120"/>
                <a:cs typeface="经典综艺体简" panose="02010609000101010101" pitchFamily="49" charset="-122"/>
              </a:rPr>
              <a:t>　</a:t>
            </a:r>
            <a:r>
              <a:rPr lang="en-US" altLang="zh-TW" sz="4000" b="1" dirty="0">
                <a:ln>
                  <a:solidFill>
                    <a:srgbClr val="0070C0"/>
                  </a:solidFill>
                </a:ln>
                <a:solidFill>
                  <a:srgbClr val="0070C0"/>
                </a:solidFill>
                <a:latin typeface="標楷體" pitchFamily="65" charset="-120"/>
                <a:ea typeface="標楷體" pitchFamily="65" charset="-120"/>
                <a:cs typeface="经典综艺体简" panose="02010609000101010101" pitchFamily="49" charset="-122"/>
              </a:rPr>
              <a:t>(</a:t>
            </a:r>
            <a:r>
              <a:rPr lang="zh-TW" altLang="en-US" sz="4000" b="1" dirty="0">
                <a:ln>
                  <a:solidFill>
                    <a:srgbClr val="0070C0"/>
                  </a:solidFill>
                </a:ln>
                <a:solidFill>
                  <a:srgbClr val="0070C0"/>
                </a:solidFill>
                <a:latin typeface="標楷體" pitchFamily="65" charset="-120"/>
                <a:ea typeface="標楷體" pitchFamily="65" charset="-120"/>
                <a:cs typeface="经典综艺体简" panose="02010609000101010101" pitchFamily="49" charset="-122"/>
              </a:rPr>
              <a:t>分析與改善</a:t>
            </a:r>
            <a:r>
              <a:rPr lang="en-US" altLang="zh-TW" sz="4000" b="1" dirty="0">
                <a:ln>
                  <a:solidFill>
                    <a:srgbClr val="0070C0"/>
                  </a:solidFill>
                </a:ln>
                <a:solidFill>
                  <a:srgbClr val="0070C0"/>
                </a:solidFill>
                <a:latin typeface="標楷體" pitchFamily="65" charset="-120"/>
                <a:ea typeface="標楷體" pitchFamily="65" charset="-120"/>
                <a:cs typeface="经典综艺体简" panose="02010609000101010101" pitchFamily="49" charset="-122"/>
              </a:rPr>
              <a:t>P75</a:t>
            </a:r>
            <a:r>
              <a:rPr lang="zh-TW" altLang="en-US" sz="4000" b="1" dirty="0">
                <a:ln>
                  <a:solidFill>
                    <a:srgbClr val="0070C0"/>
                  </a:solidFill>
                </a:ln>
                <a:solidFill>
                  <a:srgbClr val="0070C0"/>
                </a:solidFill>
                <a:latin typeface="標楷體" pitchFamily="65" charset="-120"/>
                <a:ea typeface="標楷體" pitchFamily="65" charset="-120"/>
                <a:cs typeface="经典综艺体简" panose="02010609000101010101" pitchFamily="49" charset="-122"/>
              </a:rPr>
              <a:t>機型筆記型電腦組裝效率</a:t>
            </a:r>
            <a:r>
              <a:rPr lang="en-US" altLang="zh-TW" sz="4000" b="1" dirty="0">
                <a:ln>
                  <a:solidFill>
                    <a:srgbClr val="0070C0"/>
                  </a:solidFill>
                </a:ln>
                <a:solidFill>
                  <a:srgbClr val="0070C0"/>
                </a:solidFill>
                <a:latin typeface="標楷體" pitchFamily="65" charset="-120"/>
                <a:ea typeface="標楷體" pitchFamily="65" charset="-120"/>
                <a:cs typeface="经典综艺体简" panose="02010609000101010101" pitchFamily="49" charset="-122"/>
              </a:rPr>
              <a:t>)</a:t>
            </a:r>
            <a:endParaRPr lang="zh-CN" altLang="en-US" sz="3600" b="1" dirty="0">
              <a:ln>
                <a:solidFill>
                  <a:srgbClr val="0070C0"/>
                </a:solidFill>
              </a:ln>
              <a:solidFill>
                <a:srgbClr val="0070C0"/>
              </a:solidFill>
              <a:latin typeface="標楷體" pitchFamily="65" charset="-120"/>
              <a:ea typeface="標楷體" pitchFamily="65" charset="-120"/>
              <a:cs typeface="经典综艺体简" panose="02010609000101010101" pitchFamily="49" charset="-122"/>
            </a:endParaRPr>
          </a:p>
        </p:txBody>
      </p:sp>
      <p:grpSp>
        <p:nvGrpSpPr>
          <p:cNvPr id="19" name="组合 18"/>
          <p:cNvGrpSpPr/>
          <p:nvPr/>
        </p:nvGrpSpPr>
        <p:grpSpPr>
          <a:xfrm>
            <a:off x="7001607" y="3429009"/>
            <a:ext cx="4505440" cy="3353512"/>
            <a:chOff x="757599" y="3491223"/>
            <a:chExt cx="1765300" cy="386641"/>
          </a:xfrm>
        </p:grpSpPr>
        <p:sp>
          <p:nvSpPr>
            <p:cNvPr id="20" name="矩形 19"/>
            <p:cNvSpPr/>
            <p:nvPr/>
          </p:nvSpPr>
          <p:spPr>
            <a:xfrm>
              <a:off x="757599" y="3491223"/>
              <a:ext cx="1765300" cy="346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757599" y="3505687"/>
              <a:ext cx="1765299" cy="372177"/>
            </a:xfrm>
            <a:prstGeom prst="rect">
              <a:avLst/>
            </a:prstGeom>
            <a:noFill/>
          </p:spPr>
          <p:txBody>
            <a:bodyPr wrap="square" rtlCol="0">
              <a:spAutoFit/>
              <a:scene3d>
                <a:camera prst="orthographicFront"/>
                <a:lightRig rig="threePt" dir="t"/>
              </a:scene3d>
              <a:sp3d contourW="12700"/>
            </a:bodyPr>
            <a:lstStyle/>
            <a:p>
              <a:pPr>
                <a:lnSpc>
                  <a:spcPct val="150000"/>
                </a:lnSpc>
              </a:pPr>
              <a:r>
                <a:rPr lang="zh-TW" altLang="en-US" sz="2000" b="1" dirty="0">
                  <a:solidFill>
                    <a:schemeClr val="bg1"/>
                  </a:solidFill>
                  <a:latin typeface="標楷體" pitchFamily="65" charset="-120"/>
                  <a:ea typeface="標楷體" pitchFamily="65" charset="-120"/>
                </a:rPr>
                <a:t>班級：工業四甲</a:t>
              </a:r>
              <a:endParaRPr lang="en-US" altLang="zh-TW" sz="2000" b="1" dirty="0">
                <a:solidFill>
                  <a:schemeClr val="bg1"/>
                </a:solidFill>
                <a:latin typeface="標楷體" pitchFamily="65" charset="-120"/>
                <a:ea typeface="標楷體" pitchFamily="65" charset="-120"/>
              </a:endParaRPr>
            </a:p>
            <a:p>
              <a:pPr>
                <a:lnSpc>
                  <a:spcPct val="150000"/>
                </a:lnSpc>
              </a:pPr>
              <a:r>
                <a:rPr lang="zh-TW" altLang="en-US" sz="2000" b="1" dirty="0">
                  <a:solidFill>
                    <a:schemeClr val="bg1"/>
                  </a:solidFill>
                  <a:latin typeface="標楷體" pitchFamily="65" charset="-120"/>
                  <a:ea typeface="標楷體" pitchFamily="65" charset="-120"/>
                </a:rPr>
                <a:t>姓名：</a:t>
              </a:r>
              <a:r>
                <a:rPr lang="zh-TW" altLang="en-US" sz="2000" b="1" dirty="0">
                  <a:solidFill>
                    <a:schemeClr val="bg1"/>
                  </a:solidFill>
                  <a:latin typeface="Times New Roman" pitchFamily="18" charset="0"/>
                  <a:ea typeface="標楷體" pitchFamily="65" charset="-120"/>
                </a:rPr>
                <a:t>張宛如</a:t>
              </a:r>
              <a:endParaRPr lang="en-US" altLang="zh-TW" sz="2000" b="1" dirty="0">
                <a:solidFill>
                  <a:schemeClr val="bg1"/>
                </a:solidFill>
                <a:latin typeface="Times New Roman" pitchFamily="18" charset="0"/>
                <a:ea typeface="標楷體" pitchFamily="65" charset="-120"/>
              </a:endParaRPr>
            </a:p>
            <a:p>
              <a:pPr>
                <a:lnSpc>
                  <a:spcPct val="150000"/>
                </a:lnSpc>
              </a:pPr>
              <a:r>
                <a:rPr lang="zh-TW" altLang="en-US" sz="2000" b="1" dirty="0">
                  <a:solidFill>
                    <a:schemeClr val="bg1"/>
                  </a:solidFill>
                  <a:latin typeface="Times New Roman" pitchFamily="18" charset="0"/>
                  <a:ea typeface="標楷體" pitchFamily="65" charset="-120"/>
                </a:rPr>
                <a:t>學號：</a:t>
              </a:r>
              <a:r>
                <a:rPr lang="en-US" altLang="zh-TW" sz="2000" b="1" dirty="0">
                  <a:solidFill>
                    <a:schemeClr val="bg1"/>
                  </a:solidFill>
                  <a:latin typeface="Times New Roman" pitchFamily="18" charset="0"/>
                  <a:ea typeface="標楷體" pitchFamily="65" charset="-120"/>
                </a:rPr>
                <a:t>10524135</a:t>
              </a:r>
            </a:p>
            <a:p>
              <a:pPr>
                <a:lnSpc>
                  <a:spcPct val="150000"/>
                </a:lnSpc>
              </a:pPr>
              <a:r>
                <a:rPr lang="zh-TW" altLang="en-US" sz="2000" b="1" dirty="0">
                  <a:solidFill>
                    <a:schemeClr val="bg1"/>
                  </a:solidFill>
                  <a:latin typeface="Times New Roman" pitchFamily="18" charset="0"/>
                  <a:ea typeface="標楷體" pitchFamily="65" charset="-120"/>
                </a:rPr>
                <a:t>部門：廠務部行政課</a:t>
              </a:r>
              <a:endParaRPr lang="en-US" altLang="zh-TW" sz="2000" b="1" dirty="0">
                <a:solidFill>
                  <a:schemeClr val="bg1"/>
                </a:solidFill>
                <a:latin typeface="Times New Roman" pitchFamily="18" charset="0"/>
                <a:ea typeface="標楷體" pitchFamily="65" charset="-120"/>
              </a:endParaRPr>
            </a:p>
            <a:p>
              <a:pPr>
                <a:lnSpc>
                  <a:spcPct val="150000"/>
                </a:lnSpc>
              </a:pPr>
              <a:r>
                <a:rPr lang="zh-TW" altLang="en-US" sz="2000" b="1" dirty="0">
                  <a:solidFill>
                    <a:schemeClr val="bg1"/>
                  </a:solidFill>
                  <a:latin typeface="Times New Roman" pitchFamily="18" charset="0"/>
                  <a:ea typeface="標楷體" pitchFamily="65" charset="-120"/>
                </a:rPr>
                <a:t>指導老師：黃博滄 副教授　</a:t>
              </a:r>
              <a:endParaRPr lang="en-US" altLang="zh-TW" sz="2000" b="1" dirty="0">
                <a:solidFill>
                  <a:schemeClr val="bg1"/>
                </a:solidFill>
                <a:latin typeface="Times New Roman" pitchFamily="18" charset="0"/>
                <a:ea typeface="標楷體" pitchFamily="65" charset="-120"/>
              </a:endParaRPr>
            </a:p>
            <a:p>
              <a:pPr>
                <a:lnSpc>
                  <a:spcPct val="150000"/>
                </a:lnSpc>
              </a:pPr>
              <a:r>
                <a:rPr lang="zh-TW" altLang="en-US" sz="2000" b="1" dirty="0">
                  <a:solidFill>
                    <a:schemeClr val="bg1"/>
                  </a:solidFill>
                  <a:latin typeface="Times New Roman" pitchFamily="18" charset="0"/>
                  <a:ea typeface="標楷體" pitchFamily="65" charset="-120"/>
                </a:rPr>
                <a:t>報告日期：</a:t>
              </a:r>
              <a:fld id="{B44D7EDE-2BFA-47B1-B8B1-D28FDC25B176}" type="datetime2">
                <a:rPr lang="zh-TW" altLang="en-US" sz="2000" b="1" smtClean="0">
                  <a:solidFill>
                    <a:schemeClr val="bg1">
                      <a:lumMod val="95000"/>
                    </a:schemeClr>
                  </a:solidFill>
                  <a:latin typeface="Times New Roman" panose="02020603050405020304" pitchFamily="18" charset="0"/>
                  <a:ea typeface="標楷體" panose="03000509000000000000" pitchFamily="65" charset="-120"/>
                  <a:cs typeface="Times New Roman" panose="02020603050405020304" pitchFamily="18" charset="0"/>
                </a:rPr>
                <a:t>2019年10月21日</a:t>
              </a:fld>
              <a:endParaRPr lang="en-US" altLang="zh-TW" sz="2000" b="1" dirty="0">
                <a:solidFill>
                  <a:schemeClr val="bg1">
                    <a:lumMod val="95000"/>
                  </a:schemeClr>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150000"/>
                </a:lnSpc>
              </a:pPr>
              <a:endParaRPr lang="zh-TW" altLang="en-US" b="1" dirty="0">
                <a:solidFill>
                  <a:schemeClr val="bg1">
                    <a:lumMod val="95000"/>
                  </a:schemeClr>
                </a:solidFill>
                <a:latin typeface="Times New Roman" panose="02020603050405020304" pitchFamily="18" charset="0"/>
                <a:ea typeface="標楷體" panose="03000509000000000000" pitchFamily="65" charset="-120"/>
                <a:cs typeface="Times New Roman" panose="02020603050405020304" pitchFamily="18" charset="0"/>
              </a:endParaRPr>
            </a:p>
          </p:txBody>
        </p:sp>
      </p:grpSp>
      <p:sp>
        <p:nvSpPr>
          <p:cNvPr id="14" name="菱形 13"/>
          <p:cNvSpPr/>
          <p:nvPr/>
        </p:nvSpPr>
        <p:spPr>
          <a:xfrm>
            <a:off x="903413" y="586550"/>
            <a:ext cx="1506540" cy="1477679"/>
          </a:xfrm>
          <a:prstGeom prst="diamond">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菱形 14"/>
          <p:cNvSpPr/>
          <p:nvPr/>
        </p:nvSpPr>
        <p:spPr>
          <a:xfrm>
            <a:off x="249125" y="856548"/>
            <a:ext cx="955995" cy="937681"/>
          </a:xfrm>
          <a:prstGeom prst="diamond">
            <a:avLst/>
          </a:pr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1468120" y="474416"/>
            <a:ext cx="5943599" cy="1200329"/>
          </a:xfrm>
          <a:prstGeom prst="rect">
            <a:avLst/>
          </a:prstGeom>
          <a:noFill/>
        </p:spPr>
        <p:txBody>
          <a:bodyPr wrap="square" rtlCol="0">
            <a:spAutoFit/>
            <a:scene3d>
              <a:camera prst="orthographicFront"/>
              <a:lightRig rig="threePt" dir="t"/>
            </a:scene3d>
            <a:sp3d contourW="12700"/>
          </a:bodyPr>
          <a:lstStyle/>
          <a:p>
            <a:pPr algn="ctr"/>
            <a:r>
              <a:rPr lang="en-US" altLang="zh-TW" sz="3600" b="1" dirty="0">
                <a:solidFill>
                  <a:schemeClr val="accent1"/>
                </a:solidFill>
                <a:latin typeface="標楷體" pitchFamily="65" charset="-120"/>
                <a:ea typeface="標楷體" pitchFamily="65" charset="-120"/>
              </a:rPr>
              <a:t>108-1</a:t>
            </a:r>
            <a:r>
              <a:rPr lang="zh-TW" altLang="en-US" sz="3600" b="1" dirty="0">
                <a:solidFill>
                  <a:schemeClr val="accent1"/>
                </a:solidFill>
                <a:latin typeface="標楷體" pitchFamily="65" charset="-120"/>
                <a:ea typeface="標楷體" pitchFamily="65" charset="-120"/>
              </a:rPr>
              <a:t>學期</a:t>
            </a:r>
            <a:endParaRPr lang="en-US" altLang="zh-TW" sz="3600" b="1" dirty="0">
              <a:solidFill>
                <a:schemeClr val="accent1"/>
              </a:solidFill>
              <a:latin typeface="標楷體" pitchFamily="65" charset="-120"/>
              <a:ea typeface="標楷體" pitchFamily="65" charset="-120"/>
            </a:endParaRPr>
          </a:p>
          <a:p>
            <a:pPr algn="ctr"/>
            <a:r>
              <a:rPr lang="zh-TW" altLang="en-US" sz="3600" b="1" dirty="0">
                <a:solidFill>
                  <a:schemeClr val="accent1"/>
                </a:solidFill>
                <a:latin typeface="標楷體" pitchFamily="65" charset="-120"/>
                <a:ea typeface="標楷體" pitchFamily="65" charset="-120"/>
              </a:rPr>
              <a:t>暑期實習專題報告</a:t>
            </a:r>
            <a:endParaRPr lang="zh-CN" altLang="en-US" sz="3600" b="1" dirty="0">
              <a:solidFill>
                <a:schemeClr val="accent1"/>
              </a:solidFill>
              <a:latin typeface="標楷體" pitchFamily="65" charset="-120"/>
              <a:ea typeface="標楷體" pitchFamily="65" charset="-120"/>
            </a:endParaRPr>
          </a:p>
        </p:txBody>
      </p:sp>
      <p:pic>
        <p:nvPicPr>
          <p:cNvPr id="2" name="圖片 1">
            <a:extLst>
              <a:ext uri="{FF2B5EF4-FFF2-40B4-BE49-F238E27FC236}">
                <a16:creationId xmlns:a16="http://schemas.microsoft.com/office/drawing/2014/main" id="{AAD1EBDE-2D20-477F-81CE-4DC47EC5A00F}"/>
              </a:ext>
            </a:extLst>
          </p:cNvPr>
          <p:cNvPicPr>
            <a:picLocks noChangeAspect="1"/>
          </p:cNvPicPr>
          <p:nvPr/>
        </p:nvPicPr>
        <p:blipFill>
          <a:blip r:embed="rId3"/>
          <a:stretch>
            <a:fillRect/>
          </a:stretch>
        </p:blipFill>
        <p:spPr>
          <a:xfrm>
            <a:off x="511363" y="2244544"/>
            <a:ext cx="1111075" cy="1004240"/>
          </a:xfrm>
          <a:prstGeom prst="rect">
            <a:avLst/>
          </a:prstGeom>
        </p:spPr>
      </p:pic>
      <p:pic>
        <p:nvPicPr>
          <p:cNvPr id="5" name="圖片 4">
            <a:extLst>
              <a:ext uri="{FF2B5EF4-FFF2-40B4-BE49-F238E27FC236}">
                <a16:creationId xmlns:a16="http://schemas.microsoft.com/office/drawing/2014/main" id="{E767095E-349E-4050-B861-4806D5EC78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6901" y="3327248"/>
            <a:ext cx="5137585" cy="3228058"/>
          </a:xfrm>
          <a:prstGeom prst="rect">
            <a:avLst/>
          </a:prstGeom>
          <a:ln>
            <a:noFill/>
          </a:ln>
          <a:effectLst>
            <a:softEdge rad="112500"/>
          </a:effectLst>
        </p:spPr>
      </p:pic>
    </p:spTree>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31"/>
          <p:cNvGrpSpPr/>
          <p:nvPr/>
        </p:nvGrpSpPr>
        <p:grpSpPr>
          <a:xfrm>
            <a:off x="1113633" y="1377609"/>
            <a:ext cx="10535898" cy="2978568"/>
            <a:chOff x="1318605" y="2285598"/>
            <a:chExt cx="4522700" cy="737656"/>
          </a:xfrm>
        </p:grpSpPr>
        <p:sp>
          <p:nvSpPr>
            <p:cNvPr id="25" name="文本框 32"/>
            <p:cNvSpPr txBox="1"/>
            <p:nvPr/>
          </p:nvSpPr>
          <p:spPr>
            <a:xfrm>
              <a:off x="1318605" y="2285598"/>
              <a:ext cx="4522700" cy="121956"/>
            </a:xfrm>
            <a:prstGeom prst="rect">
              <a:avLst/>
            </a:prstGeom>
            <a:noFill/>
          </p:spPr>
          <p:txBody>
            <a:bodyPr wrap="square" rtlCol="0">
              <a:spAutoFit/>
              <a:scene3d>
                <a:camera prst="orthographicFront"/>
                <a:lightRig rig="threePt" dir="t"/>
              </a:scene3d>
              <a:sp3d contourW="12700"/>
            </a:bodyPr>
            <a:lstStyle/>
            <a:p>
              <a:pPr marL="457200" indent="-457200">
                <a:buFont typeface="Arial" panose="020B0604020202020204" pitchFamily="34" charset="0"/>
                <a:buChar char="•"/>
              </a:pPr>
              <a:r>
                <a:rPr lang="zh-TW" altLang="en-US" sz="2600" dirty="0">
                  <a:solidFill>
                    <a:schemeClr val="tx1">
                      <a:lumMod val="75000"/>
                      <a:lumOff val="25000"/>
                    </a:schemeClr>
                  </a:solidFill>
                  <a:latin typeface="標楷體" pitchFamily="65" charset="-120"/>
                  <a:ea typeface="標楷體" pitchFamily="65" charset="-120"/>
                </a:rPr>
                <a:t>主題方向</a:t>
              </a:r>
              <a:endParaRPr lang="zh-CN" altLang="en-US" sz="2600" dirty="0">
                <a:solidFill>
                  <a:schemeClr val="tx1">
                    <a:lumMod val="75000"/>
                    <a:lumOff val="25000"/>
                  </a:schemeClr>
                </a:solidFill>
                <a:latin typeface="標楷體" pitchFamily="65" charset="-120"/>
                <a:ea typeface="標楷體" pitchFamily="65" charset="-120"/>
              </a:endParaRPr>
            </a:p>
          </p:txBody>
        </p:sp>
        <p:sp>
          <p:nvSpPr>
            <p:cNvPr id="26" name="文本框 33"/>
            <p:cNvSpPr txBox="1"/>
            <p:nvPr/>
          </p:nvSpPr>
          <p:spPr>
            <a:xfrm>
              <a:off x="1537285" y="2442186"/>
              <a:ext cx="4227927" cy="581068"/>
            </a:xfrm>
            <a:prstGeom prst="rect">
              <a:avLst/>
            </a:prstGeom>
            <a:noFill/>
          </p:spPr>
          <p:txBody>
            <a:bodyPr wrap="square" rtlCol="0">
              <a:spAutoFit/>
              <a:scene3d>
                <a:camera prst="orthographicFront"/>
                <a:lightRig rig="threePt" dir="t"/>
              </a:scene3d>
              <a:sp3d contourW="12700"/>
            </a:bodyPr>
            <a:lstStyle/>
            <a:p>
              <a:pPr marL="342900" marR="152400" lvl="0" indent="-342900" algn="just">
                <a:lnSpc>
                  <a:spcPct val="150000"/>
                </a:lnSpc>
                <a:spcBef>
                  <a:spcPts val="600"/>
                </a:spcBef>
                <a:spcAft>
                  <a:spcPts val="600"/>
                </a:spcAft>
                <a:buFont typeface="+mj-lt"/>
                <a:buAutoNum type="arabicPeriod"/>
              </a:pPr>
              <a:r>
                <a:rPr lang="zh-TW" altLang="zh-TW" sz="2000" kern="100" dirty="0">
                  <a:latin typeface="Times New Roman" panose="02020603050405020304" pitchFamily="18" charset="0"/>
                  <a:ea typeface="標楷體" panose="03000509000000000000" pitchFamily="65" charset="-120"/>
                </a:rPr>
                <a:t>降低</a:t>
              </a:r>
              <a:r>
                <a:rPr lang="en-US" altLang="zh-TW" sz="2000" kern="100" dirty="0">
                  <a:latin typeface="Times New Roman" panose="02020603050405020304" pitchFamily="18" charset="0"/>
                  <a:ea typeface="標楷體" panose="03000509000000000000" pitchFamily="65" charset="-120"/>
                </a:rPr>
                <a:t>4RK</a:t>
              </a:r>
              <a:r>
                <a:rPr lang="zh-TW" altLang="zh-TW" sz="2000" kern="100" dirty="0">
                  <a:latin typeface="Times New Roman" panose="02020603050405020304" pitchFamily="18" charset="0"/>
                  <a:ea typeface="標楷體" panose="03000509000000000000" pitchFamily="65" charset="-120"/>
                </a:rPr>
                <a:t>使用第一次熱融機與第二次熱</a:t>
              </a:r>
              <a:r>
                <a:rPr lang="zh-TW" altLang="en-US" sz="2000" kern="100" dirty="0">
                  <a:latin typeface="Times New Roman" panose="02020603050405020304" pitchFamily="18" charset="0"/>
                  <a:ea typeface="標楷體" panose="03000509000000000000" pitchFamily="65" charset="-120"/>
                </a:rPr>
                <a:t>融機</a:t>
              </a:r>
              <a:r>
                <a:rPr lang="zh-TW" altLang="zh-TW" sz="2000" kern="100" dirty="0">
                  <a:latin typeface="Times New Roman" panose="02020603050405020304" pitchFamily="18" charset="0"/>
                  <a:ea typeface="標楷體" panose="03000509000000000000" pitchFamily="65" charset="-120"/>
                </a:rPr>
                <a:t>搬運浪費。</a:t>
              </a:r>
              <a:endParaRPr lang="zh-TW" altLang="zh-TW" sz="2000" dirty="0">
                <a:latin typeface="Times New Roman" panose="02020603050405020304" pitchFamily="18" charset="0"/>
                <a:ea typeface="標楷體" panose="03000509000000000000" pitchFamily="65" charset="-120"/>
              </a:endParaRPr>
            </a:p>
            <a:p>
              <a:pPr marL="342900" marR="152400" lvl="0" indent="-342900">
                <a:lnSpc>
                  <a:spcPct val="150000"/>
                </a:lnSpc>
                <a:spcBef>
                  <a:spcPts val="600"/>
                </a:spcBef>
                <a:spcAft>
                  <a:spcPts val="600"/>
                </a:spcAft>
                <a:buFont typeface="+mj-lt"/>
                <a:buAutoNum type="arabicPeriod"/>
              </a:pPr>
              <a:r>
                <a:rPr lang="zh-TW" altLang="zh-TW" sz="2000" kern="100" dirty="0">
                  <a:latin typeface="Times New Roman" panose="02020603050405020304" pitchFamily="18" charset="0"/>
                  <a:ea typeface="標楷體" panose="03000509000000000000" pitchFamily="65" charset="-120"/>
                </a:rPr>
                <a:t>提升</a:t>
              </a:r>
              <a:r>
                <a:rPr lang="en-US" altLang="zh-TW" sz="2000" kern="100" dirty="0">
                  <a:latin typeface="Times New Roman" panose="02020603050405020304" pitchFamily="18" charset="0"/>
                  <a:ea typeface="標楷體" panose="03000509000000000000" pitchFamily="65" charset="-120"/>
                </a:rPr>
                <a:t>5RA</a:t>
              </a:r>
              <a:r>
                <a:rPr lang="zh-TW" altLang="zh-TW" sz="2000" kern="100" dirty="0">
                  <a:latin typeface="Times New Roman" panose="02020603050405020304" pitchFamily="18" charset="0"/>
                  <a:ea typeface="標楷體" panose="03000509000000000000" pitchFamily="65" charset="-120"/>
                </a:rPr>
                <a:t>及</a:t>
              </a:r>
              <a:r>
                <a:rPr lang="en-US" altLang="zh-TW" sz="2000" kern="100" dirty="0">
                  <a:latin typeface="Times New Roman" panose="02020603050405020304" pitchFamily="18" charset="0"/>
                  <a:ea typeface="標楷體" panose="03000509000000000000" pitchFamily="65" charset="-120"/>
                </a:rPr>
                <a:t>7R</a:t>
              </a:r>
              <a:r>
                <a:rPr lang="zh-TW" altLang="zh-TW" sz="2000" kern="100" dirty="0">
                  <a:latin typeface="Times New Roman" panose="02020603050405020304" pitchFamily="18" charset="0"/>
                  <a:ea typeface="標楷體" panose="03000509000000000000" pitchFamily="65" charset="-120"/>
                </a:rPr>
                <a:t>製程效率。</a:t>
              </a:r>
              <a:endParaRPr lang="zh-TW" altLang="zh-TW" sz="2000" dirty="0">
                <a:latin typeface="Times New Roman" panose="02020603050405020304" pitchFamily="18" charset="0"/>
                <a:ea typeface="標楷體" panose="03000509000000000000" pitchFamily="65" charset="-120"/>
              </a:endParaRPr>
            </a:p>
            <a:p>
              <a:pPr marL="342900" marR="152400" lvl="0" indent="-342900" algn="just">
                <a:lnSpc>
                  <a:spcPct val="150000"/>
                </a:lnSpc>
                <a:spcBef>
                  <a:spcPts val="600"/>
                </a:spcBef>
                <a:spcAft>
                  <a:spcPts val="600"/>
                </a:spcAft>
                <a:buFont typeface="+mj-lt"/>
                <a:buAutoNum type="arabicPeriod"/>
              </a:pPr>
              <a:r>
                <a:rPr lang="zh-TW" altLang="zh-TW" sz="2000" kern="100" dirty="0">
                  <a:latin typeface="Times New Roman" panose="02020603050405020304" pitchFamily="18" charset="0"/>
                  <a:ea typeface="標楷體" panose="03000509000000000000" pitchFamily="65" charset="-120"/>
                </a:rPr>
                <a:t>降低</a:t>
              </a:r>
              <a:r>
                <a:rPr lang="en-US" altLang="zh-TW" sz="2000" kern="100" dirty="0">
                  <a:latin typeface="Times New Roman" panose="02020603050405020304" pitchFamily="18" charset="0"/>
                  <a:ea typeface="標楷體" panose="03000509000000000000" pitchFamily="65" charset="-120"/>
                </a:rPr>
                <a:t>FT</a:t>
              </a:r>
              <a:r>
                <a:rPr lang="zh-TW" altLang="zh-TW" sz="2000" kern="100" dirty="0">
                  <a:latin typeface="Times New Roman" panose="02020603050405020304" pitchFamily="18" charset="0"/>
                  <a:ea typeface="標楷體" panose="03000509000000000000" pitchFamily="65" charset="-120"/>
                </a:rPr>
                <a:t>測試站筆記型電腦等候與搬運浪費。</a:t>
              </a:r>
              <a:endParaRPr lang="zh-TW" altLang="zh-TW" sz="2000" dirty="0">
                <a:latin typeface="Times New Roman" panose="02020603050405020304" pitchFamily="18" charset="0"/>
                <a:ea typeface="標楷體" panose="03000509000000000000" pitchFamily="65" charset="-120"/>
              </a:endParaRPr>
            </a:p>
            <a:p>
              <a:pPr marL="342900" marR="152400" lvl="0" indent="-342900" algn="just">
                <a:lnSpc>
                  <a:spcPct val="150000"/>
                </a:lnSpc>
                <a:spcBef>
                  <a:spcPts val="600"/>
                </a:spcBef>
                <a:spcAft>
                  <a:spcPts val="600"/>
                </a:spcAft>
                <a:buFont typeface="+mj-lt"/>
                <a:buAutoNum type="arabicPeriod"/>
              </a:pPr>
              <a:r>
                <a:rPr lang="zh-TW" altLang="zh-TW" sz="2000" kern="100" dirty="0">
                  <a:latin typeface="Times New Roman" panose="02020603050405020304" pitchFamily="18" charset="0"/>
                  <a:ea typeface="標楷體" panose="03000509000000000000" pitchFamily="65" charset="-120"/>
                </a:rPr>
                <a:t>降低</a:t>
              </a:r>
              <a:r>
                <a:rPr lang="en-US" altLang="zh-TW" sz="2000" kern="100" dirty="0">
                  <a:latin typeface="Times New Roman" panose="02020603050405020304" pitchFamily="18" charset="0"/>
                  <a:ea typeface="標楷體" panose="03000509000000000000" pitchFamily="65" charset="-120"/>
                </a:rPr>
                <a:t>9R</a:t>
              </a:r>
              <a:r>
                <a:rPr lang="zh-TW" altLang="zh-TW" sz="2000" kern="100" dirty="0">
                  <a:latin typeface="Times New Roman" panose="02020603050405020304" pitchFamily="18" charset="0"/>
                  <a:ea typeface="標楷體" panose="03000509000000000000" pitchFamily="65" charset="-120"/>
                </a:rPr>
                <a:t>包裝工作站搬運與動作浪費。</a:t>
              </a:r>
              <a:endParaRPr lang="zh-TW" altLang="zh-TW" sz="2000" dirty="0">
                <a:latin typeface="Times New Roman" panose="02020603050405020304" pitchFamily="18" charset="0"/>
                <a:ea typeface="標楷體" panose="03000509000000000000" pitchFamily="65" charset="-120"/>
              </a:endParaRPr>
            </a:p>
          </p:txBody>
        </p:sp>
      </p:grpSp>
      <p:pic>
        <p:nvPicPr>
          <p:cNvPr id="19" name="圖片 18">
            <a:extLst>
              <a:ext uri="{FF2B5EF4-FFF2-40B4-BE49-F238E27FC236}">
                <a16:creationId xmlns:a16="http://schemas.microsoft.com/office/drawing/2014/main" id="{5F0A2241-41BD-413F-868B-8BF3B7DE955D}"/>
              </a:ext>
            </a:extLst>
          </p:cNvPr>
          <p:cNvPicPr>
            <a:picLocks noChangeAspect="1"/>
          </p:cNvPicPr>
          <p:nvPr/>
        </p:nvPicPr>
        <p:blipFill>
          <a:blip r:embed="rId5"/>
          <a:stretch>
            <a:fillRect/>
          </a:stretch>
        </p:blipFill>
        <p:spPr>
          <a:xfrm>
            <a:off x="11440532" y="82983"/>
            <a:ext cx="616128" cy="556885"/>
          </a:xfrm>
          <a:prstGeom prst="rect">
            <a:avLst/>
          </a:prstGeom>
        </p:spPr>
      </p:pic>
      <p:sp>
        <p:nvSpPr>
          <p:cNvPr id="3" name="箭號: 向右 2">
            <a:extLst>
              <a:ext uri="{FF2B5EF4-FFF2-40B4-BE49-F238E27FC236}">
                <a16:creationId xmlns:a16="http://schemas.microsoft.com/office/drawing/2014/main" id="{4AE71808-CD91-4387-83A6-F6D1D8080DCF}"/>
              </a:ext>
            </a:extLst>
          </p:cNvPr>
          <p:cNvSpPr/>
          <p:nvPr/>
        </p:nvSpPr>
        <p:spPr>
          <a:xfrm>
            <a:off x="1336418" y="4516582"/>
            <a:ext cx="2283954" cy="1242948"/>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0070C0"/>
              </a:solidFill>
            </a:endParaRPr>
          </a:p>
        </p:txBody>
      </p:sp>
      <p:sp>
        <p:nvSpPr>
          <p:cNvPr id="6" name="文字方塊 5">
            <a:extLst>
              <a:ext uri="{FF2B5EF4-FFF2-40B4-BE49-F238E27FC236}">
                <a16:creationId xmlns:a16="http://schemas.microsoft.com/office/drawing/2014/main" id="{3E30DBC6-3B43-48BF-9AE1-7E46FC5BAD28}"/>
              </a:ext>
            </a:extLst>
          </p:cNvPr>
          <p:cNvSpPr txBox="1"/>
          <p:nvPr/>
        </p:nvSpPr>
        <p:spPr>
          <a:xfrm>
            <a:off x="3637387" y="4848108"/>
            <a:ext cx="5741057" cy="523220"/>
          </a:xfrm>
          <a:prstGeom prst="rect">
            <a:avLst/>
          </a:prstGeom>
          <a:noFill/>
        </p:spPr>
        <p:txBody>
          <a:bodyPr wrap="square" rtlCol="0">
            <a:spAutoFit/>
          </a:bodyPr>
          <a:lstStyle/>
          <a:p>
            <a:r>
              <a:rPr lang="zh-TW" altLang="zh-TW" sz="28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提升</a:t>
            </a:r>
            <a:r>
              <a:rPr lang="en-US" altLang="zh-TW" sz="2800" kern="100" dirty="0">
                <a:solidFill>
                  <a:srgbClr val="FF0000"/>
                </a:solidFill>
                <a:latin typeface="Times New Roman" panose="02020603050405020304" pitchFamily="18" charset="0"/>
                <a:ea typeface="標楷體" panose="03000509000000000000" pitchFamily="65" charset="-120"/>
              </a:rPr>
              <a:t>P75</a:t>
            </a:r>
            <a:r>
              <a:rPr lang="zh-TW" altLang="zh-TW" sz="2800"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機型的筆記型電腦組裝效率</a:t>
            </a:r>
            <a:endParaRPr lang="zh-TW" altLang="en-US" sz="2800" dirty="0">
              <a:solidFill>
                <a:srgbClr val="FF0000"/>
              </a:solidFill>
            </a:endParaRPr>
          </a:p>
        </p:txBody>
      </p:sp>
      <p:pic>
        <p:nvPicPr>
          <p:cNvPr id="7" name="圖片 6">
            <a:extLst>
              <a:ext uri="{FF2B5EF4-FFF2-40B4-BE49-F238E27FC236}">
                <a16:creationId xmlns:a16="http://schemas.microsoft.com/office/drawing/2014/main" id="{45AD2508-26BD-4CDD-80AB-341BF90A21B4}"/>
              </a:ext>
            </a:extLst>
          </p:cNvPr>
          <p:cNvPicPr>
            <a:picLocks noChangeAspect="1"/>
          </p:cNvPicPr>
          <p:nvPr/>
        </p:nvPicPr>
        <p:blipFill>
          <a:blip r:embed="rId6"/>
          <a:stretch>
            <a:fillRect/>
          </a:stretch>
        </p:blipFill>
        <p:spPr>
          <a:xfrm>
            <a:off x="9330611" y="3407319"/>
            <a:ext cx="2464927" cy="2801304"/>
          </a:xfrm>
          <a:prstGeom prst="rect">
            <a:avLst/>
          </a:prstGeom>
        </p:spPr>
      </p:pic>
      <p:sp>
        <p:nvSpPr>
          <p:cNvPr id="8" name="文字方塊 7">
            <a:extLst>
              <a:ext uri="{FF2B5EF4-FFF2-40B4-BE49-F238E27FC236}">
                <a16:creationId xmlns:a16="http://schemas.microsoft.com/office/drawing/2014/main" id="{E177F79C-2745-4D39-A30C-6A48C08AEE32}"/>
              </a:ext>
            </a:extLst>
          </p:cNvPr>
          <p:cNvSpPr txBox="1"/>
          <p:nvPr/>
        </p:nvSpPr>
        <p:spPr>
          <a:xfrm>
            <a:off x="1336418" y="4878886"/>
            <a:ext cx="2069731" cy="461665"/>
          </a:xfrm>
          <a:prstGeom prst="rect">
            <a:avLst/>
          </a:prstGeom>
          <a:noFill/>
        </p:spPr>
        <p:txBody>
          <a:bodyPr wrap="square" rtlCol="0">
            <a:spAutoFit/>
          </a:bodyPr>
          <a:lstStyle/>
          <a:p>
            <a:r>
              <a:rPr lang="zh-TW" altLang="en-US" sz="2400" dirty="0">
                <a:solidFill>
                  <a:srgbClr val="FFFFFF"/>
                </a:solidFill>
                <a:latin typeface="標楷體" panose="03000509000000000000" pitchFamily="65" charset="-120"/>
                <a:ea typeface="標楷體" panose="03000509000000000000" pitchFamily="65" charset="-120"/>
              </a:rPr>
              <a:t>確認主題活動</a:t>
            </a:r>
          </a:p>
        </p:txBody>
      </p:sp>
      <p:sp>
        <p:nvSpPr>
          <p:cNvPr id="20" name="文字方塊 19">
            <a:extLst>
              <a:ext uri="{FF2B5EF4-FFF2-40B4-BE49-F238E27FC236}">
                <a16:creationId xmlns:a16="http://schemas.microsoft.com/office/drawing/2014/main" id="{8424C81F-6504-4AC9-9359-A6B2F6BFE1BA}"/>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10</a:t>
            </a:r>
            <a:endParaRPr dirty="0">
              <a:latin typeface="Times New Roman" pitchFamily="18" charset="0"/>
            </a:endParaRPr>
          </a:p>
        </p:txBody>
      </p:sp>
      <p:grpSp>
        <p:nvGrpSpPr>
          <p:cNvPr id="11" name="PA_淘宝店chenying0907 26">
            <a:extLst>
              <a:ext uri="{FF2B5EF4-FFF2-40B4-BE49-F238E27FC236}">
                <a16:creationId xmlns:a16="http://schemas.microsoft.com/office/drawing/2014/main" id="{1DD4D9BA-BA78-4715-8E8B-A285D3FF42D0}"/>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2" name="淘宝店chenying0907 37">
              <a:extLst>
                <a:ext uri="{FF2B5EF4-FFF2-40B4-BE49-F238E27FC236}">
                  <a16:creationId xmlns:a16="http://schemas.microsoft.com/office/drawing/2014/main" id="{1D1997E4-5564-4978-8443-E6F69239B8A6}"/>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3" name="淘宝店chenying0907 38">
              <a:extLst>
                <a:ext uri="{FF2B5EF4-FFF2-40B4-BE49-F238E27FC236}">
                  <a16:creationId xmlns:a16="http://schemas.microsoft.com/office/drawing/2014/main" id="{AB54C635-F16A-4117-AB06-FF3C3FE4C5B0}"/>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4" name="淘宝店chenying0907 39">
              <a:extLst>
                <a:ext uri="{FF2B5EF4-FFF2-40B4-BE49-F238E27FC236}">
                  <a16:creationId xmlns:a16="http://schemas.microsoft.com/office/drawing/2014/main" id="{B83B3B08-5AB3-45CC-974A-E2637C59E350}"/>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5" name="PA_文本框 4">
            <a:extLst>
              <a:ext uri="{FF2B5EF4-FFF2-40B4-BE49-F238E27FC236}">
                <a16:creationId xmlns:a16="http://schemas.microsoft.com/office/drawing/2014/main" id="{C3B4BE9E-CE66-4AF2-B341-CF2686F9FE48}"/>
              </a:ext>
            </a:extLst>
          </p:cNvPr>
          <p:cNvSpPr txBox="1">
            <a:spLocks noChangeArrowheads="1"/>
          </p:cNvSpPr>
          <p:nvPr>
            <p:custDataLst>
              <p:tags r:id="rId2"/>
            </p:custDataLst>
          </p:nvPr>
        </p:nvSpPr>
        <p:spPr bwMode="auto">
          <a:xfrm>
            <a:off x="1175147" y="239758"/>
            <a:ext cx="275538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685800">
              <a:buFont typeface="Arial" pitchFamily="34" charset="0"/>
              <a:buNone/>
            </a:pPr>
            <a:r>
              <a:rPr lang="zh-TW" altLang="en-US" sz="3200" b="1" dirty="0">
                <a:latin typeface="標楷體" panose="03000509000000000000" pitchFamily="65" charset="-120"/>
                <a:ea typeface="標楷體" panose="03000509000000000000" pitchFamily="65" charset="-120"/>
              </a:rPr>
              <a:t>主題確立</a:t>
            </a:r>
            <a:endParaRPr lang="en-US" altLang="zh-CN" sz="3200" b="1" dirty="0">
              <a:latin typeface="標楷體" panose="03000509000000000000" pitchFamily="65" charset="-120"/>
              <a:ea typeface="標楷體" panose="03000509000000000000" pitchFamily="65" charset="-120"/>
            </a:endParaRPr>
          </a:p>
        </p:txBody>
      </p:sp>
      <p:sp>
        <p:nvSpPr>
          <p:cNvPr id="16" name="矩形 15">
            <a:extLst>
              <a:ext uri="{FF2B5EF4-FFF2-40B4-BE49-F238E27FC236}">
                <a16:creationId xmlns:a16="http://schemas.microsoft.com/office/drawing/2014/main" id="{0EB5BFCF-9FE3-41C5-A593-BB2240403A5F}"/>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02</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PA_淘宝店chenying0907 21">
            <a:extLst>
              <a:ext uri="{FF2B5EF4-FFF2-40B4-BE49-F238E27FC236}">
                <a16:creationId xmlns:a16="http://schemas.microsoft.com/office/drawing/2014/main" id="{9ED2FBA3-E6D4-BD4F-825B-02B659D09A2F}"/>
              </a:ext>
            </a:extLst>
          </p:cNvPr>
          <p:cNvGrpSpPr/>
          <p:nvPr>
            <p:custDataLst>
              <p:tags r:id="rId1"/>
            </p:custDataLst>
          </p:nvPr>
        </p:nvGrpSpPr>
        <p:grpSpPr>
          <a:xfrm>
            <a:off x="7776632" y="-28313"/>
            <a:ext cx="4415369" cy="6886313"/>
            <a:chOff x="5832473" y="-21235"/>
            <a:chExt cx="3311527" cy="5164735"/>
          </a:xfrm>
          <a:gradFill flip="none" rotWithShape="1">
            <a:gsLst>
              <a:gs pos="0">
                <a:schemeClr val="bg2">
                  <a:lumMod val="75000"/>
                  <a:shade val="30000"/>
                  <a:satMod val="115000"/>
                </a:schemeClr>
              </a:gs>
              <a:gs pos="50000">
                <a:schemeClr val="bg2">
                  <a:lumMod val="75000"/>
                  <a:shade val="67500"/>
                  <a:satMod val="115000"/>
                </a:schemeClr>
              </a:gs>
              <a:gs pos="100000">
                <a:schemeClr val="bg2">
                  <a:lumMod val="75000"/>
                  <a:shade val="100000"/>
                  <a:satMod val="115000"/>
                </a:schemeClr>
              </a:gs>
            </a:gsLst>
            <a:path path="circle">
              <a:fillToRect l="50000" t="50000" r="50000" b="50000"/>
            </a:path>
            <a:tileRect/>
          </a:gradFill>
        </p:grpSpPr>
        <p:sp>
          <p:nvSpPr>
            <p:cNvPr id="3" name="淘宝店chenying0907 36">
              <a:extLst>
                <a:ext uri="{FF2B5EF4-FFF2-40B4-BE49-F238E27FC236}">
                  <a16:creationId xmlns:a16="http://schemas.microsoft.com/office/drawing/2014/main" id="{987F8281-0194-1645-B02C-F703956785F6}"/>
                </a:ext>
              </a:extLst>
            </p:cNvPr>
            <p:cNvSpPr>
              <a:spLocks/>
            </p:cNvSpPr>
            <p:nvPr/>
          </p:nvSpPr>
          <p:spPr bwMode="auto">
            <a:xfrm rot="16200000">
              <a:off x="7445263" y="403114"/>
              <a:ext cx="2123086" cy="1274387"/>
            </a:xfrm>
            <a:custGeom>
              <a:avLst/>
              <a:gdLst/>
              <a:ahLst/>
              <a:cxnLst/>
              <a:rect l="l" t="t" r="r" b="b"/>
              <a:pathLst>
                <a:path w="2123086" h="1274387">
                  <a:moveTo>
                    <a:pt x="0" y="252037"/>
                  </a:moveTo>
                  <a:lnTo>
                    <a:pt x="2123086" y="0"/>
                  </a:lnTo>
                  <a:lnTo>
                    <a:pt x="2123086" y="1274387"/>
                  </a:lnTo>
                  <a:lnTo>
                    <a:pt x="1182688" y="1274387"/>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sp>
          <p:nvSpPr>
            <p:cNvPr id="4" name="淘宝店chenying0907 37">
              <a:extLst>
                <a:ext uri="{FF2B5EF4-FFF2-40B4-BE49-F238E27FC236}">
                  <a16:creationId xmlns:a16="http://schemas.microsoft.com/office/drawing/2014/main" id="{99E6B11B-A6CE-C641-8DF1-7569E0277BEE}"/>
                </a:ext>
              </a:extLst>
            </p:cNvPr>
            <p:cNvSpPr>
              <a:spLocks/>
            </p:cNvSpPr>
            <p:nvPr/>
          </p:nvSpPr>
          <p:spPr bwMode="auto">
            <a:xfrm rot="16200000">
              <a:off x="5568154" y="1183482"/>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sp>
          <p:nvSpPr>
            <p:cNvPr id="5" name="淘宝店chenying0907 38">
              <a:extLst>
                <a:ext uri="{FF2B5EF4-FFF2-40B4-BE49-F238E27FC236}">
                  <a16:creationId xmlns:a16="http://schemas.microsoft.com/office/drawing/2014/main" id="{B0642BD9-B24F-E945-A444-4574F55B6954}"/>
                </a:ext>
              </a:extLst>
            </p:cNvPr>
            <p:cNvSpPr>
              <a:spLocks/>
            </p:cNvSpPr>
            <p:nvPr/>
          </p:nvSpPr>
          <p:spPr bwMode="auto">
            <a:xfrm rot="16200000">
              <a:off x="6636541" y="2759869"/>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sp>
          <p:nvSpPr>
            <p:cNvPr id="6" name="淘宝店chenying0907 39">
              <a:extLst>
                <a:ext uri="{FF2B5EF4-FFF2-40B4-BE49-F238E27FC236}">
                  <a16:creationId xmlns:a16="http://schemas.microsoft.com/office/drawing/2014/main" id="{AD0A6F15-20E7-A146-AA5D-65EAD1B88D97}"/>
                </a:ext>
              </a:extLst>
            </p:cNvPr>
            <p:cNvSpPr>
              <a:spLocks/>
            </p:cNvSpPr>
            <p:nvPr/>
          </p:nvSpPr>
          <p:spPr bwMode="auto">
            <a:xfrm rot="16200000">
              <a:off x="7785893" y="3785394"/>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grpSp>
      <p:sp>
        <p:nvSpPr>
          <p:cNvPr id="7" name="PA_淘宝店chenying0907 13">
            <a:extLst>
              <a:ext uri="{FF2B5EF4-FFF2-40B4-BE49-F238E27FC236}">
                <a16:creationId xmlns:a16="http://schemas.microsoft.com/office/drawing/2014/main" id="{CD1B7D87-EC5B-B444-9016-62B1641FB5EB}"/>
              </a:ext>
            </a:extLst>
          </p:cNvPr>
          <p:cNvSpPr/>
          <p:nvPr>
            <p:custDataLst>
              <p:tags r:id="rId2"/>
            </p:custDataLst>
          </p:nvPr>
        </p:nvSpPr>
        <p:spPr>
          <a:xfrm>
            <a:off x="4271797" y="1635760"/>
            <a:ext cx="7410084" cy="3586477"/>
          </a:xfrm>
          <a:prstGeom prst="rect">
            <a:avLst/>
          </a:prstGeom>
          <a:solidFill>
            <a:schemeClr val="bg1">
              <a:alpha val="85000"/>
            </a:schemeClr>
          </a:solidFill>
          <a:ln>
            <a:noFill/>
          </a:ln>
          <a:effectLst>
            <a:outerShdw blurRad="368300" dist="63500" dir="462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微软雅黑"/>
              <a:cs typeface="+mn-cs"/>
            </a:endParaRPr>
          </a:p>
        </p:txBody>
      </p:sp>
      <p:sp>
        <p:nvSpPr>
          <p:cNvPr id="8" name="PA_文本框 16">
            <a:extLst>
              <a:ext uri="{FF2B5EF4-FFF2-40B4-BE49-F238E27FC236}">
                <a16:creationId xmlns:a16="http://schemas.microsoft.com/office/drawing/2014/main" id="{0C0DF6DC-37B8-CC4D-80E6-299539DA771B}"/>
              </a:ext>
            </a:extLst>
          </p:cNvPr>
          <p:cNvSpPr txBox="1"/>
          <p:nvPr>
            <p:custDataLst>
              <p:tags r:id="rId3"/>
            </p:custDataLst>
          </p:nvPr>
        </p:nvSpPr>
        <p:spPr>
          <a:xfrm>
            <a:off x="2455525" y="2835901"/>
            <a:ext cx="1199195"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0" normalizeH="0" baseline="0" noProof="0" dirty="0">
                <a:ln>
                  <a:noFill/>
                </a:ln>
                <a:solidFill>
                  <a:srgbClr val="000000"/>
                </a:solidFill>
                <a:effectLst/>
                <a:uLnTx/>
                <a:uFillTx/>
                <a:latin typeface="Noto Sans S Chinese Medium" panose="020B0600000000000000" pitchFamily="34" charset="-122"/>
                <a:ea typeface="Noto Sans S Chinese Medium" panose="020B0600000000000000" pitchFamily="34" charset="-122"/>
                <a:cs typeface="+mn-cs"/>
              </a:rPr>
              <a:t>0</a:t>
            </a:r>
            <a:r>
              <a:rPr kumimoji="0" lang="en-US" altLang="zh-TW" sz="6000" b="0" i="0" u="none" strike="noStrike" kern="1200" cap="none" spc="0" normalizeH="0" baseline="0" noProof="0" dirty="0">
                <a:ln>
                  <a:noFill/>
                </a:ln>
                <a:solidFill>
                  <a:srgbClr val="000000"/>
                </a:solidFill>
                <a:effectLst/>
                <a:uLnTx/>
                <a:uFillTx/>
                <a:latin typeface="Noto Sans S Chinese Medium" panose="020B0600000000000000" pitchFamily="34" charset="-122"/>
                <a:ea typeface="Noto Sans S Chinese Medium" panose="020B0600000000000000" pitchFamily="34" charset="-122"/>
                <a:cs typeface="+mn-cs"/>
              </a:rPr>
              <a:t>3</a:t>
            </a:r>
            <a:endParaRPr kumimoji="0" lang="zh-CN" altLang="en-US" sz="6000" b="0" i="0" u="none" strike="noStrike" kern="1200" cap="none" spc="0" normalizeH="0" baseline="0" noProof="0" dirty="0">
              <a:ln>
                <a:noFill/>
              </a:ln>
              <a:solidFill>
                <a:srgbClr val="000000"/>
              </a:solidFill>
              <a:effectLst/>
              <a:uLnTx/>
              <a:uFillTx/>
              <a:latin typeface="Noto Sans S Chinese Medium" panose="020B0600000000000000" pitchFamily="34" charset="-122"/>
              <a:ea typeface="Noto Sans S Chinese Medium" panose="020B0600000000000000" pitchFamily="34" charset="-122"/>
              <a:cs typeface="+mn-cs"/>
            </a:endParaRPr>
          </a:p>
        </p:txBody>
      </p:sp>
      <p:sp>
        <p:nvSpPr>
          <p:cNvPr id="9" name="PA_文本框 17">
            <a:extLst>
              <a:ext uri="{FF2B5EF4-FFF2-40B4-BE49-F238E27FC236}">
                <a16:creationId xmlns:a16="http://schemas.microsoft.com/office/drawing/2014/main" id="{8F3758AE-DE90-F049-9844-B9EE980B96BC}"/>
              </a:ext>
            </a:extLst>
          </p:cNvPr>
          <p:cNvSpPr txBox="1"/>
          <p:nvPr>
            <p:custDataLst>
              <p:tags r:id="rId4"/>
            </p:custDataLst>
          </p:nvPr>
        </p:nvSpPr>
        <p:spPr>
          <a:xfrm>
            <a:off x="4698880" y="2302450"/>
            <a:ext cx="2954655"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sz="3600" dirty="0">
                <a:solidFill>
                  <a:srgbClr val="000000"/>
                </a:solidFill>
                <a:latin typeface="標楷體" panose="03000509000000000000" pitchFamily="65" charset="-120"/>
                <a:ea typeface="標楷體" panose="03000509000000000000" pitchFamily="65" charset="-120"/>
              </a:rPr>
              <a:t>活動計畫擬訂</a:t>
            </a:r>
            <a:endParaRPr kumimoji="0" lang="zh-CN" altLang="en-US" sz="36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endParaRPr>
          </a:p>
        </p:txBody>
      </p:sp>
      <p:grpSp>
        <p:nvGrpSpPr>
          <p:cNvPr id="10" name="PA_淘宝店chenying0907 18">
            <a:extLst>
              <a:ext uri="{FF2B5EF4-FFF2-40B4-BE49-F238E27FC236}">
                <a16:creationId xmlns:a16="http://schemas.microsoft.com/office/drawing/2014/main" id="{7DE7BF57-2EF0-7E43-A2C9-DBCC62D457A1}"/>
              </a:ext>
            </a:extLst>
          </p:cNvPr>
          <p:cNvGrpSpPr/>
          <p:nvPr>
            <p:custDataLst>
              <p:tags r:id="rId5"/>
            </p:custDataLst>
          </p:nvPr>
        </p:nvGrpSpPr>
        <p:grpSpPr>
          <a:xfrm>
            <a:off x="2990968" y="2961942"/>
            <a:ext cx="704400" cy="947845"/>
            <a:chOff x="4211960" y="594800"/>
            <a:chExt cx="374475" cy="662059"/>
          </a:xfrm>
        </p:grpSpPr>
        <p:sp>
          <p:nvSpPr>
            <p:cNvPr id="11" name="直角三角形 10">
              <a:extLst>
                <a:ext uri="{FF2B5EF4-FFF2-40B4-BE49-F238E27FC236}">
                  <a16:creationId xmlns:a16="http://schemas.microsoft.com/office/drawing/2014/main" id="{2F021775-9766-FA44-84FE-01936583C157}"/>
                </a:ext>
              </a:extLst>
            </p:cNvPr>
            <p:cNvSpPr/>
            <p:nvPr/>
          </p:nvSpPr>
          <p:spPr>
            <a:xfrm rot="16200000">
              <a:off x="4068168" y="738592"/>
              <a:ext cx="662059" cy="37447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Noto Sans S Chinese Medium" panose="020B0600000000000000" pitchFamily="34" charset="-122"/>
                <a:ea typeface="Noto Sans S Chinese Medium" panose="020B0600000000000000" pitchFamily="34" charset="-122"/>
                <a:cs typeface="+mn-cs"/>
              </a:endParaRPr>
            </a:p>
          </p:txBody>
        </p:sp>
        <p:cxnSp>
          <p:nvCxnSpPr>
            <p:cNvPr id="12" name="直接连接符 20">
              <a:extLst>
                <a:ext uri="{FF2B5EF4-FFF2-40B4-BE49-F238E27FC236}">
                  <a16:creationId xmlns:a16="http://schemas.microsoft.com/office/drawing/2014/main" id="{B6792849-2E6E-D04C-9A76-56D27CE2C78F}"/>
                </a:ext>
              </a:extLst>
            </p:cNvPr>
            <p:cNvCxnSpPr>
              <a:stCxn id="11" idx="4"/>
              <a:endCxn id="11" idx="0"/>
            </p:cNvCxnSpPr>
            <p:nvPr/>
          </p:nvCxnSpPr>
          <p:spPr>
            <a:xfrm flipH="1">
              <a:off x="4211960" y="594800"/>
              <a:ext cx="374475" cy="662059"/>
            </a:xfrm>
            <a:prstGeom prst="line">
              <a:avLst/>
            </a:prstGeom>
            <a:ln w="6350" cap="rnd">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13" name="PA_淘宝店chenying0907 23">
            <a:extLst>
              <a:ext uri="{FF2B5EF4-FFF2-40B4-BE49-F238E27FC236}">
                <a16:creationId xmlns:a16="http://schemas.microsoft.com/office/drawing/2014/main" id="{165EC2AF-106E-4A4E-BBAE-49237E039A26}"/>
              </a:ext>
            </a:extLst>
          </p:cNvPr>
          <p:cNvSpPr/>
          <p:nvPr>
            <p:custDataLst>
              <p:tags r:id="rId6"/>
            </p:custDataLst>
          </p:nvPr>
        </p:nvSpPr>
        <p:spPr>
          <a:xfrm>
            <a:off x="4698881" y="2916190"/>
            <a:ext cx="3048000" cy="499624"/>
          </a:xfrm>
          <a:prstGeom prst="rect">
            <a:avLst/>
          </a:prstGeom>
        </p:spPr>
        <p:txBody>
          <a:bodyPr wrap="square">
            <a:spAutoFit/>
          </a:bodyPr>
          <a:lstStyle/>
          <a:p>
            <a:pPr marL="228594" marR="0" lvl="0" indent="-228594" algn="l" defTabSz="457200" rtl="0" eaLnBrk="1" fontAlgn="auto" latinLnBrk="0" hangingPunct="1">
              <a:lnSpc>
                <a:spcPct val="150000"/>
              </a:lnSpc>
              <a:spcBef>
                <a:spcPts val="0"/>
              </a:spcBef>
              <a:spcAft>
                <a:spcPts val="0"/>
              </a:spcAft>
              <a:buClr>
                <a:srgbClr val="424242"/>
              </a:buClr>
              <a:buSzTx/>
              <a:buFont typeface="Wingdings" panose="05000000000000000000" pitchFamily="2" charset="2"/>
              <a:buChar char="p"/>
              <a:tabLst/>
              <a:defRPr/>
            </a:pPr>
            <a:r>
              <a:rPr lang="zh-TW" altLang="en-US" sz="2000" noProof="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活動計畫表</a:t>
            </a:r>
            <a:endParaRPr kumimoji="0" lang="en-US" altLang="zh-CN" sz="20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4" name="文字方塊 13">
            <a:extLst>
              <a:ext uri="{FF2B5EF4-FFF2-40B4-BE49-F238E27FC236}">
                <a16:creationId xmlns:a16="http://schemas.microsoft.com/office/drawing/2014/main" id="{9C5A7204-DC2C-41E9-BDEA-B9CF736D5C91}"/>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11</a:t>
            </a:r>
            <a:endParaRPr dirty="0">
              <a:latin typeface="Times New Roman" pitchFamily="18" charset="0"/>
            </a:endParaRPr>
          </a:p>
        </p:txBody>
      </p:sp>
    </p:spTree>
    <p:extLst>
      <p:ext uri="{BB962C8B-B14F-4D97-AF65-F5344CB8AC3E}">
        <p14:creationId xmlns:p14="http://schemas.microsoft.com/office/powerpoint/2010/main" val="2605067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6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9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12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15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P spid="8" grpId="0"/>
      <p:bldP spid="9"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圖片 18">
            <a:extLst>
              <a:ext uri="{FF2B5EF4-FFF2-40B4-BE49-F238E27FC236}">
                <a16:creationId xmlns:a16="http://schemas.microsoft.com/office/drawing/2014/main" id="{5F0A2241-41BD-413F-868B-8BF3B7DE955D}"/>
              </a:ext>
            </a:extLst>
          </p:cNvPr>
          <p:cNvPicPr>
            <a:picLocks noChangeAspect="1"/>
          </p:cNvPicPr>
          <p:nvPr/>
        </p:nvPicPr>
        <p:blipFill>
          <a:blip r:embed="rId5"/>
          <a:stretch>
            <a:fillRect/>
          </a:stretch>
        </p:blipFill>
        <p:spPr>
          <a:xfrm>
            <a:off x="11440532" y="82983"/>
            <a:ext cx="616128" cy="556885"/>
          </a:xfrm>
          <a:prstGeom prst="rect">
            <a:avLst/>
          </a:prstGeom>
        </p:spPr>
      </p:pic>
      <p:pic>
        <p:nvPicPr>
          <p:cNvPr id="7" name="圖片 6">
            <a:extLst>
              <a:ext uri="{FF2B5EF4-FFF2-40B4-BE49-F238E27FC236}">
                <a16:creationId xmlns:a16="http://schemas.microsoft.com/office/drawing/2014/main" id="{45AD2508-26BD-4CDD-80AB-341BF90A21B4}"/>
              </a:ext>
            </a:extLst>
          </p:cNvPr>
          <p:cNvPicPr>
            <a:picLocks noChangeAspect="1"/>
          </p:cNvPicPr>
          <p:nvPr/>
        </p:nvPicPr>
        <p:blipFill>
          <a:blip r:embed="rId6"/>
          <a:stretch>
            <a:fillRect/>
          </a:stretch>
        </p:blipFill>
        <p:spPr>
          <a:xfrm>
            <a:off x="9330611" y="3407319"/>
            <a:ext cx="2464927" cy="2801304"/>
          </a:xfrm>
          <a:prstGeom prst="rect">
            <a:avLst/>
          </a:prstGeom>
        </p:spPr>
      </p:pic>
      <p:sp>
        <p:nvSpPr>
          <p:cNvPr id="8" name="文字方塊 7">
            <a:extLst>
              <a:ext uri="{FF2B5EF4-FFF2-40B4-BE49-F238E27FC236}">
                <a16:creationId xmlns:a16="http://schemas.microsoft.com/office/drawing/2014/main" id="{E177F79C-2745-4D39-A30C-6A48C08AEE32}"/>
              </a:ext>
            </a:extLst>
          </p:cNvPr>
          <p:cNvSpPr txBox="1"/>
          <p:nvPr/>
        </p:nvSpPr>
        <p:spPr>
          <a:xfrm>
            <a:off x="1336418" y="4878886"/>
            <a:ext cx="2069731"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srgbClr val="FFFFFF"/>
                </a:solidFill>
                <a:effectLst/>
                <a:uLnTx/>
                <a:uFillTx/>
                <a:latin typeface="標楷體" panose="03000509000000000000" pitchFamily="65" charset="-120"/>
                <a:ea typeface="標楷體" panose="03000509000000000000" pitchFamily="65" charset="-120"/>
                <a:cs typeface="+mn-cs"/>
              </a:rPr>
              <a:t>確認主題活動</a:t>
            </a:r>
          </a:p>
        </p:txBody>
      </p:sp>
      <p:pic>
        <p:nvPicPr>
          <p:cNvPr id="5" name="圖片 4" descr="一張含有 螢幕擷取畫面 的圖片&#10;&#10;自動產生的描述">
            <a:extLst>
              <a:ext uri="{FF2B5EF4-FFF2-40B4-BE49-F238E27FC236}">
                <a16:creationId xmlns:a16="http://schemas.microsoft.com/office/drawing/2014/main" id="{4CD65B96-9378-4C66-9DF3-33A027D40A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31043" y="1405811"/>
            <a:ext cx="7969722" cy="5071642"/>
          </a:xfrm>
          <a:prstGeom prst="rect">
            <a:avLst/>
          </a:prstGeom>
        </p:spPr>
      </p:pic>
      <p:sp>
        <p:nvSpPr>
          <p:cNvPr id="22" name="文字方塊 21">
            <a:extLst>
              <a:ext uri="{FF2B5EF4-FFF2-40B4-BE49-F238E27FC236}">
                <a16:creationId xmlns:a16="http://schemas.microsoft.com/office/drawing/2014/main" id="{C6EEBA5D-DBBD-417F-9398-7632DBC30F1F}"/>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12</a:t>
            </a:r>
            <a:endParaRPr dirty="0">
              <a:latin typeface="Times New Roman" pitchFamily="18" charset="0"/>
            </a:endParaRPr>
          </a:p>
        </p:txBody>
      </p:sp>
      <p:grpSp>
        <p:nvGrpSpPr>
          <p:cNvPr id="9" name="PA_淘宝店chenying0907 26">
            <a:extLst>
              <a:ext uri="{FF2B5EF4-FFF2-40B4-BE49-F238E27FC236}">
                <a16:creationId xmlns:a16="http://schemas.microsoft.com/office/drawing/2014/main" id="{E6599591-6DA5-40AC-9857-3025199A60D1}"/>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0" name="淘宝店chenying0907 37">
              <a:extLst>
                <a:ext uri="{FF2B5EF4-FFF2-40B4-BE49-F238E27FC236}">
                  <a16:creationId xmlns:a16="http://schemas.microsoft.com/office/drawing/2014/main" id="{695AF977-B9CB-404C-9FCF-21BDDEE2748C}"/>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1" name="淘宝店chenying0907 38">
              <a:extLst>
                <a:ext uri="{FF2B5EF4-FFF2-40B4-BE49-F238E27FC236}">
                  <a16:creationId xmlns:a16="http://schemas.microsoft.com/office/drawing/2014/main" id="{6861F780-29B0-4A6E-8D54-E4E1A4039881}"/>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2" name="淘宝店chenying0907 39">
              <a:extLst>
                <a:ext uri="{FF2B5EF4-FFF2-40B4-BE49-F238E27FC236}">
                  <a16:creationId xmlns:a16="http://schemas.microsoft.com/office/drawing/2014/main" id="{E2C2F13D-3E9F-4E8F-8C38-53A33D12FCFA}"/>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3" name="PA_文本框 4">
            <a:extLst>
              <a:ext uri="{FF2B5EF4-FFF2-40B4-BE49-F238E27FC236}">
                <a16:creationId xmlns:a16="http://schemas.microsoft.com/office/drawing/2014/main" id="{E8471D6E-6DBE-4A53-A042-D255AD48D0D0}"/>
              </a:ext>
            </a:extLst>
          </p:cNvPr>
          <p:cNvSpPr txBox="1">
            <a:spLocks noChangeArrowheads="1"/>
          </p:cNvSpPr>
          <p:nvPr>
            <p:custDataLst>
              <p:tags r:id="rId2"/>
            </p:custDataLst>
          </p:nvPr>
        </p:nvSpPr>
        <p:spPr bwMode="auto">
          <a:xfrm>
            <a:off x="1175147" y="239758"/>
            <a:ext cx="275538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685800">
              <a:buFont typeface="Arial" pitchFamily="34" charset="0"/>
              <a:buNone/>
            </a:pPr>
            <a:r>
              <a:rPr lang="zh-TW" altLang="en-US" sz="3200" b="1" dirty="0">
                <a:latin typeface="標楷體" panose="03000509000000000000" pitchFamily="65" charset="-120"/>
                <a:ea typeface="標楷體" panose="03000509000000000000" pitchFamily="65" charset="-120"/>
              </a:rPr>
              <a:t>活動計畫表</a:t>
            </a:r>
            <a:endParaRPr lang="en-US" altLang="zh-CN" sz="3200" b="1" dirty="0">
              <a:latin typeface="標楷體" panose="03000509000000000000" pitchFamily="65" charset="-120"/>
              <a:ea typeface="標楷體" panose="03000509000000000000" pitchFamily="65" charset="-120"/>
            </a:endParaRPr>
          </a:p>
        </p:txBody>
      </p:sp>
      <p:sp>
        <p:nvSpPr>
          <p:cNvPr id="14" name="矩形 13">
            <a:extLst>
              <a:ext uri="{FF2B5EF4-FFF2-40B4-BE49-F238E27FC236}">
                <a16:creationId xmlns:a16="http://schemas.microsoft.com/office/drawing/2014/main" id="{46ADB63D-B5F5-4451-A83B-9A85DA7F7EA7}"/>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03</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1997369"/>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PA_淘宝店chenying0907 21">
            <a:extLst>
              <a:ext uri="{FF2B5EF4-FFF2-40B4-BE49-F238E27FC236}">
                <a16:creationId xmlns:a16="http://schemas.microsoft.com/office/drawing/2014/main" id="{9ED2FBA3-E6D4-BD4F-825B-02B659D09A2F}"/>
              </a:ext>
            </a:extLst>
          </p:cNvPr>
          <p:cNvGrpSpPr/>
          <p:nvPr>
            <p:custDataLst>
              <p:tags r:id="rId1"/>
            </p:custDataLst>
          </p:nvPr>
        </p:nvGrpSpPr>
        <p:grpSpPr>
          <a:xfrm>
            <a:off x="7776632" y="-28313"/>
            <a:ext cx="4415369" cy="6886313"/>
            <a:chOff x="5832473" y="-21235"/>
            <a:chExt cx="3311527" cy="5164735"/>
          </a:xfrm>
          <a:gradFill flip="none" rotWithShape="1">
            <a:gsLst>
              <a:gs pos="0">
                <a:schemeClr val="bg2">
                  <a:lumMod val="75000"/>
                  <a:shade val="30000"/>
                  <a:satMod val="115000"/>
                </a:schemeClr>
              </a:gs>
              <a:gs pos="50000">
                <a:schemeClr val="bg2">
                  <a:lumMod val="75000"/>
                  <a:shade val="67500"/>
                  <a:satMod val="115000"/>
                </a:schemeClr>
              </a:gs>
              <a:gs pos="100000">
                <a:schemeClr val="bg2">
                  <a:lumMod val="75000"/>
                  <a:shade val="100000"/>
                  <a:satMod val="115000"/>
                </a:schemeClr>
              </a:gs>
            </a:gsLst>
            <a:path path="circle">
              <a:fillToRect l="50000" t="50000" r="50000" b="50000"/>
            </a:path>
            <a:tileRect/>
          </a:gradFill>
        </p:grpSpPr>
        <p:sp>
          <p:nvSpPr>
            <p:cNvPr id="3" name="淘宝店chenying0907 36">
              <a:extLst>
                <a:ext uri="{FF2B5EF4-FFF2-40B4-BE49-F238E27FC236}">
                  <a16:creationId xmlns:a16="http://schemas.microsoft.com/office/drawing/2014/main" id="{987F8281-0194-1645-B02C-F703956785F6}"/>
                </a:ext>
              </a:extLst>
            </p:cNvPr>
            <p:cNvSpPr>
              <a:spLocks/>
            </p:cNvSpPr>
            <p:nvPr/>
          </p:nvSpPr>
          <p:spPr bwMode="auto">
            <a:xfrm rot="16200000">
              <a:off x="7445263" y="403114"/>
              <a:ext cx="2123086" cy="1274387"/>
            </a:xfrm>
            <a:custGeom>
              <a:avLst/>
              <a:gdLst/>
              <a:ahLst/>
              <a:cxnLst/>
              <a:rect l="l" t="t" r="r" b="b"/>
              <a:pathLst>
                <a:path w="2123086" h="1274387">
                  <a:moveTo>
                    <a:pt x="0" y="252037"/>
                  </a:moveTo>
                  <a:lnTo>
                    <a:pt x="2123086" y="0"/>
                  </a:lnTo>
                  <a:lnTo>
                    <a:pt x="2123086" y="1274387"/>
                  </a:lnTo>
                  <a:lnTo>
                    <a:pt x="1182688" y="1274387"/>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sp>
          <p:nvSpPr>
            <p:cNvPr id="4" name="淘宝店chenying0907 37">
              <a:extLst>
                <a:ext uri="{FF2B5EF4-FFF2-40B4-BE49-F238E27FC236}">
                  <a16:creationId xmlns:a16="http://schemas.microsoft.com/office/drawing/2014/main" id="{99E6B11B-A6CE-C641-8DF1-7569E0277BEE}"/>
                </a:ext>
              </a:extLst>
            </p:cNvPr>
            <p:cNvSpPr>
              <a:spLocks/>
            </p:cNvSpPr>
            <p:nvPr/>
          </p:nvSpPr>
          <p:spPr bwMode="auto">
            <a:xfrm rot="16200000">
              <a:off x="5568154" y="1183482"/>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sp>
          <p:nvSpPr>
            <p:cNvPr id="5" name="淘宝店chenying0907 38">
              <a:extLst>
                <a:ext uri="{FF2B5EF4-FFF2-40B4-BE49-F238E27FC236}">
                  <a16:creationId xmlns:a16="http://schemas.microsoft.com/office/drawing/2014/main" id="{B0642BD9-B24F-E945-A444-4574F55B6954}"/>
                </a:ext>
              </a:extLst>
            </p:cNvPr>
            <p:cNvSpPr>
              <a:spLocks/>
            </p:cNvSpPr>
            <p:nvPr/>
          </p:nvSpPr>
          <p:spPr bwMode="auto">
            <a:xfrm rot="16200000">
              <a:off x="6636541" y="2759869"/>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sp>
          <p:nvSpPr>
            <p:cNvPr id="6" name="淘宝店chenying0907 39">
              <a:extLst>
                <a:ext uri="{FF2B5EF4-FFF2-40B4-BE49-F238E27FC236}">
                  <a16:creationId xmlns:a16="http://schemas.microsoft.com/office/drawing/2014/main" id="{AD0A6F15-20E7-A146-AA5D-65EAD1B88D97}"/>
                </a:ext>
              </a:extLst>
            </p:cNvPr>
            <p:cNvSpPr>
              <a:spLocks/>
            </p:cNvSpPr>
            <p:nvPr/>
          </p:nvSpPr>
          <p:spPr bwMode="auto">
            <a:xfrm rot="16200000">
              <a:off x="7785893" y="3785394"/>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grpSp>
      <p:sp>
        <p:nvSpPr>
          <p:cNvPr id="7" name="PA_淘宝店chenying0907 13">
            <a:extLst>
              <a:ext uri="{FF2B5EF4-FFF2-40B4-BE49-F238E27FC236}">
                <a16:creationId xmlns:a16="http://schemas.microsoft.com/office/drawing/2014/main" id="{CD1B7D87-EC5B-B444-9016-62B1641FB5EB}"/>
              </a:ext>
            </a:extLst>
          </p:cNvPr>
          <p:cNvSpPr/>
          <p:nvPr>
            <p:custDataLst>
              <p:tags r:id="rId2"/>
            </p:custDataLst>
          </p:nvPr>
        </p:nvSpPr>
        <p:spPr>
          <a:xfrm>
            <a:off x="4271797" y="1635760"/>
            <a:ext cx="7410084" cy="3586477"/>
          </a:xfrm>
          <a:prstGeom prst="rect">
            <a:avLst/>
          </a:prstGeom>
          <a:solidFill>
            <a:schemeClr val="bg1">
              <a:alpha val="85000"/>
            </a:schemeClr>
          </a:solidFill>
          <a:ln>
            <a:noFill/>
          </a:ln>
          <a:effectLst>
            <a:outerShdw blurRad="368300" dist="63500" dir="462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微软雅黑"/>
              <a:cs typeface="+mn-cs"/>
            </a:endParaRPr>
          </a:p>
        </p:txBody>
      </p:sp>
      <p:sp>
        <p:nvSpPr>
          <p:cNvPr id="8" name="PA_文本框 16">
            <a:extLst>
              <a:ext uri="{FF2B5EF4-FFF2-40B4-BE49-F238E27FC236}">
                <a16:creationId xmlns:a16="http://schemas.microsoft.com/office/drawing/2014/main" id="{0C0DF6DC-37B8-CC4D-80E6-299539DA771B}"/>
              </a:ext>
            </a:extLst>
          </p:cNvPr>
          <p:cNvSpPr txBox="1"/>
          <p:nvPr>
            <p:custDataLst>
              <p:tags r:id="rId3"/>
            </p:custDataLst>
          </p:nvPr>
        </p:nvSpPr>
        <p:spPr>
          <a:xfrm>
            <a:off x="2455525" y="2835901"/>
            <a:ext cx="1199195"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0" normalizeH="0" baseline="0" noProof="0" dirty="0">
                <a:ln>
                  <a:noFill/>
                </a:ln>
                <a:solidFill>
                  <a:srgbClr val="000000"/>
                </a:solidFill>
                <a:effectLst/>
                <a:uLnTx/>
                <a:uFillTx/>
                <a:latin typeface="Noto Sans S Chinese Medium" panose="020B0600000000000000" pitchFamily="34" charset="-122"/>
                <a:ea typeface="Noto Sans S Chinese Medium" panose="020B0600000000000000" pitchFamily="34" charset="-122"/>
                <a:cs typeface="+mn-cs"/>
              </a:rPr>
              <a:t>0</a:t>
            </a:r>
            <a:r>
              <a:rPr kumimoji="0" lang="en-US" altLang="zh-TW" sz="6000" b="0" i="0" u="none" strike="noStrike" kern="1200" cap="none" spc="0" normalizeH="0" baseline="0" noProof="0" dirty="0">
                <a:ln>
                  <a:noFill/>
                </a:ln>
                <a:solidFill>
                  <a:srgbClr val="000000"/>
                </a:solidFill>
                <a:effectLst/>
                <a:uLnTx/>
                <a:uFillTx/>
                <a:latin typeface="Noto Sans S Chinese Medium" panose="020B0600000000000000" pitchFamily="34" charset="-122"/>
                <a:ea typeface="Noto Sans S Chinese Medium" panose="020B0600000000000000" pitchFamily="34" charset="-122"/>
                <a:cs typeface="+mn-cs"/>
              </a:rPr>
              <a:t>4</a:t>
            </a:r>
            <a:endParaRPr kumimoji="0" lang="zh-CN" altLang="en-US" sz="6000" b="0" i="0" u="none" strike="noStrike" kern="1200" cap="none" spc="0" normalizeH="0" baseline="0" noProof="0" dirty="0">
              <a:ln>
                <a:noFill/>
              </a:ln>
              <a:solidFill>
                <a:srgbClr val="000000"/>
              </a:solidFill>
              <a:effectLst/>
              <a:uLnTx/>
              <a:uFillTx/>
              <a:latin typeface="Noto Sans S Chinese Medium" panose="020B0600000000000000" pitchFamily="34" charset="-122"/>
              <a:ea typeface="Noto Sans S Chinese Medium" panose="020B0600000000000000" pitchFamily="34" charset="-122"/>
              <a:cs typeface="+mn-cs"/>
            </a:endParaRPr>
          </a:p>
        </p:txBody>
      </p:sp>
      <p:sp>
        <p:nvSpPr>
          <p:cNvPr id="9" name="PA_文本框 17">
            <a:extLst>
              <a:ext uri="{FF2B5EF4-FFF2-40B4-BE49-F238E27FC236}">
                <a16:creationId xmlns:a16="http://schemas.microsoft.com/office/drawing/2014/main" id="{8F3758AE-DE90-F049-9844-B9EE980B96BC}"/>
              </a:ext>
            </a:extLst>
          </p:cNvPr>
          <p:cNvSpPr txBox="1"/>
          <p:nvPr>
            <p:custDataLst>
              <p:tags r:id="rId4"/>
            </p:custDataLst>
          </p:nvPr>
        </p:nvSpPr>
        <p:spPr>
          <a:xfrm>
            <a:off x="4698880" y="2302450"/>
            <a:ext cx="2031325"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sz="3600" dirty="0">
                <a:solidFill>
                  <a:srgbClr val="000000"/>
                </a:solidFill>
                <a:latin typeface="標楷體" panose="03000509000000000000" pitchFamily="65" charset="-120"/>
                <a:ea typeface="標楷體" panose="03000509000000000000" pitchFamily="65" charset="-120"/>
              </a:rPr>
              <a:t>現況把握</a:t>
            </a:r>
            <a:endParaRPr kumimoji="0" lang="zh-CN" altLang="en-US" sz="36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endParaRPr>
          </a:p>
        </p:txBody>
      </p:sp>
      <p:grpSp>
        <p:nvGrpSpPr>
          <p:cNvPr id="10" name="PA_淘宝店chenying0907 18">
            <a:extLst>
              <a:ext uri="{FF2B5EF4-FFF2-40B4-BE49-F238E27FC236}">
                <a16:creationId xmlns:a16="http://schemas.microsoft.com/office/drawing/2014/main" id="{7DE7BF57-2EF0-7E43-A2C9-DBCC62D457A1}"/>
              </a:ext>
            </a:extLst>
          </p:cNvPr>
          <p:cNvGrpSpPr/>
          <p:nvPr>
            <p:custDataLst>
              <p:tags r:id="rId5"/>
            </p:custDataLst>
          </p:nvPr>
        </p:nvGrpSpPr>
        <p:grpSpPr>
          <a:xfrm>
            <a:off x="2990968" y="2961942"/>
            <a:ext cx="704400" cy="947845"/>
            <a:chOff x="4211960" y="594800"/>
            <a:chExt cx="374475" cy="662059"/>
          </a:xfrm>
        </p:grpSpPr>
        <p:sp>
          <p:nvSpPr>
            <p:cNvPr id="11" name="直角三角形 10">
              <a:extLst>
                <a:ext uri="{FF2B5EF4-FFF2-40B4-BE49-F238E27FC236}">
                  <a16:creationId xmlns:a16="http://schemas.microsoft.com/office/drawing/2014/main" id="{2F021775-9766-FA44-84FE-01936583C157}"/>
                </a:ext>
              </a:extLst>
            </p:cNvPr>
            <p:cNvSpPr/>
            <p:nvPr/>
          </p:nvSpPr>
          <p:spPr>
            <a:xfrm rot="16200000">
              <a:off x="4068168" y="738592"/>
              <a:ext cx="662059" cy="37447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Noto Sans S Chinese Medium" panose="020B0600000000000000" pitchFamily="34" charset="-122"/>
                <a:ea typeface="Noto Sans S Chinese Medium" panose="020B0600000000000000" pitchFamily="34" charset="-122"/>
                <a:cs typeface="+mn-cs"/>
              </a:endParaRPr>
            </a:p>
          </p:txBody>
        </p:sp>
        <p:cxnSp>
          <p:nvCxnSpPr>
            <p:cNvPr id="12" name="直接连接符 20">
              <a:extLst>
                <a:ext uri="{FF2B5EF4-FFF2-40B4-BE49-F238E27FC236}">
                  <a16:creationId xmlns:a16="http://schemas.microsoft.com/office/drawing/2014/main" id="{B6792849-2E6E-D04C-9A76-56D27CE2C78F}"/>
                </a:ext>
              </a:extLst>
            </p:cNvPr>
            <p:cNvCxnSpPr>
              <a:stCxn id="11" idx="4"/>
              <a:endCxn id="11" idx="0"/>
            </p:cNvCxnSpPr>
            <p:nvPr/>
          </p:nvCxnSpPr>
          <p:spPr>
            <a:xfrm flipH="1">
              <a:off x="4211960" y="594800"/>
              <a:ext cx="374475" cy="662059"/>
            </a:xfrm>
            <a:prstGeom prst="line">
              <a:avLst/>
            </a:prstGeom>
            <a:ln w="6350" cap="rnd">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13" name="PA_淘宝店chenying0907 23">
            <a:extLst>
              <a:ext uri="{FF2B5EF4-FFF2-40B4-BE49-F238E27FC236}">
                <a16:creationId xmlns:a16="http://schemas.microsoft.com/office/drawing/2014/main" id="{165EC2AF-106E-4A4E-BBAE-49237E039A26}"/>
              </a:ext>
            </a:extLst>
          </p:cNvPr>
          <p:cNvSpPr/>
          <p:nvPr>
            <p:custDataLst>
              <p:tags r:id="rId6"/>
            </p:custDataLst>
          </p:nvPr>
        </p:nvSpPr>
        <p:spPr>
          <a:xfrm>
            <a:off x="4698881" y="2916190"/>
            <a:ext cx="3048000" cy="3268652"/>
          </a:xfrm>
          <a:prstGeom prst="rect">
            <a:avLst/>
          </a:prstGeom>
        </p:spPr>
        <p:txBody>
          <a:bodyPr wrap="square">
            <a:spAutoFit/>
          </a:bodyPr>
          <a:lstStyle/>
          <a:p>
            <a:pPr marL="228594" lvl="0" indent="-228594">
              <a:lnSpc>
                <a:spcPct val="150000"/>
              </a:lnSpc>
              <a:buClr>
                <a:srgbClr val="424242"/>
              </a:buClr>
              <a:buFont typeface="Wingdings" panose="05000000000000000000" pitchFamily="2" charset="2"/>
              <a:buChar char="p"/>
            </a:pP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4RK</a:t>
            </a: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之現況把握</a:t>
            </a:r>
          </a:p>
          <a:p>
            <a:pPr marL="228594" lvl="0" indent="-228594">
              <a:lnSpc>
                <a:spcPct val="150000"/>
              </a:lnSpc>
              <a:buClr>
                <a:srgbClr val="424242"/>
              </a:buClr>
              <a:buFont typeface="Wingdings" panose="05000000000000000000" pitchFamily="2" charset="2"/>
              <a:buChar char="p"/>
            </a:pP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5RA</a:t>
            </a: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及</a:t>
            </a:r>
            <a:r>
              <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7R</a:t>
            </a: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之現況把握</a:t>
            </a:r>
          </a:p>
          <a:p>
            <a:pPr marL="228594" lvl="0" indent="-228594">
              <a:lnSpc>
                <a:spcPct val="150000"/>
              </a:lnSpc>
              <a:buClr>
                <a:srgbClr val="424242"/>
              </a:buClr>
              <a:buFont typeface="Wingdings" panose="05000000000000000000" pitchFamily="2" charset="2"/>
              <a:buChar char="p"/>
            </a:pP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FT</a:t>
            </a: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測試站之現況把握</a:t>
            </a:r>
          </a:p>
          <a:p>
            <a:pPr marL="228594" lvl="0" indent="-228594">
              <a:lnSpc>
                <a:spcPct val="150000"/>
              </a:lnSpc>
              <a:buClr>
                <a:srgbClr val="424242"/>
              </a:buClr>
              <a:buFont typeface="Wingdings" panose="05000000000000000000" pitchFamily="2" charset="2"/>
              <a:buChar char="p"/>
            </a:pP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9R</a:t>
            </a: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包裝之現況把握</a:t>
            </a:r>
            <a:endPar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a:p>
            <a:pPr marL="228594" lvl="0" indent="-228594">
              <a:lnSpc>
                <a:spcPct val="150000"/>
              </a:lnSpc>
              <a:buClr>
                <a:srgbClr val="424242"/>
              </a:buClr>
              <a:buFont typeface="Wingdings" panose="05000000000000000000" pitchFamily="2" charset="2"/>
              <a:buChar char="p"/>
            </a:pP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現況把握之總結</a:t>
            </a:r>
          </a:p>
          <a:p>
            <a:pPr marL="228594" lvl="0" indent="-228594">
              <a:lnSpc>
                <a:spcPct val="150000"/>
              </a:lnSpc>
              <a:buClr>
                <a:srgbClr val="424242"/>
              </a:buClr>
              <a:buFont typeface="Wingdings" panose="05000000000000000000" pitchFamily="2" charset="2"/>
              <a:buChar char="p"/>
            </a:pPr>
            <a:endPar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a:p>
            <a:pPr marL="228594" lvl="0" indent="-228594">
              <a:lnSpc>
                <a:spcPct val="150000"/>
              </a:lnSpc>
              <a:buClr>
                <a:srgbClr val="424242"/>
              </a:buClr>
              <a:buFont typeface="Wingdings" panose="05000000000000000000" pitchFamily="2" charset="2"/>
              <a:buChar char="p"/>
            </a:pPr>
            <a:endPar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4" name="文字方塊 13">
            <a:extLst>
              <a:ext uri="{FF2B5EF4-FFF2-40B4-BE49-F238E27FC236}">
                <a16:creationId xmlns:a16="http://schemas.microsoft.com/office/drawing/2014/main" id="{C0B7C26D-02C9-4305-89B3-521A436E486B}"/>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13</a:t>
            </a:r>
            <a:endParaRPr dirty="0">
              <a:latin typeface="Times New Roman" pitchFamily="18" charset="0"/>
            </a:endParaRPr>
          </a:p>
        </p:txBody>
      </p:sp>
    </p:spTree>
    <p:extLst>
      <p:ext uri="{BB962C8B-B14F-4D97-AF65-F5344CB8AC3E}">
        <p14:creationId xmlns:p14="http://schemas.microsoft.com/office/powerpoint/2010/main" val="3687370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6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9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12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15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P spid="8" grpId="0"/>
      <p:bldP spid="9"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文本框 32"/>
          <p:cNvSpPr txBox="1"/>
          <p:nvPr/>
        </p:nvSpPr>
        <p:spPr>
          <a:xfrm>
            <a:off x="1623060" y="1408438"/>
            <a:ext cx="9203149" cy="400110"/>
          </a:xfrm>
          <a:prstGeom prst="rect">
            <a:avLst/>
          </a:prstGeom>
          <a:noFill/>
        </p:spPr>
        <p:txBody>
          <a:bodyPr wrap="square" rtlCol="0">
            <a:spAutoFit/>
            <a:scene3d>
              <a:camera prst="orthographicFront"/>
              <a:lightRig rig="threePt" dir="t"/>
            </a:scene3d>
            <a:sp3d contourW="12700"/>
          </a:bodyPr>
          <a:lstStyle/>
          <a:p>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    </a:t>
            </a:r>
            <a:r>
              <a:rPr lang="zh-TW" altLang="zh-TW" sz="2000" kern="100" dirty="0">
                <a:latin typeface="Times New Roman" panose="02020603050405020304" pitchFamily="18" charset="0"/>
                <a:ea typeface="標楷體" panose="03000509000000000000" pitchFamily="65" charset="-120"/>
                <a:cs typeface="Times New Roman" panose="02020603050405020304" pitchFamily="18" charset="0"/>
              </a:rPr>
              <a:t>作業員取熱融好的</a:t>
            </a:r>
            <a:r>
              <a:rPr lang="en-US" altLang="zh-TW" sz="2000" kern="100" dirty="0">
                <a:latin typeface="Times New Roman" panose="02020603050405020304" pitchFamily="18" charset="0"/>
                <a:ea typeface="標楷體" panose="03000509000000000000" pitchFamily="65" charset="-120"/>
              </a:rPr>
              <a:t>C</a:t>
            </a:r>
            <a:r>
              <a:rPr lang="zh-TW" altLang="zh-TW" sz="2000" kern="100" dirty="0">
                <a:latin typeface="Times New Roman" panose="02020603050405020304" pitchFamily="18" charset="0"/>
                <a:ea typeface="標楷體" panose="03000509000000000000" pitchFamily="65" charset="-120"/>
                <a:cs typeface="Times New Roman" panose="02020603050405020304" pitchFamily="18" charset="0"/>
              </a:rPr>
              <a:t>件從第一次熱融機到第二次熱融機</a:t>
            </a:r>
            <a:r>
              <a:rPr lang="zh-TW" altLang="en-US" sz="2000" kern="1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900" b="1" dirty="0">
              <a:solidFill>
                <a:schemeClr val="tx1">
                  <a:lumMod val="75000"/>
                  <a:lumOff val="25000"/>
                </a:schemeClr>
              </a:solidFill>
              <a:latin typeface="標楷體" pitchFamily="65" charset="-120"/>
              <a:ea typeface="標楷體" pitchFamily="65" charset="-120"/>
            </a:endParaRPr>
          </a:p>
        </p:txBody>
      </p:sp>
      <p:pic>
        <p:nvPicPr>
          <p:cNvPr id="26" name="圖片 25">
            <a:extLst>
              <a:ext uri="{FF2B5EF4-FFF2-40B4-BE49-F238E27FC236}">
                <a16:creationId xmlns:a16="http://schemas.microsoft.com/office/drawing/2014/main" id="{D07CCA5B-FFBD-4864-BEE2-3A70CB9DA8A8}"/>
              </a:ext>
            </a:extLst>
          </p:cNvPr>
          <p:cNvPicPr>
            <a:picLocks noChangeAspect="1"/>
          </p:cNvPicPr>
          <p:nvPr/>
        </p:nvPicPr>
        <p:blipFill>
          <a:blip r:embed="rId5"/>
          <a:stretch>
            <a:fillRect/>
          </a:stretch>
        </p:blipFill>
        <p:spPr>
          <a:xfrm>
            <a:off x="11440532" y="82983"/>
            <a:ext cx="616128" cy="556885"/>
          </a:xfrm>
          <a:prstGeom prst="rect">
            <a:avLst/>
          </a:prstGeom>
        </p:spPr>
      </p:pic>
      <p:pic>
        <p:nvPicPr>
          <p:cNvPr id="3" name="圖片 2">
            <a:extLst>
              <a:ext uri="{FF2B5EF4-FFF2-40B4-BE49-F238E27FC236}">
                <a16:creationId xmlns:a16="http://schemas.microsoft.com/office/drawing/2014/main" id="{42E0C0A0-BCCD-4623-94A8-7EE72D782777}"/>
              </a:ext>
            </a:extLst>
          </p:cNvPr>
          <p:cNvPicPr>
            <a:picLocks noChangeAspect="1"/>
          </p:cNvPicPr>
          <p:nvPr/>
        </p:nvPicPr>
        <p:blipFill>
          <a:blip r:embed="rId6"/>
          <a:stretch>
            <a:fillRect/>
          </a:stretch>
        </p:blipFill>
        <p:spPr>
          <a:xfrm>
            <a:off x="2024038" y="2251664"/>
            <a:ext cx="6077527" cy="3335513"/>
          </a:xfrm>
          <a:prstGeom prst="rect">
            <a:avLst/>
          </a:prstGeom>
          <a:ln>
            <a:noFill/>
          </a:ln>
          <a:effectLst>
            <a:softEdge rad="112500"/>
          </a:effectLst>
        </p:spPr>
      </p:pic>
      <p:sp>
        <p:nvSpPr>
          <p:cNvPr id="28" name="椭圆 33">
            <a:extLst>
              <a:ext uri="{FF2B5EF4-FFF2-40B4-BE49-F238E27FC236}">
                <a16:creationId xmlns:a16="http://schemas.microsoft.com/office/drawing/2014/main" id="{4EEBC2AC-00D0-4595-92FD-1D8455178A60}"/>
              </a:ext>
            </a:extLst>
          </p:cNvPr>
          <p:cNvSpPr/>
          <p:nvPr/>
        </p:nvSpPr>
        <p:spPr>
          <a:xfrm>
            <a:off x="10528016" y="4629227"/>
            <a:ext cx="1184874" cy="1206021"/>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33">
            <a:extLst>
              <a:ext uri="{FF2B5EF4-FFF2-40B4-BE49-F238E27FC236}">
                <a16:creationId xmlns:a16="http://schemas.microsoft.com/office/drawing/2014/main" id="{1A811B67-7BA3-430A-A7A9-2011F5A604F7}"/>
              </a:ext>
            </a:extLst>
          </p:cNvPr>
          <p:cNvSpPr/>
          <p:nvPr/>
        </p:nvSpPr>
        <p:spPr>
          <a:xfrm>
            <a:off x="10096277" y="5472453"/>
            <a:ext cx="471489" cy="480432"/>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33">
            <a:extLst>
              <a:ext uri="{FF2B5EF4-FFF2-40B4-BE49-F238E27FC236}">
                <a16:creationId xmlns:a16="http://schemas.microsoft.com/office/drawing/2014/main" id="{735EE855-7386-4EBA-A943-451AAA0EB4B2}"/>
              </a:ext>
            </a:extLst>
          </p:cNvPr>
          <p:cNvSpPr/>
          <p:nvPr/>
        </p:nvSpPr>
        <p:spPr>
          <a:xfrm>
            <a:off x="9669597" y="5911092"/>
            <a:ext cx="352855" cy="32377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3">
            <a:extLst>
              <a:ext uri="{FF2B5EF4-FFF2-40B4-BE49-F238E27FC236}">
                <a16:creationId xmlns:a16="http://schemas.microsoft.com/office/drawing/2014/main" id="{63DF9CC8-BA8B-4ADA-97FC-2C1AF8B5BBF2}"/>
              </a:ext>
            </a:extLst>
          </p:cNvPr>
          <p:cNvSpPr/>
          <p:nvPr/>
        </p:nvSpPr>
        <p:spPr>
          <a:xfrm>
            <a:off x="9345928" y="6251774"/>
            <a:ext cx="352855" cy="32377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iṣḷiḑé">
            <a:extLst>
              <a:ext uri="{FF2B5EF4-FFF2-40B4-BE49-F238E27FC236}">
                <a16:creationId xmlns:a16="http://schemas.microsoft.com/office/drawing/2014/main" id="{D73A603F-69C8-4BEF-B00F-3C74E01B3BA0}"/>
              </a:ext>
            </a:extLst>
          </p:cNvPr>
          <p:cNvSpPr/>
          <p:nvPr/>
        </p:nvSpPr>
        <p:spPr bwMode="auto">
          <a:xfrm rot="1333271">
            <a:off x="10725549" y="4791639"/>
            <a:ext cx="696086" cy="8400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tx2">
              <a:lumMod val="40000"/>
              <a:lumOff val="60000"/>
            </a:schemeClr>
          </a:solidFill>
          <a:ln>
            <a:noFill/>
          </a:ln>
          <a:effectLst/>
        </p:spPr>
        <p:txBody>
          <a:bodyPr anchor="ctr"/>
          <a:lstStyle/>
          <a:p>
            <a:pPr algn="ctr"/>
            <a:endParaRPr/>
          </a:p>
        </p:txBody>
      </p:sp>
      <p:sp>
        <p:nvSpPr>
          <p:cNvPr id="20" name="想法泡泡: 雲朵 19">
            <a:extLst>
              <a:ext uri="{FF2B5EF4-FFF2-40B4-BE49-F238E27FC236}">
                <a16:creationId xmlns:a16="http://schemas.microsoft.com/office/drawing/2014/main" id="{D3F152ED-4E8A-448E-A881-9DF7902596D8}"/>
              </a:ext>
            </a:extLst>
          </p:cNvPr>
          <p:cNvSpPr/>
          <p:nvPr/>
        </p:nvSpPr>
        <p:spPr>
          <a:xfrm>
            <a:off x="8720752" y="1943001"/>
            <a:ext cx="2833888" cy="1747819"/>
          </a:xfrm>
          <a:prstGeom prst="cloudCallout">
            <a:avLst>
              <a:gd name="adj1" fmla="val -64849"/>
              <a:gd name="adj2" fmla="val 7035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花費</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6</a:t>
            </a: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秒</a:t>
            </a:r>
            <a:endParaRPr lang="en-US" altLang="zh-TW" sz="3600" dirty="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需走</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5</a:t>
            </a: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步</a:t>
            </a:r>
          </a:p>
        </p:txBody>
      </p:sp>
      <p:pic>
        <p:nvPicPr>
          <p:cNvPr id="5" name="圖片 4">
            <a:extLst>
              <a:ext uri="{FF2B5EF4-FFF2-40B4-BE49-F238E27FC236}">
                <a16:creationId xmlns:a16="http://schemas.microsoft.com/office/drawing/2014/main" id="{56D9E80B-EEFF-4F23-A5D4-037FC8F16242}"/>
              </a:ext>
            </a:extLst>
          </p:cNvPr>
          <p:cNvPicPr>
            <a:picLocks noChangeAspect="1"/>
          </p:cNvPicPr>
          <p:nvPr/>
        </p:nvPicPr>
        <p:blipFill>
          <a:blip r:embed="rId7"/>
          <a:stretch>
            <a:fillRect/>
          </a:stretch>
        </p:blipFill>
        <p:spPr>
          <a:xfrm>
            <a:off x="3432472" y="5508652"/>
            <a:ext cx="1072989" cy="1066892"/>
          </a:xfrm>
          <a:prstGeom prst="rect">
            <a:avLst/>
          </a:prstGeom>
        </p:spPr>
      </p:pic>
      <p:sp>
        <p:nvSpPr>
          <p:cNvPr id="22" name="文字方塊 21">
            <a:extLst>
              <a:ext uri="{FF2B5EF4-FFF2-40B4-BE49-F238E27FC236}">
                <a16:creationId xmlns:a16="http://schemas.microsoft.com/office/drawing/2014/main" id="{99575428-31CD-40A5-919E-7FC8E636CDFF}"/>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14</a:t>
            </a:r>
            <a:endParaRPr dirty="0">
              <a:latin typeface="Times New Roman" pitchFamily="18" charset="0"/>
            </a:endParaRPr>
          </a:p>
        </p:txBody>
      </p:sp>
      <p:grpSp>
        <p:nvGrpSpPr>
          <p:cNvPr id="13" name="PA_淘宝店chenying0907 26">
            <a:extLst>
              <a:ext uri="{FF2B5EF4-FFF2-40B4-BE49-F238E27FC236}">
                <a16:creationId xmlns:a16="http://schemas.microsoft.com/office/drawing/2014/main" id="{38DFF919-7C7F-4A11-B53E-B511BAB42773}"/>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4" name="淘宝店chenying0907 37">
              <a:extLst>
                <a:ext uri="{FF2B5EF4-FFF2-40B4-BE49-F238E27FC236}">
                  <a16:creationId xmlns:a16="http://schemas.microsoft.com/office/drawing/2014/main" id="{BFEDFA36-901F-4DE7-84A4-46793847DC49}"/>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5" name="淘宝店chenying0907 38">
              <a:extLst>
                <a:ext uri="{FF2B5EF4-FFF2-40B4-BE49-F238E27FC236}">
                  <a16:creationId xmlns:a16="http://schemas.microsoft.com/office/drawing/2014/main" id="{3B1FB76B-90EE-4D90-B926-5FEA635962BC}"/>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6" name="淘宝店chenying0907 39">
              <a:extLst>
                <a:ext uri="{FF2B5EF4-FFF2-40B4-BE49-F238E27FC236}">
                  <a16:creationId xmlns:a16="http://schemas.microsoft.com/office/drawing/2014/main" id="{562961EB-D216-4F9F-AF1A-FEB21C5DD822}"/>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7" name="PA_文本框 4">
            <a:extLst>
              <a:ext uri="{FF2B5EF4-FFF2-40B4-BE49-F238E27FC236}">
                <a16:creationId xmlns:a16="http://schemas.microsoft.com/office/drawing/2014/main" id="{093C264D-847C-41C1-A2DA-30850F6542C4}"/>
              </a:ext>
            </a:extLst>
          </p:cNvPr>
          <p:cNvSpPr txBox="1">
            <a:spLocks noChangeArrowheads="1"/>
          </p:cNvSpPr>
          <p:nvPr>
            <p:custDataLst>
              <p:tags r:id="rId2"/>
            </p:custDataLst>
          </p:nvPr>
        </p:nvSpPr>
        <p:spPr bwMode="auto">
          <a:xfrm>
            <a:off x="1175147" y="239758"/>
            <a:ext cx="33303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685800">
              <a:buFont typeface="Arial" pitchFamily="34" charset="0"/>
              <a:buNone/>
            </a:pP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4RK</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之現況把握</a:t>
            </a:r>
            <a:endParaRPr lang="en-US" altLang="zh-CN"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8" name="矩形 17">
            <a:extLst>
              <a:ext uri="{FF2B5EF4-FFF2-40B4-BE49-F238E27FC236}">
                <a16:creationId xmlns:a16="http://schemas.microsoft.com/office/drawing/2014/main" id="{6575E099-4D25-4807-82E9-0AF939DF1916}"/>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04</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0" presetClass="path" presetSubtype="0" accel="50000" decel="50000" fill="hold" nodeType="withEffect">
                                  <p:stCondLst>
                                    <p:cond delay="0"/>
                                  </p:stCondLst>
                                  <p:childTnLst>
                                    <p:animMotion origin="layout" path="M -8.33333E-7 -0.00139 L -8.33333E-7 -0.00116 C -0.00482 0.01273 -0.01068 0.02824 -0.00078 0.04213 C 0.00287 0.04745 0.01706 0.04259 0.02604 0.04259 C 0.02904 0.04305 0.03203 0.04329 0.03503 0.04329 C 0.06823 0.04444 0.07617 0.04352 0.11654 0.04329 C 0.12995 0.04352 0.14948 0.04329 0.16471 0.04444 C 0.16628 0.04444 0.16797 0.04467 0.16953 0.04514 C 0.18724 0.04467 0.20495 0.04491 0.22253 0.04444 C 0.22487 0.04421 0.23151 0.04259 0.23399 0.04213 C 0.23958 0.04097 0.23268 0.04236 0.2405 0.0412 C 0.24128 0.04097 0.24206 0.04074 0.24297 0.04051 L 0.25104 0.03912 C 0.2513 0.03819 0.25156 0.03773 0.25195 0.0368 C 0.25287 0.03495 0.25378 0.03356 0.2543 0.03171 C 0.25625 0.02477 0.25417 0.03079 0.25599 0.02592 C 0.25625 0.02407 0.25664 0.02245 0.25677 0.02106 C 0.25768 0.00764 0.25755 0.00625 0.25755 -0.00208 " pathEditMode="relative" rAng="0" ptsTypes="AAAAAAAAAAAAAAAAAA">
                                      <p:cBhvr>
                                        <p:cTn id="8" dur="700" fill="hold"/>
                                        <p:tgtEl>
                                          <p:spTgt spid="5"/>
                                        </p:tgtEl>
                                        <p:attrNameLst>
                                          <p:attrName>ppt_x</p:attrName>
                                          <p:attrName>ppt_y</p:attrName>
                                        </p:attrNameLst>
                                      </p:cBhvr>
                                      <p:rCtr x="12565" y="229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071716" y="1019467"/>
            <a:ext cx="2925801" cy="461665"/>
          </a:xfrm>
          <a:prstGeom prst="rect">
            <a:avLst/>
          </a:prstGeom>
          <a:noFill/>
        </p:spPr>
        <p:txBody>
          <a:bodyPr wrap="none" rtlCol="0">
            <a:spAutoFit/>
          </a:bodyPr>
          <a:lstStyle/>
          <a:p>
            <a:pPr marL="342900" indent="-342900">
              <a:buFont typeface="Arial" panose="020B0604020202020204" pitchFamily="34" charset="0"/>
              <a:buChar char="•"/>
            </a:pPr>
            <a:r>
              <a:rPr lang="en-US" altLang="zh-TW" sz="2400" dirty="0">
                <a:latin typeface="Times New Roman" panose="02020603050405020304" pitchFamily="18" charset="0"/>
                <a:ea typeface="標楷體" panose="03000509000000000000" pitchFamily="65" charset="-120"/>
                <a:cs typeface="Times New Roman" panose="02020603050405020304" pitchFamily="18" charset="0"/>
              </a:rPr>
              <a:t>P75-5RA</a:t>
            </a:r>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生產流程</a:t>
            </a:r>
          </a:p>
        </p:txBody>
      </p:sp>
      <p:pic>
        <p:nvPicPr>
          <p:cNvPr id="22" name="圖片 21">
            <a:extLst>
              <a:ext uri="{FF2B5EF4-FFF2-40B4-BE49-F238E27FC236}">
                <a16:creationId xmlns:a16="http://schemas.microsoft.com/office/drawing/2014/main" id="{17FA5DEE-A036-4B23-8FED-B4162BE08622}"/>
              </a:ext>
            </a:extLst>
          </p:cNvPr>
          <p:cNvPicPr>
            <a:picLocks noChangeAspect="1"/>
          </p:cNvPicPr>
          <p:nvPr/>
        </p:nvPicPr>
        <p:blipFill>
          <a:blip r:embed="rId5"/>
          <a:stretch>
            <a:fillRect/>
          </a:stretch>
        </p:blipFill>
        <p:spPr>
          <a:xfrm>
            <a:off x="11440532" y="82983"/>
            <a:ext cx="616128" cy="556885"/>
          </a:xfrm>
          <a:prstGeom prst="rect">
            <a:avLst/>
          </a:prstGeom>
        </p:spPr>
      </p:pic>
      <p:pic>
        <p:nvPicPr>
          <p:cNvPr id="2" name="圖片 1">
            <a:extLst>
              <a:ext uri="{FF2B5EF4-FFF2-40B4-BE49-F238E27FC236}">
                <a16:creationId xmlns:a16="http://schemas.microsoft.com/office/drawing/2014/main" id="{42943EBB-EEAE-4368-A546-6DA37ADAAD25}"/>
              </a:ext>
            </a:extLst>
          </p:cNvPr>
          <p:cNvPicPr>
            <a:picLocks noChangeAspect="1"/>
          </p:cNvPicPr>
          <p:nvPr/>
        </p:nvPicPr>
        <p:blipFill>
          <a:blip r:embed="rId6"/>
          <a:stretch>
            <a:fillRect/>
          </a:stretch>
        </p:blipFill>
        <p:spPr>
          <a:xfrm>
            <a:off x="1342392" y="1560748"/>
            <a:ext cx="9107055" cy="1414974"/>
          </a:xfrm>
          <a:prstGeom prst="rect">
            <a:avLst/>
          </a:prstGeom>
          <a:ln>
            <a:noFill/>
          </a:ln>
          <a:effectLst>
            <a:softEdge rad="112500"/>
          </a:effectLst>
        </p:spPr>
      </p:pic>
      <p:grpSp>
        <p:nvGrpSpPr>
          <p:cNvPr id="23" name="群組 22">
            <a:extLst>
              <a:ext uri="{FF2B5EF4-FFF2-40B4-BE49-F238E27FC236}">
                <a16:creationId xmlns:a16="http://schemas.microsoft.com/office/drawing/2014/main" id="{AB73DE42-1602-43CB-A7CC-3A5D2AD8E03C}"/>
              </a:ext>
            </a:extLst>
          </p:cNvPr>
          <p:cNvGrpSpPr/>
          <p:nvPr/>
        </p:nvGrpSpPr>
        <p:grpSpPr>
          <a:xfrm>
            <a:off x="1552007" y="3011620"/>
            <a:ext cx="2544949" cy="1713279"/>
            <a:chOff x="467544" y="1367236"/>
            <a:chExt cx="2225142" cy="1989756"/>
          </a:xfrm>
        </p:grpSpPr>
        <p:sp>
          <p:nvSpPr>
            <p:cNvPr id="24" name="矩形 23">
              <a:extLst>
                <a:ext uri="{FF2B5EF4-FFF2-40B4-BE49-F238E27FC236}">
                  <a16:creationId xmlns:a16="http://schemas.microsoft.com/office/drawing/2014/main" id="{DA08F4A5-AA66-474F-B1B7-5E98FD0F8760}"/>
                </a:ext>
              </a:extLst>
            </p:cNvPr>
            <p:cNvSpPr/>
            <p:nvPr/>
          </p:nvSpPr>
          <p:spPr>
            <a:xfrm>
              <a:off x="467544" y="1916832"/>
              <a:ext cx="2225142" cy="1440160"/>
            </a:xfrm>
            <a:prstGeom prst="rect">
              <a:avLst/>
            </a:prstGeom>
            <a:solidFill>
              <a:srgbClr val="5B9BD5">
                <a:lumMod val="20000"/>
                <a:lumOff val="80000"/>
              </a:srgbClr>
            </a:solidFill>
            <a:ln w="28575" cap="flat" cmpd="sng" algn="ctr">
              <a:solidFill>
                <a:srgbClr val="4472C4"/>
              </a:solidFill>
              <a:prstDash val="solid"/>
              <a:miter lim="800000"/>
            </a:ln>
            <a:effectLst/>
          </p:spPr>
          <p:txBody>
            <a:bodyPr rtlCol="0" anchor="ctr"/>
            <a:lstStyle/>
            <a:p>
              <a:pPr lvl="0" algn="just" defTabSz="914400"/>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取</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panel</a:t>
              </a:r>
              <a:r>
                <a:rPr kumimoji="0" lang="zh-TW" altLang="en-US"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放入</a:t>
              </a:r>
              <a:r>
                <a:rPr kumimoji="0" lang="en-US" altLang="zh-TW"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件→拿</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B</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件檢查</a:t>
              </a:r>
              <a:r>
                <a:rPr kumimoji="0" lang="zh-TW" altLang="en-US"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eDP cable</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插入</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LED board</a:t>
              </a:r>
              <a:endParaRPr kumimoji="0" lang="zh-TW" altLang="en-US"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5" name="文字方塊 24">
              <a:extLst>
                <a:ext uri="{FF2B5EF4-FFF2-40B4-BE49-F238E27FC236}">
                  <a16:creationId xmlns:a16="http://schemas.microsoft.com/office/drawing/2014/main" id="{F4CA415A-8EF7-4C53-B8EA-315F5CF7D461}"/>
                </a:ext>
              </a:extLst>
            </p:cNvPr>
            <p:cNvSpPr txBox="1"/>
            <p:nvPr/>
          </p:nvSpPr>
          <p:spPr>
            <a:xfrm>
              <a:off x="1095733" y="1367236"/>
              <a:ext cx="968761" cy="536165"/>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TW" altLang="en-US" sz="2400" kern="0" dirty="0">
                  <a:solidFill>
                    <a:srgbClr val="44546A"/>
                  </a:solidFill>
                  <a:latin typeface="標楷體" panose="03000509000000000000" pitchFamily="65" charset="-120"/>
                  <a:ea typeface="標楷體" panose="03000509000000000000" pitchFamily="65" charset="-120"/>
                  <a:cs typeface="Times New Roman" panose="02020603050405020304" pitchFamily="18" charset="0"/>
                </a:rPr>
                <a:t>第一站</a:t>
              </a:r>
              <a:endParaRPr kumimoji="0" lang="zh-TW" altLang="en-US" sz="2400" b="0" i="0" u="none" strike="noStrike" kern="0" cap="none" spc="0" normalizeH="0" baseline="0" noProof="0" dirty="0">
                <a:ln>
                  <a:noFill/>
                </a:ln>
                <a:solidFill>
                  <a:srgbClr val="44546A"/>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p:txBody>
        </p:sp>
      </p:grpSp>
      <p:grpSp>
        <p:nvGrpSpPr>
          <p:cNvPr id="26" name="群組 25">
            <a:extLst>
              <a:ext uri="{FF2B5EF4-FFF2-40B4-BE49-F238E27FC236}">
                <a16:creationId xmlns:a16="http://schemas.microsoft.com/office/drawing/2014/main" id="{03F49A20-FD03-4BD6-BC29-A098D3653F40}"/>
              </a:ext>
            </a:extLst>
          </p:cNvPr>
          <p:cNvGrpSpPr/>
          <p:nvPr/>
        </p:nvGrpSpPr>
        <p:grpSpPr>
          <a:xfrm>
            <a:off x="4515274" y="3028621"/>
            <a:ext cx="2788071" cy="1696279"/>
            <a:chOff x="467544" y="1386980"/>
            <a:chExt cx="2160240" cy="1970012"/>
          </a:xfrm>
        </p:grpSpPr>
        <p:sp>
          <p:nvSpPr>
            <p:cNvPr id="27" name="矩形 26">
              <a:extLst>
                <a:ext uri="{FF2B5EF4-FFF2-40B4-BE49-F238E27FC236}">
                  <a16:creationId xmlns:a16="http://schemas.microsoft.com/office/drawing/2014/main" id="{B4BA6116-0FB4-415F-8C96-FEFA9D31572B}"/>
                </a:ext>
              </a:extLst>
            </p:cNvPr>
            <p:cNvSpPr/>
            <p:nvPr/>
          </p:nvSpPr>
          <p:spPr>
            <a:xfrm>
              <a:off x="467544" y="1916832"/>
              <a:ext cx="2160240" cy="1440160"/>
            </a:xfrm>
            <a:prstGeom prst="rect">
              <a:avLst/>
            </a:prstGeom>
            <a:solidFill>
              <a:srgbClr val="5B9BD5">
                <a:lumMod val="20000"/>
                <a:lumOff val="80000"/>
              </a:srgbClr>
            </a:solidFill>
            <a:ln w="28575" cap="flat" cmpd="sng" algn="ctr">
              <a:solidFill>
                <a:srgbClr val="4472C4"/>
              </a:solidFill>
              <a:prstDash val="solid"/>
              <a:miter lim="800000"/>
            </a:ln>
            <a:effectLst/>
          </p:spPr>
          <p:txBody>
            <a:bodyPr rtlCol="0" anchor="ctr"/>
            <a:lstStyle/>
            <a:p>
              <a:pPr lvl="0" algn="just" defTabSz="914400"/>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eDP cable</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插入</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panel</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→導電布包覆→</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LED board</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黏</a:t>
              </a:r>
              <a:r>
                <a:rPr kumimoji="0" lang="zh-TW" altLang="en-US"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組裝</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panel</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於</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A</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件</a:t>
              </a:r>
              <a:endParaRPr kumimoji="0" lang="zh-TW" altLang="en-US"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8" name="文字方塊 27">
              <a:extLst>
                <a:ext uri="{FF2B5EF4-FFF2-40B4-BE49-F238E27FC236}">
                  <a16:creationId xmlns:a16="http://schemas.microsoft.com/office/drawing/2014/main" id="{A7E4345B-4150-4C65-9D0F-4B0D7C155458}"/>
                </a:ext>
              </a:extLst>
            </p:cNvPr>
            <p:cNvSpPr txBox="1"/>
            <p:nvPr/>
          </p:nvSpPr>
          <p:spPr>
            <a:xfrm>
              <a:off x="1113598" y="1386980"/>
              <a:ext cx="858492" cy="536165"/>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TW" altLang="en-US" sz="2400" kern="0" dirty="0">
                  <a:solidFill>
                    <a:srgbClr val="44546A"/>
                  </a:solidFill>
                  <a:latin typeface="標楷體" panose="03000509000000000000" pitchFamily="65" charset="-120"/>
                  <a:ea typeface="標楷體" panose="03000509000000000000" pitchFamily="65" charset="-120"/>
                </a:rPr>
                <a:t>第二站</a:t>
              </a:r>
              <a:endParaRPr kumimoji="0" lang="zh-TW" altLang="en-US" sz="2400" b="0" i="0" u="none" strike="noStrike" kern="0" cap="none" spc="0" normalizeH="0" baseline="0" noProof="0" dirty="0">
                <a:ln>
                  <a:noFill/>
                </a:ln>
                <a:solidFill>
                  <a:srgbClr val="44546A"/>
                </a:solidFill>
                <a:effectLst/>
                <a:uLnTx/>
                <a:uFillTx/>
                <a:latin typeface="標楷體" panose="03000509000000000000" pitchFamily="65" charset="-120"/>
                <a:ea typeface="標楷體" panose="03000509000000000000" pitchFamily="65" charset="-120"/>
              </a:endParaRPr>
            </a:p>
          </p:txBody>
        </p:sp>
      </p:grpSp>
      <p:grpSp>
        <p:nvGrpSpPr>
          <p:cNvPr id="29" name="群組 28">
            <a:extLst>
              <a:ext uri="{FF2B5EF4-FFF2-40B4-BE49-F238E27FC236}">
                <a16:creationId xmlns:a16="http://schemas.microsoft.com/office/drawing/2014/main" id="{6C6FBCCD-5642-4844-8669-0FF55570D238}"/>
              </a:ext>
            </a:extLst>
          </p:cNvPr>
          <p:cNvGrpSpPr/>
          <p:nvPr/>
        </p:nvGrpSpPr>
        <p:grpSpPr>
          <a:xfrm>
            <a:off x="7725605" y="3011620"/>
            <a:ext cx="2776648" cy="1713280"/>
            <a:chOff x="467543" y="1367236"/>
            <a:chExt cx="2037327" cy="1989756"/>
          </a:xfrm>
        </p:grpSpPr>
        <p:sp>
          <p:nvSpPr>
            <p:cNvPr id="30" name="矩形 29">
              <a:extLst>
                <a:ext uri="{FF2B5EF4-FFF2-40B4-BE49-F238E27FC236}">
                  <a16:creationId xmlns:a16="http://schemas.microsoft.com/office/drawing/2014/main" id="{A2843328-8ECE-4ED2-9626-EE92A7AAD336}"/>
                </a:ext>
              </a:extLst>
            </p:cNvPr>
            <p:cNvSpPr/>
            <p:nvPr/>
          </p:nvSpPr>
          <p:spPr>
            <a:xfrm>
              <a:off x="467543" y="1916832"/>
              <a:ext cx="2037327" cy="1440160"/>
            </a:xfrm>
            <a:prstGeom prst="rect">
              <a:avLst/>
            </a:prstGeom>
            <a:solidFill>
              <a:srgbClr val="5B9BD5">
                <a:lumMod val="20000"/>
                <a:lumOff val="80000"/>
              </a:srgbClr>
            </a:solidFill>
            <a:ln w="28575" cap="flat" cmpd="sng" algn="ctr">
              <a:solidFill>
                <a:srgbClr val="4472C4"/>
              </a:solidFill>
              <a:prstDash val="solid"/>
              <a:miter lim="800000"/>
            </a:ln>
            <a:effectLst/>
          </p:spPr>
          <p:txBody>
            <a:bodyPr rtlCol="0" anchor="ctr"/>
            <a:lstStyle/>
            <a:p>
              <a:pPr lvl="0" algn="just" defTabSz="914400"/>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組裝</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hinge cover→</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鎖上</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hinge→</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組裝</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hinge cover </a:t>
              </a:r>
            </a:p>
          </p:txBody>
        </p:sp>
        <p:sp>
          <p:nvSpPr>
            <p:cNvPr id="31" name="文字方塊 30">
              <a:extLst>
                <a:ext uri="{FF2B5EF4-FFF2-40B4-BE49-F238E27FC236}">
                  <a16:creationId xmlns:a16="http://schemas.microsoft.com/office/drawing/2014/main" id="{6A6586D9-063D-49C4-B43C-53A0DE8C3A28}"/>
                </a:ext>
              </a:extLst>
            </p:cNvPr>
            <p:cNvSpPr txBox="1"/>
            <p:nvPr/>
          </p:nvSpPr>
          <p:spPr>
            <a:xfrm>
              <a:off x="1079718" y="1367236"/>
              <a:ext cx="812977" cy="536165"/>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TW" altLang="en-US" sz="2400" kern="0" dirty="0">
                  <a:solidFill>
                    <a:srgbClr val="44546A"/>
                  </a:solidFill>
                  <a:latin typeface="標楷體" panose="03000509000000000000" pitchFamily="65" charset="-120"/>
                  <a:ea typeface="標楷體" panose="03000509000000000000" pitchFamily="65" charset="-120"/>
                </a:rPr>
                <a:t>第三站</a:t>
              </a:r>
              <a:endParaRPr kumimoji="0" lang="zh-TW" altLang="en-US" sz="2400" b="0" i="0" u="none" strike="noStrike" kern="0" cap="none" spc="0" normalizeH="0" baseline="0" noProof="0" dirty="0">
                <a:ln>
                  <a:noFill/>
                </a:ln>
                <a:solidFill>
                  <a:srgbClr val="44546A"/>
                </a:solidFill>
                <a:effectLst/>
                <a:uLnTx/>
                <a:uFillTx/>
                <a:latin typeface="標楷體" panose="03000509000000000000" pitchFamily="65" charset="-120"/>
                <a:ea typeface="標楷體" panose="03000509000000000000" pitchFamily="65" charset="-120"/>
              </a:endParaRPr>
            </a:p>
          </p:txBody>
        </p:sp>
      </p:grpSp>
      <p:grpSp>
        <p:nvGrpSpPr>
          <p:cNvPr id="32" name="群組 31">
            <a:extLst>
              <a:ext uri="{FF2B5EF4-FFF2-40B4-BE49-F238E27FC236}">
                <a16:creationId xmlns:a16="http://schemas.microsoft.com/office/drawing/2014/main" id="{0A5E3051-BFD9-4ED7-9D9C-E4F2401E7113}"/>
              </a:ext>
            </a:extLst>
          </p:cNvPr>
          <p:cNvGrpSpPr/>
          <p:nvPr/>
        </p:nvGrpSpPr>
        <p:grpSpPr>
          <a:xfrm>
            <a:off x="1552007" y="4772362"/>
            <a:ext cx="2544949" cy="1696410"/>
            <a:chOff x="467544" y="1386827"/>
            <a:chExt cx="2117868" cy="1970165"/>
          </a:xfrm>
        </p:grpSpPr>
        <p:sp>
          <p:nvSpPr>
            <p:cNvPr id="33" name="矩形 32">
              <a:extLst>
                <a:ext uri="{FF2B5EF4-FFF2-40B4-BE49-F238E27FC236}">
                  <a16:creationId xmlns:a16="http://schemas.microsoft.com/office/drawing/2014/main" id="{D5EEB177-8641-4FC9-B5F7-BB82B9AA31DD}"/>
                </a:ext>
              </a:extLst>
            </p:cNvPr>
            <p:cNvSpPr/>
            <p:nvPr/>
          </p:nvSpPr>
          <p:spPr>
            <a:xfrm>
              <a:off x="467544" y="1916832"/>
              <a:ext cx="2117868" cy="1440160"/>
            </a:xfrm>
            <a:prstGeom prst="rect">
              <a:avLst/>
            </a:prstGeom>
            <a:solidFill>
              <a:srgbClr val="5B9BD5">
                <a:lumMod val="20000"/>
                <a:lumOff val="80000"/>
              </a:srgbClr>
            </a:solidFill>
            <a:ln w="28575" cap="flat" cmpd="sng" algn="ctr">
              <a:solidFill>
                <a:srgbClr val="4472C4"/>
              </a:solidFill>
              <a:prstDash val="solid"/>
              <a:miter lim="800000"/>
            </a:ln>
            <a:effectLst/>
          </p:spPr>
          <p:txBody>
            <a:bodyPr rtlCol="0" anchor="ctr"/>
            <a:lstStyle/>
            <a:p>
              <a:pPr lvl="0" algn="just" defTabSz="914400"/>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黏貼磁鐵和</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EMI</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泡棉→組裝</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hinge cover→</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鎖</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hinge→</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組裝</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hinge cover </a:t>
              </a:r>
              <a:endParaRPr kumimoji="0" lang="zh-TW" altLang="en-US"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4" name="文字方塊 33">
              <a:extLst>
                <a:ext uri="{FF2B5EF4-FFF2-40B4-BE49-F238E27FC236}">
                  <a16:creationId xmlns:a16="http://schemas.microsoft.com/office/drawing/2014/main" id="{2E8C584B-F327-4D67-A23B-3B260E37CF96}"/>
                </a:ext>
              </a:extLst>
            </p:cNvPr>
            <p:cNvSpPr txBox="1"/>
            <p:nvPr/>
          </p:nvSpPr>
          <p:spPr>
            <a:xfrm>
              <a:off x="1065449" y="1386827"/>
              <a:ext cx="922057" cy="536165"/>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TW" altLang="en-US" sz="2400"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第四站</a:t>
              </a:r>
              <a:endParaRPr kumimoji="0" lang="zh-TW" altLang="en-US" sz="2400" b="0"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grpSp>
      <p:grpSp>
        <p:nvGrpSpPr>
          <p:cNvPr id="38" name="群組 37">
            <a:extLst>
              <a:ext uri="{FF2B5EF4-FFF2-40B4-BE49-F238E27FC236}">
                <a16:creationId xmlns:a16="http://schemas.microsoft.com/office/drawing/2014/main" id="{76621E7D-08D7-4D2B-8F1A-BCF8A168F745}"/>
              </a:ext>
            </a:extLst>
          </p:cNvPr>
          <p:cNvGrpSpPr/>
          <p:nvPr/>
        </p:nvGrpSpPr>
        <p:grpSpPr>
          <a:xfrm>
            <a:off x="7709223" y="4772363"/>
            <a:ext cx="2760607" cy="1691533"/>
            <a:chOff x="467544" y="1392491"/>
            <a:chExt cx="2219512" cy="1964501"/>
          </a:xfrm>
        </p:grpSpPr>
        <p:sp>
          <p:nvSpPr>
            <p:cNvPr id="39" name="矩形 38">
              <a:extLst>
                <a:ext uri="{FF2B5EF4-FFF2-40B4-BE49-F238E27FC236}">
                  <a16:creationId xmlns:a16="http://schemas.microsoft.com/office/drawing/2014/main" id="{877AC3B8-1BBE-4882-8643-1AC0435778DA}"/>
                </a:ext>
              </a:extLst>
            </p:cNvPr>
            <p:cNvSpPr/>
            <p:nvPr/>
          </p:nvSpPr>
          <p:spPr>
            <a:xfrm>
              <a:off x="467544" y="1916832"/>
              <a:ext cx="2219512" cy="1440160"/>
            </a:xfrm>
            <a:prstGeom prst="rect">
              <a:avLst/>
            </a:prstGeom>
            <a:solidFill>
              <a:srgbClr val="5B9BD5">
                <a:lumMod val="20000"/>
                <a:lumOff val="80000"/>
              </a:srgbClr>
            </a:solidFill>
            <a:ln w="28575" cap="flat" cmpd="sng" algn="ctr">
              <a:solidFill>
                <a:srgbClr val="4472C4"/>
              </a:solidFill>
              <a:prstDash val="solid"/>
              <a:miter lim="800000"/>
            </a:ln>
            <a:effectLst/>
          </p:spPr>
          <p:txBody>
            <a:bodyPr rtlCol="0" anchor="ctr"/>
            <a:lstStyle/>
            <a:p>
              <a:pPr lvl="0" algn="just" defTabSz="914400"/>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黏貼Ｂ件</a:t>
              </a:r>
              <a:r>
                <a:rPr kumimoji="0" lang="zh-TW" altLang="en-US"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壓合→測試</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panel</a:t>
              </a:r>
              <a:endParaRPr kumimoji="0" lang="zh-TW" altLang="en-US"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0" name="文字方塊 39">
              <a:extLst>
                <a:ext uri="{FF2B5EF4-FFF2-40B4-BE49-F238E27FC236}">
                  <a16:creationId xmlns:a16="http://schemas.microsoft.com/office/drawing/2014/main" id="{D392591E-4CF9-4D45-BF07-AE78DD32AF87}"/>
                </a:ext>
              </a:extLst>
            </p:cNvPr>
            <p:cNvSpPr txBox="1"/>
            <p:nvPr/>
          </p:nvSpPr>
          <p:spPr>
            <a:xfrm>
              <a:off x="1131888" y="1392491"/>
              <a:ext cx="890822" cy="536165"/>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TW" altLang="en-US" sz="2400"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第六站</a:t>
              </a:r>
              <a:endParaRPr kumimoji="0" lang="zh-TW" altLang="en-US" sz="2400" b="0"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grpSp>
      <p:grpSp>
        <p:nvGrpSpPr>
          <p:cNvPr id="41" name="群組 40">
            <a:extLst>
              <a:ext uri="{FF2B5EF4-FFF2-40B4-BE49-F238E27FC236}">
                <a16:creationId xmlns:a16="http://schemas.microsoft.com/office/drawing/2014/main" id="{1605B8C8-D6A0-4FEC-9BA0-DE7E411BA770}"/>
              </a:ext>
            </a:extLst>
          </p:cNvPr>
          <p:cNvGrpSpPr/>
          <p:nvPr/>
        </p:nvGrpSpPr>
        <p:grpSpPr>
          <a:xfrm>
            <a:off x="4515273" y="4794254"/>
            <a:ext cx="2788071" cy="1669643"/>
            <a:chOff x="448774" y="1513450"/>
            <a:chExt cx="1726469" cy="1939078"/>
          </a:xfrm>
        </p:grpSpPr>
        <p:sp>
          <p:nvSpPr>
            <p:cNvPr id="42" name="矩形 41">
              <a:extLst>
                <a:ext uri="{FF2B5EF4-FFF2-40B4-BE49-F238E27FC236}">
                  <a16:creationId xmlns:a16="http://schemas.microsoft.com/office/drawing/2014/main" id="{FA5AF69D-439B-4078-B384-C004F5A53683}"/>
                </a:ext>
              </a:extLst>
            </p:cNvPr>
            <p:cNvSpPr/>
            <p:nvPr/>
          </p:nvSpPr>
          <p:spPr>
            <a:xfrm>
              <a:off x="448774" y="2012368"/>
              <a:ext cx="1726469" cy="1440160"/>
            </a:xfrm>
            <a:prstGeom prst="rect">
              <a:avLst/>
            </a:prstGeom>
            <a:solidFill>
              <a:srgbClr val="5B9BD5">
                <a:lumMod val="20000"/>
                <a:lumOff val="80000"/>
              </a:srgbClr>
            </a:solidFill>
            <a:ln w="28575" cap="flat" cmpd="sng" algn="ctr">
              <a:solidFill>
                <a:srgbClr val="4472C4"/>
              </a:solidFill>
              <a:prstDash val="solid"/>
              <a:miter lim="800000"/>
            </a:ln>
            <a:effectLst/>
          </p:spPr>
          <p:txBody>
            <a:bodyPr rtlCol="0" anchor="ctr"/>
            <a:lstStyle/>
            <a:p>
              <a:pPr lvl="0" algn="just" defTabSz="914400"/>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測試</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panel→</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鎖上</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hinge cover→</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黏貼</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mylar</a:t>
              </a:r>
              <a:endParaRPr kumimoji="0" lang="zh-TW" altLang="en-US"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3" name="文字方塊 42">
              <a:extLst>
                <a:ext uri="{FF2B5EF4-FFF2-40B4-BE49-F238E27FC236}">
                  <a16:creationId xmlns:a16="http://schemas.microsoft.com/office/drawing/2014/main" id="{A2BCFD5B-63B1-4B54-8935-1BBC56088B87}"/>
                </a:ext>
              </a:extLst>
            </p:cNvPr>
            <p:cNvSpPr txBox="1"/>
            <p:nvPr/>
          </p:nvSpPr>
          <p:spPr>
            <a:xfrm>
              <a:off x="916229" y="1513450"/>
              <a:ext cx="783857" cy="536165"/>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zh-TW" altLang="en-US" sz="2400"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第五站</a:t>
              </a:r>
              <a:endParaRPr kumimoji="0" lang="zh-TW" altLang="en-US" sz="2400" b="0"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grpSp>
      <p:cxnSp>
        <p:nvCxnSpPr>
          <p:cNvPr id="50" name="接點: 肘形 49">
            <a:extLst>
              <a:ext uri="{FF2B5EF4-FFF2-40B4-BE49-F238E27FC236}">
                <a16:creationId xmlns:a16="http://schemas.microsoft.com/office/drawing/2014/main" id="{2845FF57-CAED-4225-B572-A0A81CAFD5C2}"/>
              </a:ext>
            </a:extLst>
          </p:cNvPr>
          <p:cNvCxnSpPr>
            <a:cxnSpLocks/>
            <a:stCxn id="30" idx="3"/>
            <a:endCxn id="33" idx="1"/>
          </p:cNvCxnSpPr>
          <p:nvPr/>
        </p:nvCxnSpPr>
        <p:spPr>
          <a:xfrm flipH="1">
            <a:off x="1552007" y="4104875"/>
            <a:ext cx="8950246" cy="1743874"/>
          </a:xfrm>
          <a:prstGeom prst="bentConnector5">
            <a:avLst>
              <a:gd name="adj1" fmla="val -2554"/>
              <a:gd name="adj2" fmla="val 40466"/>
              <a:gd name="adj3" fmla="val 102554"/>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直線單箭頭接點 55">
            <a:extLst>
              <a:ext uri="{FF2B5EF4-FFF2-40B4-BE49-F238E27FC236}">
                <a16:creationId xmlns:a16="http://schemas.microsoft.com/office/drawing/2014/main" id="{FCB27C89-26C6-4AA7-AD65-82F5E1D9C9E0}"/>
              </a:ext>
            </a:extLst>
          </p:cNvPr>
          <p:cNvCxnSpPr>
            <a:stCxn id="24" idx="3"/>
            <a:endCxn id="27" idx="1"/>
          </p:cNvCxnSpPr>
          <p:nvPr/>
        </p:nvCxnSpPr>
        <p:spPr>
          <a:xfrm>
            <a:off x="4096956" y="4104875"/>
            <a:ext cx="418318"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直線單箭頭接點 57">
            <a:extLst>
              <a:ext uri="{FF2B5EF4-FFF2-40B4-BE49-F238E27FC236}">
                <a16:creationId xmlns:a16="http://schemas.microsoft.com/office/drawing/2014/main" id="{6081FAC2-9FE4-4F2A-8260-63483C8E31C0}"/>
              </a:ext>
            </a:extLst>
          </p:cNvPr>
          <p:cNvCxnSpPr>
            <a:stCxn id="27" idx="3"/>
            <a:endCxn id="30" idx="1"/>
          </p:cNvCxnSpPr>
          <p:nvPr/>
        </p:nvCxnSpPr>
        <p:spPr>
          <a:xfrm>
            <a:off x="7303345" y="4104875"/>
            <a:ext cx="42226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直線單箭頭接點 61">
            <a:extLst>
              <a:ext uri="{FF2B5EF4-FFF2-40B4-BE49-F238E27FC236}">
                <a16:creationId xmlns:a16="http://schemas.microsoft.com/office/drawing/2014/main" id="{5F5353C3-4E05-48E7-8D49-21843ADF4C84}"/>
              </a:ext>
            </a:extLst>
          </p:cNvPr>
          <p:cNvCxnSpPr>
            <a:stCxn id="33" idx="3"/>
            <a:endCxn id="42" idx="1"/>
          </p:cNvCxnSpPr>
          <p:nvPr/>
        </p:nvCxnSpPr>
        <p:spPr>
          <a:xfrm flipV="1">
            <a:off x="4096956" y="5843872"/>
            <a:ext cx="418317" cy="487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2" name="直線單箭頭接點 191">
            <a:extLst>
              <a:ext uri="{FF2B5EF4-FFF2-40B4-BE49-F238E27FC236}">
                <a16:creationId xmlns:a16="http://schemas.microsoft.com/office/drawing/2014/main" id="{785F588D-7A73-4DD8-87F0-AA27B01A92D7}"/>
              </a:ext>
            </a:extLst>
          </p:cNvPr>
          <p:cNvCxnSpPr>
            <a:stCxn id="42" idx="3"/>
            <a:endCxn id="39" idx="1"/>
          </p:cNvCxnSpPr>
          <p:nvPr/>
        </p:nvCxnSpPr>
        <p:spPr>
          <a:xfrm>
            <a:off x="7303344" y="5843872"/>
            <a:ext cx="405879"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4" name="文字方塊 43">
            <a:extLst>
              <a:ext uri="{FF2B5EF4-FFF2-40B4-BE49-F238E27FC236}">
                <a16:creationId xmlns:a16="http://schemas.microsoft.com/office/drawing/2014/main" id="{DA338EBA-49A0-4C3C-ACCE-B4D71D41E37F}"/>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15</a:t>
            </a:r>
            <a:endParaRPr dirty="0">
              <a:latin typeface="Times New Roman" pitchFamily="18" charset="0"/>
            </a:endParaRPr>
          </a:p>
        </p:txBody>
      </p:sp>
      <p:grpSp>
        <p:nvGrpSpPr>
          <p:cNvPr id="35" name="PA_淘宝店chenying0907 26">
            <a:extLst>
              <a:ext uri="{FF2B5EF4-FFF2-40B4-BE49-F238E27FC236}">
                <a16:creationId xmlns:a16="http://schemas.microsoft.com/office/drawing/2014/main" id="{757C66A6-E650-409B-993A-7039E57A108E}"/>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36" name="淘宝店chenying0907 37">
              <a:extLst>
                <a:ext uri="{FF2B5EF4-FFF2-40B4-BE49-F238E27FC236}">
                  <a16:creationId xmlns:a16="http://schemas.microsoft.com/office/drawing/2014/main" id="{0278FE23-8C69-4CED-8813-0E029301D1FF}"/>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37" name="淘宝店chenying0907 38">
              <a:extLst>
                <a:ext uri="{FF2B5EF4-FFF2-40B4-BE49-F238E27FC236}">
                  <a16:creationId xmlns:a16="http://schemas.microsoft.com/office/drawing/2014/main" id="{4811C955-F92B-4E7C-900E-0993BE32AD83}"/>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45" name="淘宝店chenying0907 39">
              <a:extLst>
                <a:ext uri="{FF2B5EF4-FFF2-40B4-BE49-F238E27FC236}">
                  <a16:creationId xmlns:a16="http://schemas.microsoft.com/office/drawing/2014/main" id="{20C0C6DA-FA36-4DA3-961C-8F98FACF11A9}"/>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46" name="PA_文本框 4">
            <a:extLst>
              <a:ext uri="{FF2B5EF4-FFF2-40B4-BE49-F238E27FC236}">
                <a16:creationId xmlns:a16="http://schemas.microsoft.com/office/drawing/2014/main" id="{71204E95-57EF-46C3-B24C-8F888DD5C9CB}"/>
              </a:ext>
            </a:extLst>
          </p:cNvPr>
          <p:cNvSpPr txBox="1">
            <a:spLocks noChangeArrowheads="1"/>
          </p:cNvSpPr>
          <p:nvPr>
            <p:custDataLst>
              <p:tags r:id="rId2"/>
            </p:custDataLst>
          </p:nvPr>
        </p:nvSpPr>
        <p:spPr bwMode="auto">
          <a:xfrm>
            <a:off x="1175145" y="239758"/>
            <a:ext cx="467504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r>
              <a:rPr lang="en-US" altLang="zh-TW" sz="3200" b="1" dirty="0">
                <a:solidFill>
                  <a:srgbClr val="000000"/>
                </a:solidFill>
                <a:latin typeface="Times New Roman" panose="02020603050405020304" pitchFamily="18" charset="0"/>
                <a:ea typeface="標楷體" charset="0"/>
                <a:cs typeface="Times New Roman" panose="02020603050405020304" pitchFamily="18" charset="0"/>
              </a:rPr>
              <a:t>5RA</a:t>
            </a:r>
            <a:r>
              <a:rPr lang="zh-TW" altLang="en-US" sz="3200" b="1" dirty="0">
                <a:solidFill>
                  <a:srgbClr val="000000"/>
                </a:solidFill>
                <a:latin typeface="Times New Roman" panose="02020603050405020304" pitchFamily="18" charset="0"/>
                <a:ea typeface="標楷體" charset="0"/>
                <a:cs typeface="Times New Roman" panose="02020603050405020304" pitchFamily="18" charset="0"/>
              </a:rPr>
              <a:t>及</a:t>
            </a:r>
            <a:r>
              <a:rPr lang="en-US" altLang="zh-TW" sz="3200" b="1" dirty="0">
                <a:solidFill>
                  <a:srgbClr val="000000"/>
                </a:solidFill>
                <a:latin typeface="Times New Roman" panose="02020603050405020304" pitchFamily="18" charset="0"/>
                <a:ea typeface="標楷體" charset="0"/>
                <a:cs typeface="Times New Roman" panose="02020603050405020304" pitchFamily="18" charset="0"/>
              </a:rPr>
              <a:t>7R</a:t>
            </a:r>
            <a:r>
              <a:rPr lang="zh-TW" altLang="en-US" sz="3200" b="1" dirty="0">
                <a:solidFill>
                  <a:srgbClr val="000000"/>
                </a:solidFill>
                <a:latin typeface="Times New Roman" panose="02020603050405020304" pitchFamily="18" charset="0"/>
                <a:ea typeface="標楷體" charset="0"/>
                <a:cs typeface="Times New Roman" panose="02020603050405020304" pitchFamily="18" charset="0"/>
              </a:rPr>
              <a:t>之現況</a:t>
            </a:r>
            <a:r>
              <a:rPr lang="zh-TW" altLang="en-US"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把握</a:t>
            </a:r>
            <a:r>
              <a:rPr lang="en-US" altLang="zh-TW" sz="16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(1/8)</a:t>
            </a:r>
            <a:endParaRPr lang="zh-TW" altLang="en-US"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7" name="矩形 46">
            <a:extLst>
              <a:ext uri="{FF2B5EF4-FFF2-40B4-BE49-F238E27FC236}">
                <a16:creationId xmlns:a16="http://schemas.microsoft.com/office/drawing/2014/main" id="{4051D6E9-9B2B-4B87-B3A0-3846509E573A}"/>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04</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208590" y="1095200"/>
            <a:ext cx="2702984" cy="461665"/>
          </a:xfrm>
          <a:prstGeom prst="rect">
            <a:avLst/>
          </a:prstGeom>
          <a:noFill/>
        </p:spPr>
        <p:txBody>
          <a:bodyPr wrap="non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P75-7R</a:t>
            </a:r>
            <a:r>
              <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生產流程</a:t>
            </a:r>
          </a:p>
        </p:txBody>
      </p:sp>
      <p:pic>
        <p:nvPicPr>
          <p:cNvPr id="22" name="圖片 21">
            <a:extLst>
              <a:ext uri="{FF2B5EF4-FFF2-40B4-BE49-F238E27FC236}">
                <a16:creationId xmlns:a16="http://schemas.microsoft.com/office/drawing/2014/main" id="{17FA5DEE-A036-4B23-8FED-B4162BE08622}"/>
              </a:ext>
            </a:extLst>
          </p:cNvPr>
          <p:cNvPicPr>
            <a:picLocks noChangeAspect="1"/>
          </p:cNvPicPr>
          <p:nvPr/>
        </p:nvPicPr>
        <p:blipFill>
          <a:blip r:embed="rId5"/>
          <a:stretch>
            <a:fillRect/>
          </a:stretch>
        </p:blipFill>
        <p:spPr>
          <a:xfrm>
            <a:off x="11440532" y="82983"/>
            <a:ext cx="616128" cy="556885"/>
          </a:xfrm>
          <a:prstGeom prst="rect">
            <a:avLst/>
          </a:prstGeom>
        </p:spPr>
      </p:pic>
      <p:grpSp>
        <p:nvGrpSpPr>
          <p:cNvPr id="23" name="群組 22">
            <a:extLst>
              <a:ext uri="{FF2B5EF4-FFF2-40B4-BE49-F238E27FC236}">
                <a16:creationId xmlns:a16="http://schemas.microsoft.com/office/drawing/2014/main" id="{AB73DE42-1602-43CB-A7CC-3A5D2AD8E03C}"/>
              </a:ext>
            </a:extLst>
          </p:cNvPr>
          <p:cNvGrpSpPr/>
          <p:nvPr/>
        </p:nvGrpSpPr>
        <p:grpSpPr>
          <a:xfrm>
            <a:off x="1071717" y="2937474"/>
            <a:ext cx="3096242" cy="1721418"/>
            <a:chOff x="467544" y="1357784"/>
            <a:chExt cx="2311214" cy="1999208"/>
          </a:xfrm>
        </p:grpSpPr>
        <p:sp>
          <p:nvSpPr>
            <p:cNvPr id="24" name="矩形 23">
              <a:extLst>
                <a:ext uri="{FF2B5EF4-FFF2-40B4-BE49-F238E27FC236}">
                  <a16:creationId xmlns:a16="http://schemas.microsoft.com/office/drawing/2014/main" id="{DA08F4A5-AA66-474F-B1B7-5E98FD0F8760}"/>
                </a:ext>
              </a:extLst>
            </p:cNvPr>
            <p:cNvSpPr/>
            <p:nvPr/>
          </p:nvSpPr>
          <p:spPr>
            <a:xfrm>
              <a:off x="467544" y="1916832"/>
              <a:ext cx="2311214" cy="1440160"/>
            </a:xfrm>
            <a:prstGeom prst="rect">
              <a:avLst/>
            </a:prstGeom>
            <a:solidFill>
              <a:srgbClr val="5B9BD5">
                <a:lumMod val="20000"/>
                <a:lumOff val="80000"/>
              </a:srgbClr>
            </a:solidFill>
            <a:ln w="28575" cap="flat" cmpd="sng" algn="ctr">
              <a:solidFill>
                <a:srgbClr val="4472C4"/>
              </a:solidFill>
              <a:prstDash val="solid"/>
              <a:miter lim="800000"/>
            </a:ln>
            <a:effectLst/>
          </p:spPr>
          <p:txBody>
            <a:bodyPr rtlCol="0" anchor="ctr"/>
            <a:lstStyle/>
            <a:p>
              <a:pPr algn="just" defTabSz="914400"/>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插入</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key board FFC 20 pin cable</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→組裝啦叭→</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A/B</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件組裝至</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C</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件</a:t>
              </a:r>
            </a:p>
          </p:txBody>
        </p:sp>
        <p:sp>
          <p:nvSpPr>
            <p:cNvPr id="25" name="文字方塊 24">
              <a:extLst>
                <a:ext uri="{FF2B5EF4-FFF2-40B4-BE49-F238E27FC236}">
                  <a16:creationId xmlns:a16="http://schemas.microsoft.com/office/drawing/2014/main" id="{F4CA415A-8EF7-4C53-B8EA-315F5CF7D461}"/>
                </a:ext>
              </a:extLst>
            </p:cNvPr>
            <p:cNvSpPr txBox="1"/>
            <p:nvPr/>
          </p:nvSpPr>
          <p:spPr>
            <a:xfrm>
              <a:off x="1081476" y="1357784"/>
              <a:ext cx="1092836" cy="5361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0" cap="none" spc="0" normalizeH="0" baseline="0" noProof="0" dirty="0">
                  <a:ln>
                    <a:noFill/>
                  </a:ln>
                  <a:solidFill>
                    <a:srgbClr val="44546A"/>
                  </a:solidFill>
                  <a:effectLst/>
                  <a:uLnTx/>
                  <a:uFillTx/>
                  <a:latin typeface="標楷體" panose="03000509000000000000" pitchFamily="65" charset="-120"/>
                  <a:ea typeface="標楷體" panose="03000509000000000000" pitchFamily="65" charset="-120"/>
                  <a:cs typeface="Times New Roman" panose="02020603050405020304" pitchFamily="18" charset="0"/>
                </a:rPr>
                <a:t>第一站</a:t>
              </a:r>
            </a:p>
          </p:txBody>
        </p:sp>
      </p:grpSp>
      <p:grpSp>
        <p:nvGrpSpPr>
          <p:cNvPr id="26" name="群組 25">
            <a:extLst>
              <a:ext uri="{FF2B5EF4-FFF2-40B4-BE49-F238E27FC236}">
                <a16:creationId xmlns:a16="http://schemas.microsoft.com/office/drawing/2014/main" id="{03F49A20-FD03-4BD6-BC29-A098D3653F40}"/>
              </a:ext>
            </a:extLst>
          </p:cNvPr>
          <p:cNvGrpSpPr/>
          <p:nvPr/>
        </p:nvGrpSpPr>
        <p:grpSpPr>
          <a:xfrm>
            <a:off x="4675225" y="2937474"/>
            <a:ext cx="2956369" cy="1722419"/>
            <a:chOff x="467544" y="1356622"/>
            <a:chExt cx="2301070" cy="2000370"/>
          </a:xfrm>
        </p:grpSpPr>
        <p:sp>
          <p:nvSpPr>
            <p:cNvPr id="27" name="矩形 26">
              <a:extLst>
                <a:ext uri="{FF2B5EF4-FFF2-40B4-BE49-F238E27FC236}">
                  <a16:creationId xmlns:a16="http://schemas.microsoft.com/office/drawing/2014/main" id="{B4BA6116-0FB4-415F-8C96-FEFA9D31572B}"/>
                </a:ext>
              </a:extLst>
            </p:cNvPr>
            <p:cNvSpPr/>
            <p:nvPr/>
          </p:nvSpPr>
          <p:spPr>
            <a:xfrm>
              <a:off x="467544" y="1916832"/>
              <a:ext cx="2301070" cy="1440160"/>
            </a:xfrm>
            <a:prstGeom prst="rect">
              <a:avLst/>
            </a:prstGeom>
            <a:solidFill>
              <a:srgbClr val="5B9BD5">
                <a:lumMod val="20000"/>
                <a:lumOff val="80000"/>
              </a:srgbClr>
            </a:solidFill>
            <a:ln w="28575" cap="flat" cmpd="sng" algn="ctr">
              <a:solidFill>
                <a:srgbClr val="4472C4"/>
              </a:solidFill>
              <a:prstDash val="solid"/>
              <a:miter lim="800000"/>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固定</a:t>
              </a:r>
              <a:r>
                <a:rPr kumimoji="0" lang="en-US" altLang="zh-TW" sz="1800"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rPr>
                <a:t>eDP cable</a:t>
              </a:r>
              <a:r>
                <a:rPr kumimoji="0" lang="zh-TW" altLang="en-US" sz="1800"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組裝</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M/B</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並鎖上</a:t>
              </a:r>
              <a:r>
                <a:rPr kumimoji="0" lang="zh-TW" altLang="en-US" sz="1800"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組裝散熱模組於</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M/B</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並鎖上</a:t>
              </a:r>
              <a:endParaRPr kumimoji="0" lang="zh-TW" altLang="en-US" sz="1800"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8" name="文字方塊 27">
              <a:extLst>
                <a:ext uri="{FF2B5EF4-FFF2-40B4-BE49-F238E27FC236}">
                  <a16:creationId xmlns:a16="http://schemas.microsoft.com/office/drawing/2014/main" id="{A7E4345B-4150-4C65-9D0F-4B0D7C155458}"/>
                </a:ext>
              </a:extLst>
            </p:cNvPr>
            <p:cNvSpPr txBox="1"/>
            <p:nvPr/>
          </p:nvSpPr>
          <p:spPr>
            <a:xfrm>
              <a:off x="1133854" y="1356622"/>
              <a:ext cx="968444" cy="5361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0" cap="none" spc="0" normalizeH="0" baseline="0" noProof="0" dirty="0">
                  <a:ln>
                    <a:noFill/>
                  </a:ln>
                  <a:solidFill>
                    <a:srgbClr val="44546A"/>
                  </a:solidFill>
                  <a:effectLst/>
                  <a:uLnTx/>
                  <a:uFillTx/>
                  <a:latin typeface="標楷體" panose="03000509000000000000" pitchFamily="65" charset="-120"/>
                  <a:ea typeface="標楷體" panose="03000509000000000000" pitchFamily="65" charset="-120"/>
                  <a:cs typeface="+mn-cs"/>
                </a:rPr>
                <a:t>第二站</a:t>
              </a:r>
            </a:p>
          </p:txBody>
        </p:sp>
      </p:grpSp>
      <p:grpSp>
        <p:nvGrpSpPr>
          <p:cNvPr id="29" name="群組 28">
            <a:extLst>
              <a:ext uri="{FF2B5EF4-FFF2-40B4-BE49-F238E27FC236}">
                <a16:creationId xmlns:a16="http://schemas.microsoft.com/office/drawing/2014/main" id="{6C6FBCCD-5642-4844-8669-0FF55570D238}"/>
              </a:ext>
            </a:extLst>
          </p:cNvPr>
          <p:cNvGrpSpPr/>
          <p:nvPr/>
        </p:nvGrpSpPr>
        <p:grpSpPr>
          <a:xfrm>
            <a:off x="7972509" y="2950023"/>
            <a:ext cx="2956368" cy="1713278"/>
            <a:chOff x="467543" y="1367238"/>
            <a:chExt cx="2179071" cy="1989754"/>
          </a:xfrm>
        </p:grpSpPr>
        <p:sp>
          <p:nvSpPr>
            <p:cNvPr id="30" name="矩形 29">
              <a:extLst>
                <a:ext uri="{FF2B5EF4-FFF2-40B4-BE49-F238E27FC236}">
                  <a16:creationId xmlns:a16="http://schemas.microsoft.com/office/drawing/2014/main" id="{A2843328-8ECE-4ED2-9626-EE92A7AAD336}"/>
                </a:ext>
              </a:extLst>
            </p:cNvPr>
            <p:cNvSpPr/>
            <p:nvPr/>
          </p:nvSpPr>
          <p:spPr>
            <a:xfrm>
              <a:off x="467543" y="1916832"/>
              <a:ext cx="2179071" cy="1440160"/>
            </a:xfrm>
            <a:prstGeom prst="rect">
              <a:avLst/>
            </a:prstGeom>
            <a:solidFill>
              <a:srgbClr val="5B9BD5">
                <a:lumMod val="20000"/>
                <a:lumOff val="80000"/>
              </a:srgbClr>
            </a:solidFill>
            <a:ln w="28575" cap="flat" cmpd="sng" algn="ctr">
              <a:solidFill>
                <a:srgbClr val="4472C4"/>
              </a:solidFill>
              <a:prstDash val="solid"/>
              <a:miter lim="800000"/>
            </a:ln>
            <a:effectLst/>
          </p:spPr>
          <p:txBody>
            <a:bodyPr rtlCol="0" anchor="ctr"/>
            <a:lstStyle/>
            <a:p>
              <a:pPr lvl="0" algn="just" defTabSz="914400"/>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散熱模組鎖上</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→CCD cable</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插在</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M/B</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上</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醋酸膠帶固定→</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fan cable</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插在</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M/B</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上</a:t>
              </a:r>
              <a:endParaRPr kumimoji="0" lang="en-US" altLang="zh-TW" sz="1800"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1" name="文字方塊 30">
              <a:extLst>
                <a:ext uri="{FF2B5EF4-FFF2-40B4-BE49-F238E27FC236}">
                  <a16:creationId xmlns:a16="http://schemas.microsoft.com/office/drawing/2014/main" id="{6A6586D9-063D-49C4-B43C-53A0DE8C3A28}"/>
                </a:ext>
              </a:extLst>
            </p:cNvPr>
            <p:cNvSpPr txBox="1"/>
            <p:nvPr/>
          </p:nvSpPr>
          <p:spPr>
            <a:xfrm>
              <a:off x="1098529" y="1367238"/>
              <a:ext cx="917099" cy="5361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0" cap="none" spc="0" normalizeH="0" baseline="0" noProof="0" dirty="0">
                  <a:ln>
                    <a:noFill/>
                  </a:ln>
                  <a:solidFill>
                    <a:srgbClr val="44546A"/>
                  </a:solidFill>
                  <a:effectLst/>
                  <a:uLnTx/>
                  <a:uFillTx/>
                  <a:latin typeface="標楷體" panose="03000509000000000000" pitchFamily="65" charset="-120"/>
                  <a:ea typeface="標楷體" panose="03000509000000000000" pitchFamily="65" charset="-120"/>
                  <a:cs typeface="+mn-cs"/>
                </a:rPr>
                <a:t>第三站</a:t>
              </a:r>
            </a:p>
          </p:txBody>
        </p:sp>
      </p:grpSp>
      <p:grpSp>
        <p:nvGrpSpPr>
          <p:cNvPr id="32" name="群組 31">
            <a:extLst>
              <a:ext uri="{FF2B5EF4-FFF2-40B4-BE49-F238E27FC236}">
                <a16:creationId xmlns:a16="http://schemas.microsoft.com/office/drawing/2014/main" id="{0A5E3051-BFD9-4ED7-9D9C-E4F2401E7113}"/>
              </a:ext>
            </a:extLst>
          </p:cNvPr>
          <p:cNvGrpSpPr/>
          <p:nvPr/>
        </p:nvGrpSpPr>
        <p:grpSpPr>
          <a:xfrm>
            <a:off x="1071716" y="4722472"/>
            <a:ext cx="3096243" cy="1674518"/>
            <a:chOff x="467544" y="1412252"/>
            <a:chExt cx="2117868" cy="1944740"/>
          </a:xfrm>
        </p:grpSpPr>
        <p:sp>
          <p:nvSpPr>
            <p:cNvPr id="33" name="矩形 32">
              <a:extLst>
                <a:ext uri="{FF2B5EF4-FFF2-40B4-BE49-F238E27FC236}">
                  <a16:creationId xmlns:a16="http://schemas.microsoft.com/office/drawing/2014/main" id="{D5EEB177-8641-4FC9-B5F7-BB82B9AA31DD}"/>
                </a:ext>
              </a:extLst>
            </p:cNvPr>
            <p:cNvSpPr/>
            <p:nvPr/>
          </p:nvSpPr>
          <p:spPr>
            <a:xfrm>
              <a:off x="467544" y="1916832"/>
              <a:ext cx="2117868" cy="1440160"/>
            </a:xfrm>
            <a:prstGeom prst="rect">
              <a:avLst/>
            </a:prstGeom>
            <a:solidFill>
              <a:srgbClr val="5B9BD5">
                <a:lumMod val="20000"/>
                <a:lumOff val="80000"/>
              </a:srgbClr>
            </a:solidFill>
            <a:ln w="28575" cap="flat" cmpd="sng" algn="ctr">
              <a:solidFill>
                <a:srgbClr val="4472C4"/>
              </a:solidFill>
              <a:prstDash val="solid"/>
              <a:miter lim="800000"/>
            </a:ln>
            <a:effectLst/>
          </p:spPr>
          <p:txBody>
            <a:bodyPr rtlCol="0" anchor="ctr"/>
            <a:lstStyle/>
            <a:p>
              <a:pPr lvl="0" algn="just" defTabSz="914400"/>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組裝</a:t>
              </a:r>
              <a:r>
                <a:rPr lang="en-US" altLang="zh-TW" b="1" kern="0" dirty="0" err="1">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wifi</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 card</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SSD</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→鎖上螺絲</a:t>
              </a:r>
              <a:r>
                <a:rPr kumimoji="0" lang="en-US" altLang="zh-TW"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插</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入</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eDP cable</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key board FFC 8 pin cable</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click pad cable→</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貼上醋酸膠帶</a:t>
              </a:r>
              <a:endParaRPr kumimoji="0" lang="zh-TW" altLang="en-US"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4" name="文字方塊 33">
              <a:extLst>
                <a:ext uri="{FF2B5EF4-FFF2-40B4-BE49-F238E27FC236}">
                  <a16:creationId xmlns:a16="http://schemas.microsoft.com/office/drawing/2014/main" id="{2E8C584B-F327-4D67-A23B-3B260E37CF96}"/>
                </a:ext>
              </a:extLst>
            </p:cNvPr>
            <p:cNvSpPr txBox="1"/>
            <p:nvPr/>
          </p:nvSpPr>
          <p:spPr>
            <a:xfrm>
              <a:off x="1019190" y="1412252"/>
              <a:ext cx="1023270" cy="5361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第四站</a:t>
              </a:r>
            </a:p>
          </p:txBody>
        </p:sp>
      </p:grpSp>
      <p:grpSp>
        <p:nvGrpSpPr>
          <p:cNvPr id="38" name="群組 37">
            <a:extLst>
              <a:ext uri="{FF2B5EF4-FFF2-40B4-BE49-F238E27FC236}">
                <a16:creationId xmlns:a16="http://schemas.microsoft.com/office/drawing/2014/main" id="{76621E7D-08D7-4D2B-8F1A-BCF8A168F745}"/>
              </a:ext>
            </a:extLst>
          </p:cNvPr>
          <p:cNvGrpSpPr/>
          <p:nvPr/>
        </p:nvGrpSpPr>
        <p:grpSpPr>
          <a:xfrm>
            <a:off x="8016540" y="4722472"/>
            <a:ext cx="2912338" cy="1669641"/>
            <a:chOff x="467544" y="1417916"/>
            <a:chExt cx="2352165" cy="1939076"/>
          </a:xfrm>
        </p:grpSpPr>
        <p:sp>
          <p:nvSpPr>
            <p:cNvPr id="39" name="矩形 38">
              <a:extLst>
                <a:ext uri="{FF2B5EF4-FFF2-40B4-BE49-F238E27FC236}">
                  <a16:creationId xmlns:a16="http://schemas.microsoft.com/office/drawing/2014/main" id="{877AC3B8-1BBE-4882-8643-1AC0435778DA}"/>
                </a:ext>
              </a:extLst>
            </p:cNvPr>
            <p:cNvSpPr/>
            <p:nvPr/>
          </p:nvSpPr>
          <p:spPr>
            <a:xfrm>
              <a:off x="467544" y="1916833"/>
              <a:ext cx="2352165" cy="1440159"/>
            </a:xfrm>
            <a:prstGeom prst="rect">
              <a:avLst/>
            </a:prstGeom>
            <a:solidFill>
              <a:srgbClr val="5B9BD5">
                <a:lumMod val="20000"/>
                <a:lumOff val="80000"/>
              </a:srgbClr>
            </a:solidFill>
            <a:ln w="28575" cap="flat" cmpd="sng" algn="ctr">
              <a:solidFill>
                <a:srgbClr val="4472C4"/>
              </a:solidFill>
              <a:prstDash val="solid"/>
              <a:miter lim="800000"/>
            </a:ln>
            <a:effectLst/>
          </p:spPr>
          <p:txBody>
            <a:bodyPr rtlCol="0" anchor="ctr"/>
            <a:lstStyle/>
            <a:p>
              <a:pPr lvl="0" algn="just" defTabSz="914400"/>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組裝</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D</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件於</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C</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件</a:t>
              </a:r>
              <a:r>
                <a:rPr kumimoji="0" lang="zh-TW" altLang="en-US" sz="1800"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rPr>
                <a:t>→鎖上螺絲→黏貼</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SN label→</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目檢</a:t>
              </a:r>
              <a:endParaRPr kumimoji="0" lang="zh-TW" altLang="en-US" sz="1800"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0" name="文字方塊 39">
              <a:extLst>
                <a:ext uri="{FF2B5EF4-FFF2-40B4-BE49-F238E27FC236}">
                  <a16:creationId xmlns:a16="http://schemas.microsoft.com/office/drawing/2014/main" id="{D392591E-4CF9-4D45-BF07-AE78DD32AF87}"/>
                </a:ext>
              </a:extLst>
            </p:cNvPr>
            <p:cNvSpPr txBox="1"/>
            <p:nvPr/>
          </p:nvSpPr>
          <p:spPr>
            <a:xfrm>
              <a:off x="1152541" y="1417916"/>
              <a:ext cx="1004915" cy="536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第六站</a:t>
              </a:r>
            </a:p>
          </p:txBody>
        </p:sp>
      </p:grpSp>
      <p:grpSp>
        <p:nvGrpSpPr>
          <p:cNvPr id="41" name="群組 40">
            <a:extLst>
              <a:ext uri="{FF2B5EF4-FFF2-40B4-BE49-F238E27FC236}">
                <a16:creationId xmlns:a16="http://schemas.microsoft.com/office/drawing/2014/main" id="{1605B8C8-D6A0-4FEC-9BA0-DE7E411BA770}"/>
              </a:ext>
            </a:extLst>
          </p:cNvPr>
          <p:cNvGrpSpPr/>
          <p:nvPr/>
        </p:nvGrpSpPr>
        <p:grpSpPr>
          <a:xfrm>
            <a:off x="4675224" y="4722472"/>
            <a:ext cx="2956369" cy="1674518"/>
            <a:chOff x="448774" y="1507788"/>
            <a:chExt cx="1839021" cy="1944740"/>
          </a:xfrm>
        </p:grpSpPr>
        <p:sp>
          <p:nvSpPr>
            <p:cNvPr id="42" name="矩形 41">
              <a:extLst>
                <a:ext uri="{FF2B5EF4-FFF2-40B4-BE49-F238E27FC236}">
                  <a16:creationId xmlns:a16="http://schemas.microsoft.com/office/drawing/2014/main" id="{FA5AF69D-439B-4078-B384-C004F5A53683}"/>
                </a:ext>
              </a:extLst>
            </p:cNvPr>
            <p:cNvSpPr/>
            <p:nvPr/>
          </p:nvSpPr>
          <p:spPr>
            <a:xfrm>
              <a:off x="448774" y="2012368"/>
              <a:ext cx="1839021" cy="1440160"/>
            </a:xfrm>
            <a:prstGeom prst="rect">
              <a:avLst/>
            </a:prstGeom>
            <a:solidFill>
              <a:srgbClr val="5B9BD5">
                <a:lumMod val="20000"/>
                <a:lumOff val="80000"/>
              </a:srgbClr>
            </a:solidFill>
            <a:ln w="28575" cap="flat" cmpd="sng" algn="ctr">
              <a:solidFill>
                <a:srgbClr val="4472C4"/>
              </a:solidFill>
              <a:prstDash val="solid"/>
              <a:miter lim="800000"/>
            </a:ln>
            <a:effectLst/>
          </p:spPr>
          <p:txBody>
            <a:bodyPr rtlCol="0" anchor="ctr"/>
            <a:lstStyle/>
            <a:p>
              <a:pPr lvl="0" algn="just" defTabSz="914400"/>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治具插在</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M/B</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測量</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黏貼</a:t>
              </a:r>
              <a:r>
                <a:rPr lang="en-US" altLang="zh-TW"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rubber</a:t>
              </a:r>
              <a:r>
                <a:rPr kumimoji="0" lang="en-US" altLang="zh-TW" sz="1800"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lang="zh-TW" altLang="en-US" b="1" kern="0" dirty="0">
                  <a:solidFill>
                    <a:srgbClr val="44546A"/>
                  </a:solidFill>
                  <a:latin typeface="Times New Roman" panose="02020603050405020304" pitchFamily="18" charset="0"/>
                  <a:ea typeface="標楷體" panose="03000509000000000000" pitchFamily="65" charset="-120"/>
                  <a:cs typeface="Times New Roman" panose="02020603050405020304" pitchFamily="18" charset="0"/>
                </a:rPr>
                <a:t>插入喇叭線材→組裝電池並鎖上</a:t>
              </a:r>
              <a:endParaRPr kumimoji="0" lang="zh-TW" altLang="en-US" sz="1800" b="1"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3" name="文字方塊 42">
              <a:extLst>
                <a:ext uri="{FF2B5EF4-FFF2-40B4-BE49-F238E27FC236}">
                  <a16:creationId xmlns:a16="http://schemas.microsoft.com/office/drawing/2014/main" id="{A2BCFD5B-63B1-4B54-8935-1BBC56088B87}"/>
                </a:ext>
              </a:extLst>
            </p:cNvPr>
            <p:cNvSpPr txBox="1"/>
            <p:nvPr/>
          </p:nvSpPr>
          <p:spPr>
            <a:xfrm>
              <a:off x="976856" y="1507788"/>
              <a:ext cx="782853" cy="5361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0" cap="none" spc="0" normalizeH="0" baseline="0" noProof="0" dirty="0">
                  <a:ln>
                    <a:noFill/>
                  </a:ln>
                  <a:solidFill>
                    <a:srgbClr val="44546A"/>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第五站</a:t>
              </a:r>
            </a:p>
          </p:txBody>
        </p:sp>
      </p:grpSp>
      <p:cxnSp>
        <p:nvCxnSpPr>
          <p:cNvPr id="50" name="接點: 肘形 49">
            <a:extLst>
              <a:ext uri="{FF2B5EF4-FFF2-40B4-BE49-F238E27FC236}">
                <a16:creationId xmlns:a16="http://schemas.microsoft.com/office/drawing/2014/main" id="{2845FF57-CAED-4225-B572-A0A81CAFD5C2}"/>
              </a:ext>
            </a:extLst>
          </p:cNvPr>
          <p:cNvCxnSpPr>
            <a:cxnSpLocks/>
            <a:stCxn id="30" idx="3"/>
            <a:endCxn id="33" idx="1"/>
          </p:cNvCxnSpPr>
          <p:nvPr/>
        </p:nvCxnSpPr>
        <p:spPr>
          <a:xfrm flipH="1">
            <a:off x="1071716" y="4043276"/>
            <a:ext cx="9857161" cy="1733690"/>
          </a:xfrm>
          <a:prstGeom prst="bentConnector5">
            <a:avLst>
              <a:gd name="adj1" fmla="val -2319"/>
              <a:gd name="adj2" fmla="val 41476"/>
              <a:gd name="adj3" fmla="val 102319"/>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6" name="直線單箭頭接點 55">
            <a:extLst>
              <a:ext uri="{FF2B5EF4-FFF2-40B4-BE49-F238E27FC236}">
                <a16:creationId xmlns:a16="http://schemas.microsoft.com/office/drawing/2014/main" id="{FCB27C89-26C6-4AA7-AD65-82F5E1D9C9E0}"/>
              </a:ext>
            </a:extLst>
          </p:cNvPr>
          <p:cNvCxnSpPr>
            <a:cxnSpLocks/>
            <a:stCxn id="24" idx="3"/>
            <a:endCxn id="27" idx="1"/>
          </p:cNvCxnSpPr>
          <p:nvPr/>
        </p:nvCxnSpPr>
        <p:spPr>
          <a:xfrm>
            <a:off x="4167959" y="4038867"/>
            <a:ext cx="507266" cy="100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直線單箭頭接點 57">
            <a:extLst>
              <a:ext uri="{FF2B5EF4-FFF2-40B4-BE49-F238E27FC236}">
                <a16:creationId xmlns:a16="http://schemas.microsoft.com/office/drawing/2014/main" id="{6081FAC2-9FE4-4F2A-8260-63483C8E31C0}"/>
              </a:ext>
            </a:extLst>
          </p:cNvPr>
          <p:cNvCxnSpPr>
            <a:cxnSpLocks/>
            <a:stCxn id="27" idx="3"/>
            <a:endCxn id="30" idx="1"/>
          </p:cNvCxnSpPr>
          <p:nvPr/>
        </p:nvCxnSpPr>
        <p:spPr>
          <a:xfrm>
            <a:off x="7631594" y="4039868"/>
            <a:ext cx="340915" cy="340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直線單箭頭接點 61">
            <a:extLst>
              <a:ext uri="{FF2B5EF4-FFF2-40B4-BE49-F238E27FC236}">
                <a16:creationId xmlns:a16="http://schemas.microsoft.com/office/drawing/2014/main" id="{5F5353C3-4E05-48E7-8D49-21843ADF4C84}"/>
              </a:ext>
            </a:extLst>
          </p:cNvPr>
          <p:cNvCxnSpPr>
            <a:cxnSpLocks/>
            <a:stCxn id="33" idx="3"/>
            <a:endCxn id="42" idx="1"/>
          </p:cNvCxnSpPr>
          <p:nvPr/>
        </p:nvCxnSpPr>
        <p:spPr>
          <a:xfrm>
            <a:off x="4167959" y="5776966"/>
            <a:ext cx="507265"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2" name="直線單箭頭接點 191">
            <a:extLst>
              <a:ext uri="{FF2B5EF4-FFF2-40B4-BE49-F238E27FC236}">
                <a16:creationId xmlns:a16="http://schemas.microsoft.com/office/drawing/2014/main" id="{785F588D-7A73-4DD8-87F0-AA27B01A92D7}"/>
              </a:ext>
            </a:extLst>
          </p:cNvPr>
          <p:cNvCxnSpPr>
            <a:cxnSpLocks/>
            <a:stCxn id="42" idx="3"/>
            <a:endCxn id="39" idx="1"/>
          </p:cNvCxnSpPr>
          <p:nvPr/>
        </p:nvCxnSpPr>
        <p:spPr>
          <a:xfrm flipV="1">
            <a:off x="7631593" y="5772089"/>
            <a:ext cx="384947" cy="487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圖片 2">
            <a:extLst>
              <a:ext uri="{FF2B5EF4-FFF2-40B4-BE49-F238E27FC236}">
                <a16:creationId xmlns:a16="http://schemas.microsoft.com/office/drawing/2014/main" id="{599D8296-849D-4F47-9BAA-AC2BEFB1BD84}"/>
              </a:ext>
            </a:extLst>
          </p:cNvPr>
          <p:cNvPicPr>
            <a:picLocks noChangeAspect="1"/>
          </p:cNvPicPr>
          <p:nvPr/>
        </p:nvPicPr>
        <p:blipFill>
          <a:blip r:embed="rId6"/>
          <a:stretch>
            <a:fillRect/>
          </a:stretch>
        </p:blipFill>
        <p:spPr>
          <a:xfrm>
            <a:off x="1394357" y="1643160"/>
            <a:ext cx="9297163" cy="1290906"/>
          </a:xfrm>
          <a:prstGeom prst="rect">
            <a:avLst/>
          </a:prstGeom>
          <a:ln>
            <a:noFill/>
          </a:ln>
          <a:effectLst>
            <a:softEdge rad="112500"/>
          </a:effectLst>
        </p:spPr>
      </p:pic>
      <p:sp>
        <p:nvSpPr>
          <p:cNvPr id="44" name="文字方塊 43">
            <a:extLst>
              <a:ext uri="{FF2B5EF4-FFF2-40B4-BE49-F238E27FC236}">
                <a16:creationId xmlns:a16="http://schemas.microsoft.com/office/drawing/2014/main" id="{F9A13AA0-31B2-4A27-BB5B-69BD020BD5C3}"/>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16</a:t>
            </a:r>
            <a:endParaRPr dirty="0">
              <a:latin typeface="Times New Roman" pitchFamily="18" charset="0"/>
            </a:endParaRPr>
          </a:p>
        </p:txBody>
      </p:sp>
      <p:grpSp>
        <p:nvGrpSpPr>
          <p:cNvPr id="35" name="PA_淘宝店chenying0907 26">
            <a:extLst>
              <a:ext uri="{FF2B5EF4-FFF2-40B4-BE49-F238E27FC236}">
                <a16:creationId xmlns:a16="http://schemas.microsoft.com/office/drawing/2014/main" id="{D2CD1179-664A-4B5C-80F3-B5FB243623A4}"/>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36" name="淘宝店chenying0907 37">
              <a:extLst>
                <a:ext uri="{FF2B5EF4-FFF2-40B4-BE49-F238E27FC236}">
                  <a16:creationId xmlns:a16="http://schemas.microsoft.com/office/drawing/2014/main" id="{51FCF783-D9F2-4D2B-B7E6-B89EE9749AC6}"/>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37" name="淘宝店chenying0907 38">
              <a:extLst>
                <a:ext uri="{FF2B5EF4-FFF2-40B4-BE49-F238E27FC236}">
                  <a16:creationId xmlns:a16="http://schemas.microsoft.com/office/drawing/2014/main" id="{17FA0E24-E99C-40E5-8FD3-219CD2489972}"/>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45" name="淘宝店chenying0907 39">
              <a:extLst>
                <a:ext uri="{FF2B5EF4-FFF2-40B4-BE49-F238E27FC236}">
                  <a16:creationId xmlns:a16="http://schemas.microsoft.com/office/drawing/2014/main" id="{4B3EDA5F-FF55-4A70-981C-D10BE892BBE0}"/>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46" name="PA_文本框 4">
            <a:extLst>
              <a:ext uri="{FF2B5EF4-FFF2-40B4-BE49-F238E27FC236}">
                <a16:creationId xmlns:a16="http://schemas.microsoft.com/office/drawing/2014/main" id="{F5515DA0-699B-4E06-AAF6-6290B1EB8A50}"/>
              </a:ext>
            </a:extLst>
          </p:cNvPr>
          <p:cNvSpPr txBox="1">
            <a:spLocks noChangeArrowheads="1"/>
          </p:cNvSpPr>
          <p:nvPr>
            <p:custDataLst>
              <p:tags r:id="rId2"/>
            </p:custDataLst>
          </p:nvPr>
        </p:nvSpPr>
        <p:spPr bwMode="auto">
          <a:xfrm>
            <a:off x="1175145" y="239758"/>
            <a:ext cx="449806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r>
              <a:rPr lang="en-US" altLang="zh-TW" sz="3200" b="1" dirty="0">
                <a:latin typeface="Times New Roman" panose="02020603050405020304" pitchFamily="18" charset="0"/>
                <a:ea typeface="標楷體" charset="0"/>
                <a:cs typeface="Times New Roman" panose="02020603050405020304" pitchFamily="18" charset="0"/>
              </a:rPr>
              <a:t>5RA</a:t>
            </a:r>
            <a:r>
              <a:rPr lang="zh-TW" altLang="en-US" sz="3200" b="1" dirty="0">
                <a:latin typeface="Times New Roman" panose="02020603050405020304" pitchFamily="18" charset="0"/>
                <a:ea typeface="標楷體" charset="0"/>
                <a:cs typeface="Times New Roman" panose="02020603050405020304" pitchFamily="18" charset="0"/>
              </a:rPr>
              <a:t>及</a:t>
            </a:r>
            <a:r>
              <a:rPr lang="en-US" altLang="zh-TW" sz="3200" b="1" dirty="0">
                <a:latin typeface="Times New Roman" panose="02020603050405020304" pitchFamily="18" charset="0"/>
                <a:ea typeface="標楷體" charset="0"/>
                <a:cs typeface="Times New Roman" panose="02020603050405020304" pitchFamily="18" charset="0"/>
              </a:rPr>
              <a:t>7R</a:t>
            </a:r>
            <a:r>
              <a:rPr lang="zh-TW" altLang="en-US" sz="3200" b="1" dirty="0">
                <a:latin typeface="Times New Roman" panose="02020603050405020304" pitchFamily="18" charset="0"/>
                <a:ea typeface="標楷體" charset="0"/>
                <a:cs typeface="Times New Roman" panose="02020603050405020304" pitchFamily="18" charset="0"/>
              </a:rPr>
              <a:t>之現況</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把握</a:t>
            </a:r>
            <a:r>
              <a:rPr lang="en-US" altLang="zh-TW" sz="1600" b="1" dirty="0">
                <a:latin typeface="Times New Roman" panose="02020603050405020304" pitchFamily="18" charset="0"/>
                <a:ea typeface="標楷體" panose="03000509000000000000" pitchFamily="65" charset="-120"/>
                <a:cs typeface="Times New Roman" panose="02020603050405020304" pitchFamily="18" charset="0"/>
              </a:rPr>
              <a:t>(2/8)</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7" name="矩形 46">
            <a:extLst>
              <a:ext uri="{FF2B5EF4-FFF2-40B4-BE49-F238E27FC236}">
                <a16:creationId xmlns:a16="http://schemas.microsoft.com/office/drawing/2014/main" id="{89D03151-4DAA-4DF1-94E9-242BB59CA6B3}"/>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04</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5125289"/>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261651" y="1422137"/>
            <a:ext cx="2925801" cy="461665"/>
          </a:xfrm>
          <a:prstGeom prst="rect">
            <a:avLst/>
          </a:prstGeom>
          <a:noFill/>
        </p:spPr>
        <p:txBody>
          <a:bodyPr wrap="non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P75-5RA</a:t>
            </a:r>
            <a:r>
              <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數據收集</a:t>
            </a:r>
          </a:p>
        </p:txBody>
      </p:sp>
      <p:pic>
        <p:nvPicPr>
          <p:cNvPr id="22" name="圖片 21">
            <a:extLst>
              <a:ext uri="{FF2B5EF4-FFF2-40B4-BE49-F238E27FC236}">
                <a16:creationId xmlns:a16="http://schemas.microsoft.com/office/drawing/2014/main" id="{17FA5DEE-A036-4B23-8FED-B4162BE08622}"/>
              </a:ext>
            </a:extLst>
          </p:cNvPr>
          <p:cNvPicPr>
            <a:picLocks noChangeAspect="1"/>
          </p:cNvPicPr>
          <p:nvPr/>
        </p:nvPicPr>
        <p:blipFill>
          <a:blip r:embed="rId5"/>
          <a:stretch>
            <a:fillRect/>
          </a:stretch>
        </p:blipFill>
        <p:spPr>
          <a:xfrm>
            <a:off x="11440532" y="82983"/>
            <a:ext cx="616128" cy="556885"/>
          </a:xfrm>
          <a:prstGeom prst="rect">
            <a:avLst/>
          </a:prstGeom>
        </p:spPr>
      </p:pic>
      <p:graphicFrame>
        <p:nvGraphicFramePr>
          <p:cNvPr id="3" name="表格 2">
            <a:extLst>
              <a:ext uri="{FF2B5EF4-FFF2-40B4-BE49-F238E27FC236}">
                <a16:creationId xmlns:a16="http://schemas.microsoft.com/office/drawing/2014/main" id="{6DA381BE-3789-491A-A699-42117EE3DE7E}"/>
              </a:ext>
            </a:extLst>
          </p:cNvPr>
          <p:cNvGraphicFramePr>
            <a:graphicFrameLocks noGrp="1"/>
          </p:cNvGraphicFramePr>
          <p:nvPr>
            <p:extLst>
              <p:ext uri="{D42A27DB-BD31-4B8C-83A1-F6EECF244321}">
                <p14:modId xmlns:p14="http://schemas.microsoft.com/office/powerpoint/2010/main" val="544005841"/>
              </p:ext>
            </p:extLst>
          </p:nvPr>
        </p:nvGraphicFramePr>
        <p:xfrm>
          <a:off x="1623060" y="2416498"/>
          <a:ext cx="9117432" cy="3019365"/>
        </p:xfrm>
        <a:graphic>
          <a:graphicData uri="http://schemas.openxmlformats.org/drawingml/2006/table">
            <a:tbl>
              <a:tblPr firstRow="1" firstCol="1" bandRow="1">
                <a:tableStyleId>{5C22544A-7EE6-4342-B048-85BDC9FD1C3A}</a:tableStyleId>
              </a:tblPr>
              <a:tblGrid>
                <a:gridCol w="1595954">
                  <a:extLst>
                    <a:ext uri="{9D8B030D-6E8A-4147-A177-3AD203B41FA5}">
                      <a16:colId xmlns:a16="http://schemas.microsoft.com/office/drawing/2014/main" val="745882092"/>
                    </a:ext>
                  </a:extLst>
                </a:gridCol>
                <a:gridCol w="1253245">
                  <a:extLst>
                    <a:ext uri="{9D8B030D-6E8A-4147-A177-3AD203B41FA5}">
                      <a16:colId xmlns:a16="http://schemas.microsoft.com/office/drawing/2014/main" val="1904187429"/>
                    </a:ext>
                  </a:extLst>
                </a:gridCol>
                <a:gridCol w="1253245">
                  <a:extLst>
                    <a:ext uri="{9D8B030D-6E8A-4147-A177-3AD203B41FA5}">
                      <a16:colId xmlns:a16="http://schemas.microsoft.com/office/drawing/2014/main" val="2775536776"/>
                    </a:ext>
                  </a:extLst>
                </a:gridCol>
                <a:gridCol w="1254249">
                  <a:extLst>
                    <a:ext uri="{9D8B030D-6E8A-4147-A177-3AD203B41FA5}">
                      <a16:colId xmlns:a16="http://schemas.microsoft.com/office/drawing/2014/main" val="3873775207"/>
                    </a:ext>
                  </a:extLst>
                </a:gridCol>
                <a:gridCol w="1253245">
                  <a:extLst>
                    <a:ext uri="{9D8B030D-6E8A-4147-A177-3AD203B41FA5}">
                      <a16:colId xmlns:a16="http://schemas.microsoft.com/office/drawing/2014/main" val="3613053404"/>
                    </a:ext>
                  </a:extLst>
                </a:gridCol>
                <a:gridCol w="1253245">
                  <a:extLst>
                    <a:ext uri="{9D8B030D-6E8A-4147-A177-3AD203B41FA5}">
                      <a16:colId xmlns:a16="http://schemas.microsoft.com/office/drawing/2014/main" val="3804810590"/>
                    </a:ext>
                  </a:extLst>
                </a:gridCol>
                <a:gridCol w="1254249">
                  <a:extLst>
                    <a:ext uri="{9D8B030D-6E8A-4147-A177-3AD203B41FA5}">
                      <a16:colId xmlns:a16="http://schemas.microsoft.com/office/drawing/2014/main" val="1403963087"/>
                    </a:ext>
                  </a:extLst>
                </a:gridCol>
              </a:tblGrid>
              <a:tr h="350982">
                <a:tc gridSpan="7">
                  <a:txBody>
                    <a:bodyPr/>
                    <a:lstStyle/>
                    <a:p>
                      <a:pPr marL="63500" marR="63500">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P75-5RA</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615760533"/>
                  </a:ext>
                </a:extLst>
              </a:tr>
              <a:tr h="296487">
                <a:tc>
                  <a:txBody>
                    <a:bodyPr/>
                    <a:lstStyle/>
                    <a:p>
                      <a:pPr marL="63500" marR="63500" algn="ctr">
                        <a:spcBef>
                          <a:spcPts val="600"/>
                        </a:spcBef>
                        <a:spcAft>
                          <a:spcPts val="0"/>
                        </a:spcAft>
                      </a:pPr>
                      <a:r>
                        <a:rPr lang="zh-TW" sz="1800" kern="100">
                          <a:effectLst/>
                          <a:latin typeface="Times New Roman" panose="02020603050405020304" pitchFamily="18" charset="0"/>
                          <a:ea typeface="標楷體" panose="03000509000000000000" pitchFamily="65" charset="-120"/>
                          <a:cs typeface="Times New Roman" panose="02020603050405020304" pitchFamily="18" charset="0"/>
                        </a:rPr>
                        <a:t>站別</a:t>
                      </a:r>
                    </a:p>
                  </a:txBody>
                  <a:tcPr marL="68580" marR="68580" marT="0" marB="0" anchor="ctr"/>
                </a:tc>
                <a:tc>
                  <a:txBody>
                    <a:bodyPr/>
                    <a:lstStyle/>
                    <a:p>
                      <a:pPr marL="63500" marR="63500" algn="ct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ctr">
                        <a:spcBef>
                          <a:spcPts val="600"/>
                        </a:spcBef>
                        <a:spcAft>
                          <a:spcPts val="0"/>
                        </a:spcAft>
                      </a:pP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ct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3</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ctr">
                        <a:spcBef>
                          <a:spcPts val="600"/>
                        </a:spcBef>
                        <a:spcAft>
                          <a:spcPts val="0"/>
                        </a:spcAft>
                      </a:pP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4</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ctr">
                        <a:spcBef>
                          <a:spcPts val="600"/>
                        </a:spcBef>
                        <a:spcAft>
                          <a:spcPts val="0"/>
                        </a:spcAft>
                      </a:pP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5</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ctr">
                        <a:spcBef>
                          <a:spcPts val="600"/>
                        </a:spcBef>
                        <a:spcAft>
                          <a:spcPts val="0"/>
                        </a:spcAft>
                      </a:pP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6</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926972123"/>
                  </a:ext>
                </a:extLst>
              </a:tr>
              <a:tr h="592974">
                <a:tc>
                  <a:txBody>
                    <a:bodyPr/>
                    <a:lstStyle/>
                    <a:p>
                      <a:pPr marL="63500" marR="63500" algn="ctr">
                        <a:spcBef>
                          <a:spcPts val="600"/>
                        </a:spcBef>
                        <a:spcAft>
                          <a:spcPts val="0"/>
                        </a:spcAft>
                      </a:pPr>
                      <a:r>
                        <a:rPr lang="zh-TW" sz="1800" kern="100">
                          <a:effectLst/>
                          <a:latin typeface="Times New Roman" panose="02020603050405020304" pitchFamily="18" charset="0"/>
                          <a:ea typeface="標楷體" panose="03000509000000000000" pitchFamily="65" charset="-120"/>
                          <a:cs typeface="Times New Roman" panose="02020603050405020304" pitchFamily="18" charset="0"/>
                        </a:rPr>
                        <a:t>作業時間</a:t>
                      </a: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a:t>
                      </a:r>
                      <a:r>
                        <a:rPr lang="zh-TW" sz="1800" kern="10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114.54</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118.91</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92.46</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118.68</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120.29</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139.59</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223716427"/>
                  </a:ext>
                </a:extLst>
              </a:tr>
              <a:tr h="592974">
                <a:tc gridSpan="6">
                  <a:txBody>
                    <a:bodyPr/>
                    <a:lstStyle/>
                    <a:p>
                      <a:pPr marL="63500" marR="63500">
                        <a:spcBef>
                          <a:spcPts val="600"/>
                        </a:spcBef>
                        <a:spcAft>
                          <a:spcPts val="0"/>
                        </a:spcAft>
                      </a:pP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總作業時間</a:t>
                      </a: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marL="63500" marR="63500" algn="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704.47</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775269157"/>
                  </a:ext>
                </a:extLst>
              </a:tr>
              <a:tr h="592974">
                <a:tc gridSpan="6">
                  <a:txBody>
                    <a:bodyPr/>
                    <a:lstStyle/>
                    <a:p>
                      <a:pPr marL="63500" marR="63500">
                        <a:spcBef>
                          <a:spcPts val="600"/>
                        </a:spcBef>
                        <a:spcAft>
                          <a:spcPts val="0"/>
                        </a:spcAft>
                      </a:pP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總作業時間含</a:t>
                      </a: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1.1%</a:t>
                      </a: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寬放</a:t>
                      </a: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marL="63500" marR="63500" algn="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774.92</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757193898"/>
                  </a:ext>
                </a:extLst>
              </a:tr>
              <a:tr h="592974">
                <a:tc gridSpan="6">
                  <a:txBody>
                    <a:bodyPr/>
                    <a:lstStyle/>
                    <a:p>
                      <a:pPr marL="63500" marR="63500">
                        <a:spcBef>
                          <a:spcPts val="600"/>
                        </a:spcBef>
                        <a:spcAft>
                          <a:spcPts val="0"/>
                        </a:spcAft>
                      </a:pP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生產線平衡率</a:t>
                      </a:r>
                    </a:p>
                  </a:txBody>
                  <a:tcPr marL="68580" marR="6858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marL="63500" marR="63500" algn="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84.11%</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478236467"/>
                  </a:ext>
                </a:extLst>
              </a:tr>
            </a:tbl>
          </a:graphicData>
        </a:graphic>
      </p:graphicFrame>
      <p:sp>
        <p:nvSpPr>
          <p:cNvPr id="2" name="矩形 1">
            <a:extLst>
              <a:ext uri="{FF2B5EF4-FFF2-40B4-BE49-F238E27FC236}">
                <a16:creationId xmlns:a16="http://schemas.microsoft.com/office/drawing/2014/main" id="{4601DE63-285A-4BED-A760-1FD134B741FC}"/>
              </a:ext>
            </a:extLst>
          </p:cNvPr>
          <p:cNvSpPr/>
          <p:nvPr/>
        </p:nvSpPr>
        <p:spPr>
          <a:xfrm>
            <a:off x="9471991" y="3051313"/>
            <a:ext cx="1268501" cy="616226"/>
          </a:xfrm>
          <a:prstGeom prst="rect">
            <a:avLst/>
          </a:prstGeom>
          <a:noFill/>
          <a:ln w="28575">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pic>
        <p:nvPicPr>
          <p:cNvPr id="5" name="圖片 4">
            <a:extLst>
              <a:ext uri="{FF2B5EF4-FFF2-40B4-BE49-F238E27FC236}">
                <a16:creationId xmlns:a16="http://schemas.microsoft.com/office/drawing/2014/main" id="{9095F37F-D426-42BB-ADB8-EDBF8CFD4D28}"/>
              </a:ext>
            </a:extLst>
          </p:cNvPr>
          <p:cNvPicPr>
            <a:picLocks noChangeAspect="1"/>
          </p:cNvPicPr>
          <p:nvPr/>
        </p:nvPicPr>
        <p:blipFill>
          <a:blip r:embed="rId6"/>
          <a:stretch>
            <a:fillRect/>
          </a:stretch>
        </p:blipFill>
        <p:spPr>
          <a:xfrm>
            <a:off x="9456960" y="4819635"/>
            <a:ext cx="1298561" cy="616227"/>
          </a:xfrm>
          <a:prstGeom prst="rect">
            <a:avLst/>
          </a:prstGeom>
        </p:spPr>
      </p:pic>
      <p:sp>
        <p:nvSpPr>
          <p:cNvPr id="17" name="文字方塊 16">
            <a:extLst>
              <a:ext uri="{FF2B5EF4-FFF2-40B4-BE49-F238E27FC236}">
                <a16:creationId xmlns:a16="http://schemas.microsoft.com/office/drawing/2014/main" id="{98ACE1F3-29CA-468E-88F4-517F23D958DD}"/>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17</a:t>
            </a:r>
            <a:endParaRPr dirty="0">
              <a:latin typeface="Times New Roman" pitchFamily="18" charset="0"/>
            </a:endParaRPr>
          </a:p>
        </p:txBody>
      </p:sp>
      <p:grpSp>
        <p:nvGrpSpPr>
          <p:cNvPr id="8" name="PA_淘宝店chenying0907 26">
            <a:extLst>
              <a:ext uri="{FF2B5EF4-FFF2-40B4-BE49-F238E27FC236}">
                <a16:creationId xmlns:a16="http://schemas.microsoft.com/office/drawing/2014/main" id="{DB739F9A-CBA6-4926-B20B-FABC2DFC2372}"/>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9" name="淘宝店chenying0907 37">
              <a:extLst>
                <a:ext uri="{FF2B5EF4-FFF2-40B4-BE49-F238E27FC236}">
                  <a16:creationId xmlns:a16="http://schemas.microsoft.com/office/drawing/2014/main" id="{7E70F37C-D84A-4C67-860F-50824CB999E6}"/>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0" name="淘宝店chenying0907 38">
              <a:extLst>
                <a:ext uri="{FF2B5EF4-FFF2-40B4-BE49-F238E27FC236}">
                  <a16:creationId xmlns:a16="http://schemas.microsoft.com/office/drawing/2014/main" id="{CEB653BE-8F08-4957-9720-284510A90740}"/>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1" name="淘宝店chenying0907 39">
              <a:extLst>
                <a:ext uri="{FF2B5EF4-FFF2-40B4-BE49-F238E27FC236}">
                  <a16:creationId xmlns:a16="http://schemas.microsoft.com/office/drawing/2014/main" id="{D6D65CC1-3651-46CE-AD03-73F2D28F5C4E}"/>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2" name="PA_文本框 4">
            <a:extLst>
              <a:ext uri="{FF2B5EF4-FFF2-40B4-BE49-F238E27FC236}">
                <a16:creationId xmlns:a16="http://schemas.microsoft.com/office/drawing/2014/main" id="{4F1488E8-12AF-44FC-98C5-C6AADD2B9727}"/>
              </a:ext>
            </a:extLst>
          </p:cNvPr>
          <p:cNvSpPr txBox="1">
            <a:spLocks noChangeArrowheads="1"/>
          </p:cNvSpPr>
          <p:nvPr>
            <p:custDataLst>
              <p:tags r:id="rId2"/>
            </p:custDataLst>
          </p:nvPr>
        </p:nvSpPr>
        <p:spPr bwMode="auto">
          <a:xfrm>
            <a:off x="1175146" y="239758"/>
            <a:ext cx="4409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r>
              <a:rPr lang="en-US" altLang="zh-TW" sz="3200" b="1" dirty="0">
                <a:latin typeface="Times New Roman" panose="02020603050405020304" pitchFamily="18" charset="0"/>
                <a:ea typeface="標楷體" charset="0"/>
                <a:cs typeface="Times New Roman" panose="02020603050405020304" pitchFamily="18" charset="0"/>
              </a:rPr>
              <a:t>5RA</a:t>
            </a:r>
            <a:r>
              <a:rPr lang="zh-TW" altLang="en-US" sz="3200" b="1" dirty="0">
                <a:latin typeface="Times New Roman" panose="02020603050405020304" pitchFamily="18" charset="0"/>
                <a:ea typeface="標楷體" charset="0"/>
                <a:cs typeface="Times New Roman" panose="02020603050405020304" pitchFamily="18" charset="0"/>
              </a:rPr>
              <a:t>及</a:t>
            </a:r>
            <a:r>
              <a:rPr lang="en-US" altLang="zh-TW" sz="3200" b="1" dirty="0">
                <a:latin typeface="Times New Roman" panose="02020603050405020304" pitchFamily="18" charset="0"/>
                <a:ea typeface="標楷體" charset="0"/>
                <a:cs typeface="Times New Roman" panose="02020603050405020304" pitchFamily="18" charset="0"/>
              </a:rPr>
              <a:t>7R</a:t>
            </a:r>
            <a:r>
              <a:rPr lang="zh-TW" altLang="en-US" sz="3200" b="1" dirty="0">
                <a:latin typeface="Times New Roman" panose="02020603050405020304" pitchFamily="18" charset="0"/>
                <a:ea typeface="標楷體" charset="0"/>
                <a:cs typeface="Times New Roman" panose="02020603050405020304" pitchFamily="18" charset="0"/>
              </a:rPr>
              <a:t>之現況</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把握</a:t>
            </a:r>
            <a:r>
              <a:rPr lang="en-US" altLang="zh-TW" sz="1600" b="1" dirty="0">
                <a:latin typeface="Times New Roman" panose="02020603050405020304" pitchFamily="18" charset="0"/>
                <a:ea typeface="標楷體" panose="03000509000000000000" pitchFamily="65" charset="-120"/>
                <a:cs typeface="Times New Roman" panose="02020603050405020304" pitchFamily="18" charset="0"/>
              </a:rPr>
              <a:t>(3/8)</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3" name="矩形 12">
            <a:extLst>
              <a:ext uri="{FF2B5EF4-FFF2-40B4-BE49-F238E27FC236}">
                <a16:creationId xmlns:a16="http://schemas.microsoft.com/office/drawing/2014/main" id="{26365ECC-D912-491F-8204-2F32F6B81DF5}"/>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04</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5083986"/>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048834" y="1177805"/>
            <a:ext cx="4669868" cy="461665"/>
          </a:xfrm>
          <a:prstGeom prst="rect">
            <a:avLst/>
          </a:prstGeom>
          <a:noFill/>
        </p:spPr>
        <p:txBody>
          <a:bodyPr wrap="non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P75-5RA</a:t>
            </a:r>
            <a:r>
              <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數據收集</a:t>
            </a:r>
            <a:r>
              <a:rPr kumimoji="0" lang="en-US" altLang="zh-TW"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流程程序圖</a:t>
            </a:r>
            <a:r>
              <a:rPr kumimoji="0" lang="en-US" altLang="zh-TW"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endPar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2" name="圖片 21">
            <a:extLst>
              <a:ext uri="{FF2B5EF4-FFF2-40B4-BE49-F238E27FC236}">
                <a16:creationId xmlns:a16="http://schemas.microsoft.com/office/drawing/2014/main" id="{17FA5DEE-A036-4B23-8FED-B4162BE08622}"/>
              </a:ext>
            </a:extLst>
          </p:cNvPr>
          <p:cNvPicPr>
            <a:picLocks noChangeAspect="1"/>
          </p:cNvPicPr>
          <p:nvPr/>
        </p:nvPicPr>
        <p:blipFill>
          <a:blip r:embed="rId5"/>
          <a:stretch>
            <a:fillRect/>
          </a:stretch>
        </p:blipFill>
        <p:spPr>
          <a:xfrm>
            <a:off x="11440532" y="82983"/>
            <a:ext cx="616128" cy="556885"/>
          </a:xfrm>
          <a:prstGeom prst="rect">
            <a:avLst/>
          </a:prstGeom>
        </p:spPr>
      </p:pic>
      <p:graphicFrame>
        <p:nvGraphicFramePr>
          <p:cNvPr id="15" name="表格 14">
            <a:extLst>
              <a:ext uri="{FF2B5EF4-FFF2-40B4-BE49-F238E27FC236}">
                <a16:creationId xmlns:a16="http://schemas.microsoft.com/office/drawing/2014/main" id="{51E86AD9-76F0-452D-8CA0-5386A25DDBED}"/>
              </a:ext>
            </a:extLst>
          </p:cNvPr>
          <p:cNvGraphicFramePr>
            <a:graphicFrameLocks noGrp="1"/>
          </p:cNvGraphicFramePr>
          <p:nvPr>
            <p:extLst>
              <p:ext uri="{D42A27DB-BD31-4B8C-83A1-F6EECF244321}">
                <p14:modId xmlns:p14="http://schemas.microsoft.com/office/powerpoint/2010/main" val="3631795339"/>
              </p:ext>
            </p:extLst>
          </p:nvPr>
        </p:nvGraphicFramePr>
        <p:xfrm>
          <a:off x="1163782" y="1844824"/>
          <a:ext cx="4572000" cy="3835371"/>
        </p:xfrm>
        <a:graphic>
          <a:graphicData uri="http://schemas.openxmlformats.org/drawingml/2006/table">
            <a:tbl>
              <a:tblPr firstRow="1"/>
              <a:tblGrid>
                <a:gridCol w="1209390">
                  <a:extLst>
                    <a:ext uri="{9D8B030D-6E8A-4147-A177-3AD203B41FA5}">
                      <a16:colId xmlns:a16="http://schemas.microsoft.com/office/drawing/2014/main" val="20000"/>
                    </a:ext>
                  </a:extLst>
                </a:gridCol>
                <a:gridCol w="1618261">
                  <a:extLst>
                    <a:ext uri="{9D8B030D-6E8A-4147-A177-3AD203B41FA5}">
                      <a16:colId xmlns:a16="http://schemas.microsoft.com/office/drawing/2014/main" val="20001"/>
                    </a:ext>
                  </a:extLst>
                </a:gridCol>
                <a:gridCol w="1744349">
                  <a:extLst>
                    <a:ext uri="{9D8B030D-6E8A-4147-A177-3AD203B41FA5}">
                      <a16:colId xmlns:a16="http://schemas.microsoft.com/office/drawing/2014/main" val="20002"/>
                    </a:ext>
                  </a:extLst>
                </a:gridCol>
              </a:tblGrid>
              <a:tr h="965035">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rPr>
                        <a:t>產品：</a:t>
                      </a: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rPr>
                        <a:t>P75</a:t>
                      </a:r>
                      <a:r>
                        <a:rPr lang="zh-TW" altLang="en-US" sz="1800" b="1" baseline="0" dirty="0">
                          <a:latin typeface="Times New Roman" panose="02020603050405020304" pitchFamily="18" charset="0"/>
                          <a:ea typeface="標楷體" panose="03000509000000000000" pitchFamily="65" charset="-120"/>
                          <a:cs typeface="Times New Roman" panose="02020603050405020304" pitchFamily="18" charset="0"/>
                        </a:rPr>
                        <a:t>　製程：</a:t>
                      </a:r>
                      <a:r>
                        <a:rPr lang="en-US" altLang="zh-TW" sz="1800" b="1" baseline="0" dirty="0">
                          <a:latin typeface="Times New Roman" panose="02020603050405020304" pitchFamily="18" charset="0"/>
                          <a:ea typeface="標楷體" panose="03000509000000000000" pitchFamily="65" charset="-120"/>
                          <a:cs typeface="Times New Roman" panose="02020603050405020304" pitchFamily="18" charset="0"/>
                        </a:rPr>
                        <a:t>5RA</a:t>
                      </a:r>
                    </a:p>
                    <a:p>
                      <a:pPr marL="342900" indent="-342900">
                        <a:buFont typeface="Wingdings" panose="05000000000000000000" pitchFamily="2" charset="2"/>
                        <a:buChar char="ü"/>
                      </a:pP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rPr>
                        <a:t>以人為準</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buFont typeface="Wingdings" panose="05000000000000000000" pitchFamily="2" charset="2"/>
                        <a:buChar char="ü"/>
                      </a:pP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rPr>
                        <a:t>目前方法</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hMerge="1">
                  <a:txBody>
                    <a:bodyPr/>
                    <a:lstStyle/>
                    <a:p>
                      <a:endParaRPr lang="zh-TW" altLang="en-US" dirty="0"/>
                    </a:p>
                  </a:txBody>
                  <a:tcPr/>
                </a:tc>
                <a:tc hMerge="1">
                  <a:txBody>
                    <a:bodyPr/>
                    <a:lstStyle/>
                    <a:p>
                      <a:endParaRPr lang="zh-TW" altLang="en-US" dirty="0"/>
                    </a:p>
                  </a:txBody>
                  <a:tcPr/>
                </a:tc>
                <a:extLst>
                  <a:ext uri="{0D108BD9-81ED-4DB2-BD59-A6C34878D82A}">
                    <a16:rowId xmlns:a16="http://schemas.microsoft.com/office/drawing/2014/main" val="10000"/>
                  </a:ext>
                </a:extLst>
              </a:tr>
              <a:tr h="410048">
                <a:tc>
                  <a:txBody>
                    <a:bodyPr/>
                    <a:lstStyle/>
                    <a:p>
                      <a:pPr marL="63500" marR="63500" algn="ctr">
                        <a:spcBef>
                          <a:spcPts val="600"/>
                        </a:spcBef>
                        <a:spcAft>
                          <a:spcPts val="0"/>
                        </a:spcAft>
                      </a:pPr>
                      <a:r>
                        <a:rPr lang="zh-TW" sz="1800" b="1" kern="100" dirty="0">
                          <a:effectLst/>
                          <a:latin typeface="Times New Roman" panose="02020603050405020304" pitchFamily="18" charset="0"/>
                          <a:ea typeface="標楷體" panose="03000509000000000000" pitchFamily="65" charset="-120"/>
                          <a:cs typeface="Times New Roman" panose="02020603050405020304" pitchFamily="18" charset="0"/>
                        </a:rPr>
                        <a:t>工作單元</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marR="63500" algn="ctr">
                        <a:spcBef>
                          <a:spcPts val="600"/>
                        </a:spcBef>
                        <a:spcAft>
                          <a:spcPts val="0"/>
                        </a:spcAft>
                      </a:pPr>
                      <a:r>
                        <a:rPr lang="zh-TW"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現況</a:t>
                      </a: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zh-TW"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次</a:t>
                      </a: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ctr">
                        <a:spcBef>
                          <a:spcPts val="600"/>
                        </a:spcBef>
                        <a:spcAft>
                          <a:spcPts val="0"/>
                        </a:spcAft>
                      </a:pPr>
                      <a:r>
                        <a:rPr lang="zh-TW"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時間</a:t>
                      </a: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zh-TW"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10048">
                <a:tc>
                  <a:txBody>
                    <a:bodyPr/>
                    <a:lstStyle/>
                    <a:p>
                      <a:pPr marL="63500" marR="63500" algn="ctr">
                        <a:spcBef>
                          <a:spcPts val="600"/>
                        </a:spcBef>
                        <a:spcAft>
                          <a:spcPts val="0"/>
                        </a:spcAft>
                      </a:pPr>
                      <a:r>
                        <a:rPr lang="zh-TW" sz="1800" b="1" kern="100">
                          <a:effectLst/>
                          <a:latin typeface="Times New Roman" panose="02020603050405020304" pitchFamily="18" charset="0"/>
                          <a:ea typeface="標楷體" panose="03000509000000000000" pitchFamily="65" charset="-120"/>
                          <a:cs typeface="Times New Roman" panose="02020603050405020304" pitchFamily="18" charset="0"/>
                        </a:rPr>
                        <a:t>操作</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348.91</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10048">
                <a:tc>
                  <a:txBody>
                    <a:bodyPr/>
                    <a:lstStyle/>
                    <a:p>
                      <a:pPr marL="63500" marR="63500" algn="ctr">
                        <a:spcBef>
                          <a:spcPts val="600"/>
                        </a:spcBef>
                        <a:spcAft>
                          <a:spcPts val="0"/>
                        </a:spcAft>
                      </a:pPr>
                      <a:r>
                        <a:rPr lang="zh-TW" sz="1800" b="1" kern="100" dirty="0">
                          <a:effectLst/>
                          <a:latin typeface="Times New Roman" panose="02020603050405020304" pitchFamily="18" charset="0"/>
                          <a:ea typeface="標楷體" panose="03000509000000000000" pitchFamily="65" charset="-120"/>
                          <a:cs typeface="Times New Roman" panose="02020603050405020304" pitchFamily="18" charset="0"/>
                        </a:rPr>
                        <a:t>檢查</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162.84</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10048">
                <a:tc>
                  <a:txBody>
                    <a:bodyPr/>
                    <a:lstStyle/>
                    <a:p>
                      <a:pPr marL="63500" marR="63500" algn="ctr">
                        <a:spcBef>
                          <a:spcPts val="600"/>
                        </a:spcBef>
                        <a:spcAft>
                          <a:spcPts val="0"/>
                        </a:spcAft>
                      </a:pPr>
                      <a:r>
                        <a:rPr lang="zh-TW" sz="1800" b="1" kern="100">
                          <a:effectLst/>
                          <a:latin typeface="Times New Roman" panose="02020603050405020304" pitchFamily="18" charset="0"/>
                          <a:ea typeface="標楷體" panose="03000509000000000000" pitchFamily="65" charset="-120"/>
                          <a:cs typeface="Times New Roman" panose="02020603050405020304" pitchFamily="18" charset="0"/>
                        </a:rPr>
                        <a:t>延遲</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40</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10048">
                <a:tc>
                  <a:txBody>
                    <a:bodyPr/>
                    <a:lstStyle/>
                    <a:p>
                      <a:pPr marL="63500" marR="63500" algn="ctr">
                        <a:spcBef>
                          <a:spcPts val="600"/>
                        </a:spcBef>
                        <a:spcAft>
                          <a:spcPts val="0"/>
                        </a:spcAft>
                      </a:pPr>
                      <a:r>
                        <a:rPr lang="zh-TW" sz="1800" b="1" kern="100">
                          <a:effectLst/>
                          <a:latin typeface="Times New Roman" panose="02020603050405020304" pitchFamily="18" charset="0"/>
                          <a:ea typeface="標楷體" panose="03000509000000000000" pitchFamily="65" charset="-120"/>
                          <a:cs typeface="Times New Roman" panose="02020603050405020304" pitchFamily="18" charset="0"/>
                        </a:rPr>
                        <a:t>存儲</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p>
                      <a:pPr marL="63500" marR="63500" algn="r">
                        <a:spcBef>
                          <a:spcPts val="600"/>
                        </a:spcBef>
                        <a:spcAft>
                          <a:spcPts val="0"/>
                        </a:spcAft>
                      </a:pP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p>
                      <a:pPr marL="63500" marR="63500" algn="r">
                        <a:spcBef>
                          <a:spcPts val="600"/>
                        </a:spcBef>
                        <a:spcAft>
                          <a:spcPts val="0"/>
                        </a:spcAft>
                      </a:pP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12.65</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5"/>
                  </a:ext>
                </a:extLst>
              </a:tr>
              <a:tr h="410048">
                <a:tc>
                  <a:txBody>
                    <a:bodyPr/>
                    <a:lstStyle/>
                    <a:p>
                      <a:pPr marL="63500" marR="63500" algn="ctr">
                        <a:spcBef>
                          <a:spcPts val="600"/>
                        </a:spcBef>
                        <a:spcAft>
                          <a:spcPts val="0"/>
                        </a:spcAft>
                      </a:pPr>
                      <a:r>
                        <a:rPr lang="zh-TW" sz="1800" b="1" kern="100">
                          <a:effectLst/>
                          <a:latin typeface="Times New Roman" panose="02020603050405020304" pitchFamily="18" charset="0"/>
                          <a:ea typeface="標楷體" panose="03000509000000000000" pitchFamily="65" charset="-120"/>
                          <a:cs typeface="Times New Roman" panose="02020603050405020304" pitchFamily="18" charset="0"/>
                        </a:rPr>
                        <a:t>搬運</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p>
                      <a:pPr marL="63500" marR="63500" algn="r">
                        <a:spcBef>
                          <a:spcPts val="600"/>
                        </a:spcBef>
                        <a:spcAft>
                          <a:spcPts val="0"/>
                        </a:spcAft>
                      </a:pP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35</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p>
                      <a:pPr marL="63500" marR="63500" algn="r">
                        <a:spcBef>
                          <a:spcPts val="600"/>
                        </a:spcBef>
                        <a:spcAft>
                          <a:spcPts val="0"/>
                        </a:spcAft>
                      </a:pP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140.07</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6"/>
                  </a:ext>
                </a:extLst>
              </a:tr>
              <a:tr h="410048">
                <a:tc gridSpan="2">
                  <a:txBody>
                    <a:bodyPr/>
                    <a:lstStyle/>
                    <a:p>
                      <a:pPr marL="63500" marR="63500">
                        <a:spcBef>
                          <a:spcPts val="600"/>
                        </a:spcBef>
                        <a:spcAft>
                          <a:spcPts val="0"/>
                        </a:spcAft>
                      </a:pPr>
                      <a:r>
                        <a:rPr lang="zh-TW"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總作業時間</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solidFill>
                      <a:srgbClr val="A5A5A5">
                        <a:lumMod val="40000"/>
                        <a:lumOff val="60000"/>
                      </a:srgbClr>
                    </a:solidFill>
                  </a:tcPr>
                </a:tc>
                <a:tc hMerge="1">
                  <a:txBody>
                    <a:bodyPr/>
                    <a:lstStyle/>
                    <a:p>
                      <a:endParaRPr lang="zh-TW" altLang="en-US"/>
                    </a:p>
                  </a:txBody>
                  <a:tcPr>
                    <a:solidFill>
                      <a:schemeClr val="bg1"/>
                    </a:solidFill>
                  </a:tcPr>
                </a:tc>
                <a:tc>
                  <a:txBody>
                    <a:bodyPr/>
                    <a:lstStyle/>
                    <a:p>
                      <a:pPr marL="63500" marR="63500" algn="r">
                        <a:spcBef>
                          <a:spcPts val="600"/>
                        </a:spcBef>
                        <a:spcAft>
                          <a:spcPts val="0"/>
                        </a:spcAft>
                      </a:pP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704.47</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A5A5A5">
                        <a:lumMod val="40000"/>
                        <a:lumOff val="60000"/>
                      </a:srgbClr>
                    </a:solidFill>
                  </a:tcPr>
                </a:tc>
                <a:extLst>
                  <a:ext uri="{0D108BD9-81ED-4DB2-BD59-A6C34878D82A}">
                    <a16:rowId xmlns:a16="http://schemas.microsoft.com/office/drawing/2014/main" val="10007"/>
                  </a:ext>
                </a:extLst>
              </a:tr>
            </a:tbl>
          </a:graphicData>
        </a:graphic>
      </p:graphicFrame>
      <p:sp>
        <p:nvSpPr>
          <p:cNvPr id="16" name="橢圓 15">
            <a:extLst>
              <a:ext uri="{FF2B5EF4-FFF2-40B4-BE49-F238E27FC236}">
                <a16:creationId xmlns:a16="http://schemas.microsoft.com/office/drawing/2014/main" id="{899BBCBF-12F2-478A-8A85-D280811390EE}"/>
              </a:ext>
            </a:extLst>
          </p:cNvPr>
          <p:cNvSpPr/>
          <p:nvPr/>
        </p:nvSpPr>
        <p:spPr>
          <a:xfrm>
            <a:off x="1165054" y="5936338"/>
            <a:ext cx="216000" cy="216000"/>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dirty="0">
              <a:ln>
                <a:noFill/>
              </a:ln>
              <a:effectLst/>
              <a:uLnTx/>
              <a:uFillTx/>
              <a:latin typeface="Calibri" panose="020F0502020204030204"/>
              <a:ea typeface="新細明體" panose="02020500000000000000" pitchFamily="18" charset="-120"/>
              <a:cs typeface="+mn-cs"/>
            </a:endParaRPr>
          </a:p>
        </p:txBody>
      </p:sp>
      <p:sp>
        <p:nvSpPr>
          <p:cNvPr id="17" name="向右箭號 23">
            <a:extLst>
              <a:ext uri="{FF2B5EF4-FFF2-40B4-BE49-F238E27FC236}">
                <a16:creationId xmlns:a16="http://schemas.microsoft.com/office/drawing/2014/main" id="{B94AB568-8A2D-4216-8E0E-4545E17984FD}"/>
              </a:ext>
            </a:extLst>
          </p:cNvPr>
          <p:cNvSpPr/>
          <p:nvPr/>
        </p:nvSpPr>
        <p:spPr>
          <a:xfrm>
            <a:off x="3928103" y="5960761"/>
            <a:ext cx="216000" cy="216000"/>
          </a:xfrm>
          <a:prstGeom prst="rightArrow">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8" name="矩形 17">
            <a:extLst>
              <a:ext uri="{FF2B5EF4-FFF2-40B4-BE49-F238E27FC236}">
                <a16:creationId xmlns:a16="http://schemas.microsoft.com/office/drawing/2014/main" id="{567259CF-EF72-435B-86BC-1DC008EA02F1}"/>
              </a:ext>
            </a:extLst>
          </p:cNvPr>
          <p:cNvSpPr/>
          <p:nvPr/>
        </p:nvSpPr>
        <p:spPr>
          <a:xfrm>
            <a:off x="2104745" y="5950490"/>
            <a:ext cx="216000" cy="216000"/>
          </a:xfrm>
          <a:prstGeom prst="rect">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9" name="流程圖: 延遲 18">
            <a:extLst>
              <a:ext uri="{FF2B5EF4-FFF2-40B4-BE49-F238E27FC236}">
                <a16:creationId xmlns:a16="http://schemas.microsoft.com/office/drawing/2014/main" id="{A151D66D-ABC9-4271-9354-720ACA7A975F}"/>
              </a:ext>
            </a:extLst>
          </p:cNvPr>
          <p:cNvSpPr/>
          <p:nvPr/>
        </p:nvSpPr>
        <p:spPr>
          <a:xfrm>
            <a:off x="4835512" y="5974590"/>
            <a:ext cx="216000" cy="216000"/>
          </a:xfrm>
          <a:prstGeom prst="flowChartDelay">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0" name="等腰三角形 19">
            <a:extLst>
              <a:ext uri="{FF2B5EF4-FFF2-40B4-BE49-F238E27FC236}">
                <a16:creationId xmlns:a16="http://schemas.microsoft.com/office/drawing/2014/main" id="{5BB9BD2B-6332-4083-8DF2-2F4F0C21B357}"/>
              </a:ext>
            </a:extLst>
          </p:cNvPr>
          <p:cNvSpPr/>
          <p:nvPr/>
        </p:nvSpPr>
        <p:spPr>
          <a:xfrm flipV="1">
            <a:off x="3021814" y="5960761"/>
            <a:ext cx="216000" cy="216000"/>
          </a:xfrm>
          <a:prstGeom prst="triangl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1" name="文字方塊 20">
            <a:extLst>
              <a:ext uri="{FF2B5EF4-FFF2-40B4-BE49-F238E27FC236}">
                <a16:creationId xmlns:a16="http://schemas.microsoft.com/office/drawing/2014/main" id="{932F1260-063B-43DD-A2E7-23C2676C5368}"/>
              </a:ext>
            </a:extLst>
          </p:cNvPr>
          <p:cNvSpPr txBox="1"/>
          <p:nvPr/>
        </p:nvSpPr>
        <p:spPr>
          <a:xfrm>
            <a:off x="1402732" y="5670092"/>
            <a:ext cx="646331" cy="560795"/>
          </a:xfrm>
          <a:prstGeom prst="rect">
            <a:avLst/>
          </a:prstGeom>
          <a:noFill/>
        </p:spPr>
        <p:txBody>
          <a:bodyPr wrap="none" rtlCol="0">
            <a:spAutoFit/>
          </a:bodyPr>
          <a:lstStyle/>
          <a:p>
            <a:pPr defTabSz="914400">
              <a:lnSpc>
                <a:spcPct val="200000"/>
              </a:lnSpc>
            </a:pPr>
            <a:r>
              <a:rPr lang="zh-TW" altLang="en-US" dirty="0">
                <a:solidFill>
                  <a:prstClr val="black"/>
                </a:solidFill>
                <a:latin typeface="標楷體" panose="03000509000000000000" pitchFamily="65" charset="-120"/>
                <a:ea typeface="標楷體" panose="03000509000000000000" pitchFamily="65" charset="-120"/>
              </a:rPr>
              <a:t>操作</a:t>
            </a:r>
            <a:endParaRPr lang="en-US" altLang="zh-TW" dirty="0">
              <a:solidFill>
                <a:prstClr val="black"/>
              </a:solidFill>
              <a:latin typeface="標楷體" panose="03000509000000000000" pitchFamily="65" charset="-120"/>
              <a:ea typeface="標楷體" panose="03000509000000000000" pitchFamily="65" charset="-120"/>
            </a:endParaRPr>
          </a:p>
        </p:txBody>
      </p:sp>
      <p:sp>
        <p:nvSpPr>
          <p:cNvPr id="23" name="文字方塊 22">
            <a:extLst>
              <a:ext uri="{FF2B5EF4-FFF2-40B4-BE49-F238E27FC236}">
                <a16:creationId xmlns:a16="http://schemas.microsoft.com/office/drawing/2014/main" id="{15C00988-87FB-48C0-9E7D-4CD4179F34F5}"/>
              </a:ext>
            </a:extLst>
          </p:cNvPr>
          <p:cNvSpPr txBox="1"/>
          <p:nvPr/>
        </p:nvSpPr>
        <p:spPr>
          <a:xfrm>
            <a:off x="2352384" y="5670092"/>
            <a:ext cx="646331" cy="560795"/>
          </a:xfrm>
          <a:prstGeom prst="rect">
            <a:avLst/>
          </a:prstGeom>
          <a:noFill/>
        </p:spPr>
        <p:txBody>
          <a:bodyPr wrap="none" rtlCol="0">
            <a:spAutoFit/>
          </a:bodyPr>
          <a:lstStyle/>
          <a:p>
            <a:pPr defTabSz="914400">
              <a:lnSpc>
                <a:spcPct val="200000"/>
              </a:lnSpc>
            </a:pPr>
            <a:r>
              <a:rPr lang="zh-TW" altLang="en-US" dirty="0">
                <a:solidFill>
                  <a:prstClr val="black"/>
                </a:solidFill>
                <a:latin typeface="標楷體" panose="03000509000000000000" pitchFamily="65" charset="-120"/>
                <a:ea typeface="標楷體" panose="03000509000000000000" pitchFamily="65" charset="-120"/>
              </a:rPr>
              <a:t>檢驗</a:t>
            </a:r>
            <a:endParaRPr lang="en-US" altLang="zh-TW" dirty="0">
              <a:solidFill>
                <a:prstClr val="black"/>
              </a:solidFill>
              <a:latin typeface="標楷體" panose="03000509000000000000" pitchFamily="65" charset="-120"/>
              <a:ea typeface="標楷體" panose="03000509000000000000" pitchFamily="65" charset="-120"/>
            </a:endParaRPr>
          </a:p>
        </p:txBody>
      </p:sp>
      <p:sp>
        <p:nvSpPr>
          <p:cNvPr id="24" name="文字方塊 23">
            <a:extLst>
              <a:ext uri="{FF2B5EF4-FFF2-40B4-BE49-F238E27FC236}">
                <a16:creationId xmlns:a16="http://schemas.microsoft.com/office/drawing/2014/main" id="{BE7A8F91-AF06-491B-8621-92D7F5F4743F}"/>
              </a:ext>
            </a:extLst>
          </p:cNvPr>
          <p:cNvSpPr txBox="1"/>
          <p:nvPr/>
        </p:nvSpPr>
        <p:spPr>
          <a:xfrm>
            <a:off x="3259793" y="5887943"/>
            <a:ext cx="646331" cy="369332"/>
          </a:xfrm>
          <a:prstGeom prst="rect">
            <a:avLst/>
          </a:prstGeom>
          <a:noFill/>
        </p:spPr>
        <p:txBody>
          <a:bodyPr wrap="none" rtlCol="0">
            <a:spAutoFit/>
          </a:bodyPr>
          <a:lstStyle/>
          <a:p>
            <a:pPr defTabSz="914400"/>
            <a:r>
              <a:rPr lang="zh-TW" altLang="en-US" dirty="0">
                <a:solidFill>
                  <a:prstClr val="black"/>
                </a:solidFill>
                <a:latin typeface="標楷體" panose="03000509000000000000" pitchFamily="65" charset="-120"/>
                <a:ea typeface="標楷體" panose="03000509000000000000" pitchFamily="65" charset="-120"/>
              </a:rPr>
              <a:t>儲存</a:t>
            </a:r>
          </a:p>
        </p:txBody>
      </p:sp>
      <p:sp>
        <p:nvSpPr>
          <p:cNvPr id="2" name="矩形 1">
            <a:extLst>
              <a:ext uri="{FF2B5EF4-FFF2-40B4-BE49-F238E27FC236}">
                <a16:creationId xmlns:a16="http://schemas.microsoft.com/office/drawing/2014/main" id="{06BE28F3-5755-41FD-8021-7B8DFCEB3303}"/>
              </a:ext>
            </a:extLst>
          </p:cNvPr>
          <p:cNvSpPr/>
          <p:nvPr/>
        </p:nvSpPr>
        <p:spPr>
          <a:xfrm>
            <a:off x="4166082" y="5887943"/>
            <a:ext cx="646331" cy="369332"/>
          </a:xfrm>
          <a:prstGeom prst="rect">
            <a:avLst/>
          </a:prstGeom>
        </p:spPr>
        <p:txBody>
          <a:bodyPr wrap="none">
            <a:spAutoFit/>
          </a:bodyPr>
          <a:lstStyle/>
          <a:p>
            <a:r>
              <a:rPr lang="zh-TW" altLang="en-US" dirty="0">
                <a:latin typeface="標楷體" panose="03000509000000000000" pitchFamily="65" charset="-120"/>
                <a:ea typeface="標楷體" panose="03000509000000000000" pitchFamily="65" charset="-120"/>
              </a:rPr>
              <a:t>搬運</a:t>
            </a:r>
          </a:p>
        </p:txBody>
      </p:sp>
      <p:sp>
        <p:nvSpPr>
          <p:cNvPr id="5" name="矩形 4">
            <a:extLst>
              <a:ext uri="{FF2B5EF4-FFF2-40B4-BE49-F238E27FC236}">
                <a16:creationId xmlns:a16="http://schemas.microsoft.com/office/drawing/2014/main" id="{E4076F35-0C4B-4B39-BC3F-371A67C3AC0E}"/>
              </a:ext>
            </a:extLst>
          </p:cNvPr>
          <p:cNvSpPr/>
          <p:nvPr/>
        </p:nvSpPr>
        <p:spPr>
          <a:xfrm>
            <a:off x="5072371" y="5885656"/>
            <a:ext cx="646331" cy="369332"/>
          </a:xfrm>
          <a:prstGeom prst="rect">
            <a:avLst/>
          </a:prstGeom>
        </p:spPr>
        <p:txBody>
          <a:bodyPr wrap="none">
            <a:spAutoFit/>
          </a:bodyPr>
          <a:lstStyle/>
          <a:p>
            <a:r>
              <a:rPr lang="zh-TW" altLang="en-US" dirty="0">
                <a:latin typeface="標楷體" panose="03000509000000000000" pitchFamily="65" charset="-120"/>
                <a:ea typeface="標楷體" panose="03000509000000000000" pitchFamily="65" charset="-120"/>
              </a:rPr>
              <a:t>延遲</a:t>
            </a:r>
          </a:p>
        </p:txBody>
      </p:sp>
      <p:pic>
        <p:nvPicPr>
          <p:cNvPr id="26" name="圖片 25">
            <a:extLst>
              <a:ext uri="{FF2B5EF4-FFF2-40B4-BE49-F238E27FC236}">
                <a16:creationId xmlns:a16="http://schemas.microsoft.com/office/drawing/2014/main" id="{07402431-901C-4C5E-8045-425B936851D7}"/>
              </a:ext>
            </a:extLst>
          </p:cNvPr>
          <p:cNvPicPr>
            <a:picLocks noChangeAspect="1"/>
          </p:cNvPicPr>
          <p:nvPr/>
        </p:nvPicPr>
        <p:blipFill>
          <a:blip r:embed="rId6"/>
          <a:stretch>
            <a:fillRect/>
          </a:stretch>
        </p:blipFill>
        <p:spPr>
          <a:xfrm>
            <a:off x="6946512" y="1844824"/>
            <a:ext cx="3896139" cy="4821318"/>
          </a:xfrm>
          <a:prstGeom prst="rect">
            <a:avLst/>
          </a:prstGeom>
        </p:spPr>
      </p:pic>
      <p:pic>
        <p:nvPicPr>
          <p:cNvPr id="12" name="圖片 11">
            <a:extLst>
              <a:ext uri="{FF2B5EF4-FFF2-40B4-BE49-F238E27FC236}">
                <a16:creationId xmlns:a16="http://schemas.microsoft.com/office/drawing/2014/main" id="{65C0FFCA-A7D5-40C3-9706-B51061A4994E}"/>
              </a:ext>
            </a:extLst>
          </p:cNvPr>
          <p:cNvPicPr>
            <a:picLocks noChangeAspect="1"/>
          </p:cNvPicPr>
          <p:nvPr/>
        </p:nvPicPr>
        <p:blipFill>
          <a:blip r:embed="rId7"/>
          <a:stretch>
            <a:fillRect/>
          </a:stretch>
        </p:blipFill>
        <p:spPr>
          <a:xfrm>
            <a:off x="1145096" y="3190462"/>
            <a:ext cx="4590686" cy="869916"/>
          </a:xfrm>
          <a:prstGeom prst="rect">
            <a:avLst/>
          </a:prstGeom>
        </p:spPr>
      </p:pic>
      <p:sp>
        <p:nvSpPr>
          <p:cNvPr id="32" name="文字方塊 31">
            <a:extLst>
              <a:ext uri="{FF2B5EF4-FFF2-40B4-BE49-F238E27FC236}">
                <a16:creationId xmlns:a16="http://schemas.microsoft.com/office/drawing/2014/main" id="{0D7ADF12-68A0-467E-8E31-B2A737051474}"/>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18</a:t>
            </a:r>
            <a:endParaRPr dirty="0">
              <a:latin typeface="Times New Roman" pitchFamily="18" charset="0"/>
            </a:endParaRPr>
          </a:p>
        </p:txBody>
      </p:sp>
      <p:grpSp>
        <p:nvGrpSpPr>
          <p:cNvPr id="25" name="PA_淘宝店chenying0907 26">
            <a:extLst>
              <a:ext uri="{FF2B5EF4-FFF2-40B4-BE49-F238E27FC236}">
                <a16:creationId xmlns:a16="http://schemas.microsoft.com/office/drawing/2014/main" id="{1F957728-6638-409D-AB52-64F6204DDE99}"/>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27" name="淘宝店chenying0907 37">
              <a:extLst>
                <a:ext uri="{FF2B5EF4-FFF2-40B4-BE49-F238E27FC236}">
                  <a16:creationId xmlns:a16="http://schemas.microsoft.com/office/drawing/2014/main" id="{902E13CC-F80E-4692-9316-94265CA7805C}"/>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28" name="淘宝店chenying0907 38">
              <a:extLst>
                <a:ext uri="{FF2B5EF4-FFF2-40B4-BE49-F238E27FC236}">
                  <a16:creationId xmlns:a16="http://schemas.microsoft.com/office/drawing/2014/main" id="{F8579206-BC7D-4B3E-8DB4-A70A07F3BB73}"/>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29" name="淘宝店chenying0907 39">
              <a:extLst>
                <a:ext uri="{FF2B5EF4-FFF2-40B4-BE49-F238E27FC236}">
                  <a16:creationId xmlns:a16="http://schemas.microsoft.com/office/drawing/2014/main" id="{47174A30-AF5A-4068-A0CF-B5259CBBECA1}"/>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30" name="PA_文本框 4">
            <a:extLst>
              <a:ext uri="{FF2B5EF4-FFF2-40B4-BE49-F238E27FC236}">
                <a16:creationId xmlns:a16="http://schemas.microsoft.com/office/drawing/2014/main" id="{2E6BE5D9-60A6-4F73-A161-EF5A5F3A2C21}"/>
              </a:ext>
            </a:extLst>
          </p:cNvPr>
          <p:cNvSpPr txBox="1">
            <a:spLocks noChangeArrowheads="1"/>
          </p:cNvSpPr>
          <p:nvPr>
            <p:custDataLst>
              <p:tags r:id="rId2"/>
            </p:custDataLst>
          </p:nvPr>
        </p:nvSpPr>
        <p:spPr bwMode="auto">
          <a:xfrm>
            <a:off x="1175146" y="239758"/>
            <a:ext cx="438991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r>
              <a:rPr lang="en-US" altLang="zh-TW" sz="3200" b="1" dirty="0">
                <a:latin typeface="Times New Roman" panose="02020603050405020304" pitchFamily="18" charset="0"/>
                <a:ea typeface="標楷體" charset="0"/>
                <a:cs typeface="Times New Roman" panose="02020603050405020304" pitchFamily="18" charset="0"/>
              </a:rPr>
              <a:t>5RA</a:t>
            </a:r>
            <a:r>
              <a:rPr lang="zh-TW" altLang="en-US" sz="3200" b="1" dirty="0">
                <a:latin typeface="Times New Roman" panose="02020603050405020304" pitchFamily="18" charset="0"/>
                <a:ea typeface="標楷體" charset="0"/>
                <a:cs typeface="Times New Roman" panose="02020603050405020304" pitchFamily="18" charset="0"/>
              </a:rPr>
              <a:t>及</a:t>
            </a:r>
            <a:r>
              <a:rPr lang="en-US" altLang="zh-TW" sz="3200" b="1" dirty="0">
                <a:latin typeface="Times New Roman" panose="02020603050405020304" pitchFamily="18" charset="0"/>
                <a:ea typeface="標楷體" charset="0"/>
                <a:cs typeface="Times New Roman" panose="02020603050405020304" pitchFamily="18" charset="0"/>
              </a:rPr>
              <a:t>7R</a:t>
            </a:r>
            <a:r>
              <a:rPr lang="zh-TW" altLang="en-US" sz="3200" b="1" dirty="0">
                <a:latin typeface="Times New Roman" panose="02020603050405020304" pitchFamily="18" charset="0"/>
                <a:ea typeface="標楷體" charset="0"/>
                <a:cs typeface="Times New Roman" panose="02020603050405020304" pitchFamily="18" charset="0"/>
              </a:rPr>
              <a:t>之現況</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把握</a:t>
            </a:r>
            <a:r>
              <a:rPr lang="en-US" altLang="zh-TW" sz="1600" b="1" dirty="0">
                <a:latin typeface="Times New Roman" panose="02020603050405020304" pitchFamily="18" charset="0"/>
                <a:ea typeface="標楷體" panose="03000509000000000000" pitchFamily="65" charset="-120"/>
                <a:cs typeface="Times New Roman" panose="02020603050405020304" pitchFamily="18" charset="0"/>
              </a:rPr>
              <a:t>(4/8)</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1" name="矩形 30">
            <a:extLst>
              <a:ext uri="{FF2B5EF4-FFF2-40B4-BE49-F238E27FC236}">
                <a16:creationId xmlns:a16="http://schemas.microsoft.com/office/drawing/2014/main" id="{4D478F4C-4794-4332-BE2A-A06627393854}"/>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04</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
        <p:nvSpPr>
          <p:cNvPr id="33" name="文字方塊 32">
            <a:extLst>
              <a:ext uri="{FF2B5EF4-FFF2-40B4-BE49-F238E27FC236}">
                <a16:creationId xmlns:a16="http://schemas.microsoft.com/office/drawing/2014/main" id="{45266199-1FEA-424A-8095-62BBD2627CBE}"/>
              </a:ext>
            </a:extLst>
          </p:cNvPr>
          <p:cNvSpPr txBox="1"/>
          <p:nvPr/>
        </p:nvSpPr>
        <p:spPr>
          <a:xfrm>
            <a:off x="6457268" y="1177805"/>
            <a:ext cx="4685898" cy="461665"/>
          </a:xfrm>
          <a:prstGeom prst="rect">
            <a:avLst/>
          </a:prstGeom>
          <a:noFill/>
        </p:spPr>
        <p:txBody>
          <a:bodyPr wrap="non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流程程序圖以工作站－</a:t>
            </a:r>
            <a:r>
              <a:rPr kumimoji="0" lang="en-US" altLang="zh-TW"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1</a:t>
            </a:r>
            <a:r>
              <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為例：</a:t>
            </a:r>
          </a:p>
        </p:txBody>
      </p:sp>
    </p:spTree>
    <p:extLst>
      <p:ext uri="{BB962C8B-B14F-4D97-AF65-F5344CB8AC3E}">
        <p14:creationId xmlns:p14="http://schemas.microsoft.com/office/powerpoint/2010/main" val="3273299996"/>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032647" y="1315536"/>
            <a:ext cx="4977645" cy="461665"/>
          </a:xfrm>
          <a:prstGeom prst="rect">
            <a:avLst/>
          </a:prstGeom>
          <a:noFill/>
        </p:spPr>
        <p:txBody>
          <a:bodyPr wrap="non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P75-5RA</a:t>
            </a:r>
            <a:r>
              <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數據收集</a:t>
            </a:r>
            <a:r>
              <a:rPr kumimoji="0" lang="en-US" altLang="zh-TW"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操作人程序圖</a:t>
            </a:r>
            <a:r>
              <a:rPr kumimoji="0" lang="en-US" altLang="zh-TW"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endPar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2" name="圖片 21">
            <a:extLst>
              <a:ext uri="{FF2B5EF4-FFF2-40B4-BE49-F238E27FC236}">
                <a16:creationId xmlns:a16="http://schemas.microsoft.com/office/drawing/2014/main" id="{17FA5DEE-A036-4B23-8FED-B4162BE08622}"/>
              </a:ext>
            </a:extLst>
          </p:cNvPr>
          <p:cNvPicPr>
            <a:picLocks noChangeAspect="1"/>
          </p:cNvPicPr>
          <p:nvPr/>
        </p:nvPicPr>
        <p:blipFill>
          <a:blip r:embed="rId5"/>
          <a:stretch>
            <a:fillRect/>
          </a:stretch>
        </p:blipFill>
        <p:spPr>
          <a:xfrm>
            <a:off x="11440532" y="82983"/>
            <a:ext cx="616128" cy="556885"/>
          </a:xfrm>
          <a:prstGeom prst="rect">
            <a:avLst/>
          </a:prstGeom>
        </p:spPr>
      </p:pic>
      <p:graphicFrame>
        <p:nvGraphicFramePr>
          <p:cNvPr id="2" name="表格 2">
            <a:extLst>
              <a:ext uri="{FF2B5EF4-FFF2-40B4-BE49-F238E27FC236}">
                <a16:creationId xmlns:a16="http://schemas.microsoft.com/office/drawing/2014/main" id="{D8C78030-4BB2-466A-8724-A5303ED63233}"/>
              </a:ext>
            </a:extLst>
          </p:cNvPr>
          <p:cNvGraphicFramePr>
            <a:graphicFrameLocks noGrp="1"/>
          </p:cNvGraphicFramePr>
          <p:nvPr>
            <p:extLst>
              <p:ext uri="{D42A27DB-BD31-4B8C-83A1-F6EECF244321}">
                <p14:modId xmlns:p14="http://schemas.microsoft.com/office/powerpoint/2010/main" val="430911542"/>
              </p:ext>
            </p:extLst>
          </p:nvPr>
        </p:nvGraphicFramePr>
        <p:xfrm>
          <a:off x="1032647" y="2051751"/>
          <a:ext cx="5242457" cy="3335896"/>
        </p:xfrm>
        <a:graphic>
          <a:graphicData uri="http://schemas.openxmlformats.org/drawingml/2006/table">
            <a:tbl>
              <a:tblPr firstRow="1" bandRow="1">
                <a:tableStyleId>{5C22544A-7EE6-4342-B048-85BDC9FD1C3A}</a:tableStyleId>
              </a:tblPr>
              <a:tblGrid>
                <a:gridCol w="773168">
                  <a:extLst>
                    <a:ext uri="{9D8B030D-6E8A-4147-A177-3AD203B41FA5}">
                      <a16:colId xmlns:a16="http://schemas.microsoft.com/office/drawing/2014/main" val="1331723654"/>
                    </a:ext>
                  </a:extLst>
                </a:gridCol>
                <a:gridCol w="1518050">
                  <a:extLst>
                    <a:ext uri="{9D8B030D-6E8A-4147-A177-3AD203B41FA5}">
                      <a16:colId xmlns:a16="http://schemas.microsoft.com/office/drawing/2014/main" val="2445282599"/>
                    </a:ext>
                  </a:extLst>
                </a:gridCol>
                <a:gridCol w="1499192">
                  <a:extLst>
                    <a:ext uri="{9D8B030D-6E8A-4147-A177-3AD203B41FA5}">
                      <a16:colId xmlns:a16="http://schemas.microsoft.com/office/drawing/2014/main" val="753952168"/>
                    </a:ext>
                  </a:extLst>
                </a:gridCol>
                <a:gridCol w="1452047">
                  <a:extLst>
                    <a:ext uri="{9D8B030D-6E8A-4147-A177-3AD203B41FA5}">
                      <a16:colId xmlns:a16="http://schemas.microsoft.com/office/drawing/2014/main" val="978318770"/>
                    </a:ext>
                  </a:extLst>
                </a:gridCol>
              </a:tblGrid>
              <a:tr h="416987">
                <a:tc gridSpan="4">
                  <a:txBody>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P75-5RA</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extLst>
                  <a:ext uri="{0D108BD9-81ED-4DB2-BD59-A6C34878D82A}">
                    <a16:rowId xmlns:a16="http://schemas.microsoft.com/office/drawing/2014/main" val="383238605"/>
                  </a:ext>
                </a:extLst>
              </a:tr>
              <a:tr h="416987">
                <a:tc>
                  <a:txBody>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站別</a:t>
                      </a:r>
                    </a:p>
                  </a:txBody>
                  <a:tcPr anchor="ctr"/>
                </a:tc>
                <a:tc>
                  <a:txBody>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左手作業</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秒</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右手作業</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秒</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雙手相差</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秒</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a:t>
                      </a:r>
                    </a:p>
                  </a:txBody>
                  <a:tcPr anchor="ctr"/>
                </a:tc>
                <a:extLst>
                  <a:ext uri="{0D108BD9-81ED-4DB2-BD59-A6C34878D82A}">
                    <a16:rowId xmlns:a16="http://schemas.microsoft.com/office/drawing/2014/main" val="2902010697"/>
                  </a:ext>
                </a:extLst>
              </a:tr>
              <a:tr h="416987">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101.36</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114.54</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13.18</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val="1304623847"/>
                  </a:ext>
                </a:extLst>
              </a:tr>
              <a:tr h="416987">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2</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115.59</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104.21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11.38</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val="2071996066"/>
                  </a:ext>
                </a:extLst>
              </a:tr>
              <a:tr h="416987">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3</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73.86</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87.26</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13.40</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val="1006776540"/>
                  </a:ext>
                </a:extLst>
              </a:tr>
              <a:tr h="416987">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4</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108.31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112.94</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4.63</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val="936963480"/>
                  </a:ext>
                </a:extLst>
              </a:tr>
              <a:tr h="416987">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5</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91.20</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120.29</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29.09</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val="1924859444"/>
                  </a:ext>
                </a:extLst>
              </a:tr>
              <a:tr h="416987">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6</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137.34</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139.59</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2.25</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val="2747282540"/>
                  </a:ext>
                </a:extLst>
              </a:tr>
            </a:tbl>
          </a:graphicData>
        </a:graphic>
      </p:graphicFrame>
      <p:pic>
        <p:nvPicPr>
          <p:cNvPr id="5" name="圖片 4">
            <a:extLst>
              <a:ext uri="{FF2B5EF4-FFF2-40B4-BE49-F238E27FC236}">
                <a16:creationId xmlns:a16="http://schemas.microsoft.com/office/drawing/2014/main" id="{8D389597-1C3E-411B-9E29-BBFD1AB66451}"/>
              </a:ext>
            </a:extLst>
          </p:cNvPr>
          <p:cNvPicPr>
            <a:picLocks noChangeAspect="1"/>
          </p:cNvPicPr>
          <p:nvPr/>
        </p:nvPicPr>
        <p:blipFill>
          <a:blip r:embed="rId6"/>
          <a:stretch>
            <a:fillRect/>
          </a:stretch>
        </p:blipFill>
        <p:spPr>
          <a:xfrm>
            <a:off x="7017026" y="2027583"/>
            <a:ext cx="4214191" cy="4554073"/>
          </a:xfrm>
          <a:prstGeom prst="rect">
            <a:avLst/>
          </a:prstGeom>
        </p:spPr>
      </p:pic>
      <p:sp>
        <p:nvSpPr>
          <p:cNvPr id="25" name="文字方塊 24">
            <a:extLst>
              <a:ext uri="{FF2B5EF4-FFF2-40B4-BE49-F238E27FC236}">
                <a16:creationId xmlns:a16="http://schemas.microsoft.com/office/drawing/2014/main" id="{CFE6B4F9-96FF-4BE4-BBF0-EF7EAF71AE94}"/>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19</a:t>
            </a:r>
            <a:endParaRPr dirty="0">
              <a:latin typeface="Times New Roman" pitchFamily="18" charset="0"/>
            </a:endParaRPr>
          </a:p>
        </p:txBody>
      </p:sp>
      <p:grpSp>
        <p:nvGrpSpPr>
          <p:cNvPr id="16" name="PA_淘宝店chenying0907 26">
            <a:extLst>
              <a:ext uri="{FF2B5EF4-FFF2-40B4-BE49-F238E27FC236}">
                <a16:creationId xmlns:a16="http://schemas.microsoft.com/office/drawing/2014/main" id="{10205616-D821-492E-BC20-8904E58AD2BF}"/>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7" name="淘宝店chenying0907 37">
              <a:extLst>
                <a:ext uri="{FF2B5EF4-FFF2-40B4-BE49-F238E27FC236}">
                  <a16:creationId xmlns:a16="http://schemas.microsoft.com/office/drawing/2014/main" id="{042827C1-1A3B-4819-8E40-2CB353C307FF}"/>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8" name="淘宝店chenying0907 38">
              <a:extLst>
                <a:ext uri="{FF2B5EF4-FFF2-40B4-BE49-F238E27FC236}">
                  <a16:creationId xmlns:a16="http://schemas.microsoft.com/office/drawing/2014/main" id="{710197B2-101E-46B8-B8F2-90D07D4087CD}"/>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9" name="淘宝店chenying0907 39">
              <a:extLst>
                <a:ext uri="{FF2B5EF4-FFF2-40B4-BE49-F238E27FC236}">
                  <a16:creationId xmlns:a16="http://schemas.microsoft.com/office/drawing/2014/main" id="{8CE050D3-0953-41B3-82EC-1646401EE5A2}"/>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20" name="PA_文本框 4">
            <a:extLst>
              <a:ext uri="{FF2B5EF4-FFF2-40B4-BE49-F238E27FC236}">
                <a16:creationId xmlns:a16="http://schemas.microsoft.com/office/drawing/2014/main" id="{5F949196-413D-4D94-8706-A2B4CCB3B8B6}"/>
              </a:ext>
            </a:extLst>
          </p:cNvPr>
          <p:cNvSpPr txBox="1">
            <a:spLocks noChangeArrowheads="1"/>
          </p:cNvSpPr>
          <p:nvPr>
            <p:custDataLst>
              <p:tags r:id="rId2"/>
            </p:custDataLst>
          </p:nvPr>
        </p:nvSpPr>
        <p:spPr bwMode="auto">
          <a:xfrm>
            <a:off x="1175147" y="239758"/>
            <a:ext cx="440957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r>
              <a:rPr lang="en-US" altLang="zh-TW" sz="3200" b="1" dirty="0">
                <a:latin typeface="Times New Roman" panose="02020603050405020304" pitchFamily="18" charset="0"/>
                <a:ea typeface="標楷體" charset="0"/>
                <a:cs typeface="Times New Roman" panose="02020603050405020304" pitchFamily="18" charset="0"/>
              </a:rPr>
              <a:t>5RA</a:t>
            </a:r>
            <a:r>
              <a:rPr lang="zh-TW" altLang="en-US" sz="3200" b="1" dirty="0">
                <a:latin typeface="Times New Roman" panose="02020603050405020304" pitchFamily="18" charset="0"/>
                <a:ea typeface="標楷體" charset="0"/>
                <a:cs typeface="Times New Roman" panose="02020603050405020304" pitchFamily="18" charset="0"/>
              </a:rPr>
              <a:t>及</a:t>
            </a:r>
            <a:r>
              <a:rPr lang="en-US" altLang="zh-TW" sz="3200" b="1" dirty="0">
                <a:latin typeface="Times New Roman" panose="02020603050405020304" pitchFamily="18" charset="0"/>
                <a:ea typeface="標楷體" charset="0"/>
                <a:cs typeface="Times New Roman" panose="02020603050405020304" pitchFamily="18" charset="0"/>
              </a:rPr>
              <a:t>7R</a:t>
            </a:r>
            <a:r>
              <a:rPr lang="zh-TW" altLang="en-US" sz="3200" b="1" dirty="0">
                <a:latin typeface="Times New Roman" panose="02020603050405020304" pitchFamily="18" charset="0"/>
                <a:ea typeface="標楷體" charset="0"/>
                <a:cs typeface="Times New Roman" panose="02020603050405020304" pitchFamily="18" charset="0"/>
              </a:rPr>
              <a:t>之現況</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把握</a:t>
            </a:r>
            <a:r>
              <a:rPr lang="en-US" altLang="zh-TW" sz="1600" b="1" dirty="0">
                <a:latin typeface="Times New Roman" panose="02020603050405020304" pitchFamily="18" charset="0"/>
                <a:ea typeface="標楷體" panose="03000509000000000000" pitchFamily="65" charset="-120"/>
                <a:cs typeface="Times New Roman" panose="02020603050405020304" pitchFamily="18" charset="0"/>
              </a:rPr>
              <a:t>(5/8)</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1" name="矩形 20">
            <a:extLst>
              <a:ext uri="{FF2B5EF4-FFF2-40B4-BE49-F238E27FC236}">
                <a16:creationId xmlns:a16="http://schemas.microsoft.com/office/drawing/2014/main" id="{21DD1C34-BA80-4667-8D62-115461F7FF73}"/>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04</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
        <p:nvSpPr>
          <p:cNvPr id="23" name="文字方塊 22">
            <a:extLst>
              <a:ext uri="{FF2B5EF4-FFF2-40B4-BE49-F238E27FC236}">
                <a16:creationId xmlns:a16="http://schemas.microsoft.com/office/drawing/2014/main" id="{7F4C9DF7-4E99-4343-834E-9A73520E288F}"/>
              </a:ext>
            </a:extLst>
          </p:cNvPr>
          <p:cNvSpPr txBox="1"/>
          <p:nvPr/>
        </p:nvSpPr>
        <p:spPr>
          <a:xfrm>
            <a:off x="6532412" y="1329915"/>
            <a:ext cx="4993675" cy="461665"/>
          </a:xfrm>
          <a:prstGeom prst="rect">
            <a:avLst/>
          </a:prstGeom>
          <a:noFill/>
        </p:spPr>
        <p:txBody>
          <a:bodyPr wrap="none" rtlCol="0">
            <a:spAutoFit/>
          </a:bodyPr>
          <a:lstStyle/>
          <a:p>
            <a:pPr marL="342900" lvl="0" indent="-342900">
              <a:buFont typeface="Arial" panose="020B0604020202020204" pitchFamily="34" charset="0"/>
              <a:buChar char="•"/>
              <a:defRPr/>
            </a:pPr>
            <a:r>
              <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操作人程序</a:t>
            </a:r>
            <a:r>
              <a:rPr lang="zh-TW" altLang="en-US" sz="24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圖以工作站－</a:t>
            </a:r>
            <a:r>
              <a:rPr lang="en-US" altLang="zh-TW" sz="24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為例：</a:t>
            </a:r>
            <a:endPar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53179927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PA_淘宝店chenying0907 9">
            <a:extLst>
              <a:ext uri="{FF2B5EF4-FFF2-40B4-BE49-F238E27FC236}">
                <a16:creationId xmlns:a16="http://schemas.microsoft.com/office/drawing/2014/main" id="{C1761BCD-9E6C-0E40-85D3-2735A32D0932}"/>
              </a:ext>
            </a:extLst>
          </p:cNvPr>
          <p:cNvGrpSpPr/>
          <p:nvPr>
            <p:custDataLst>
              <p:tags r:id="rId1"/>
            </p:custDataLst>
          </p:nvPr>
        </p:nvGrpSpPr>
        <p:grpSpPr>
          <a:xfrm>
            <a:off x="-2" y="-28314"/>
            <a:ext cx="4415371" cy="6886316"/>
            <a:chOff x="-1" y="-21236"/>
            <a:chExt cx="3311528" cy="5164737"/>
          </a:xfrm>
          <a:gradFill flip="none" rotWithShape="1">
            <a:gsLst>
              <a:gs pos="0">
                <a:schemeClr val="bg2">
                  <a:lumMod val="75000"/>
                  <a:shade val="30000"/>
                  <a:satMod val="115000"/>
                </a:schemeClr>
              </a:gs>
              <a:gs pos="50000">
                <a:schemeClr val="bg2">
                  <a:lumMod val="75000"/>
                  <a:shade val="67500"/>
                  <a:satMod val="115000"/>
                </a:schemeClr>
              </a:gs>
              <a:gs pos="100000">
                <a:schemeClr val="bg2">
                  <a:lumMod val="75000"/>
                  <a:shade val="100000"/>
                  <a:satMod val="115000"/>
                </a:schemeClr>
              </a:gs>
            </a:gsLst>
            <a:path path="circle">
              <a:fillToRect l="50000" t="50000" r="50000" b="50000"/>
            </a:path>
            <a:tileRect/>
          </a:gradFill>
        </p:grpSpPr>
        <p:sp>
          <p:nvSpPr>
            <p:cNvPr id="5" name="淘宝店chenying0907 36">
              <a:extLst>
                <a:ext uri="{FF2B5EF4-FFF2-40B4-BE49-F238E27FC236}">
                  <a16:creationId xmlns:a16="http://schemas.microsoft.com/office/drawing/2014/main" id="{4370754C-06EB-AC4A-9BB6-843804571FF3}"/>
                </a:ext>
              </a:extLst>
            </p:cNvPr>
            <p:cNvSpPr>
              <a:spLocks/>
            </p:cNvSpPr>
            <p:nvPr/>
          </p:nvSpPr>
          <p:spPr bwMode="auto">
            <a:xfrm rot="5400000">
              <a:off x="-424350" y="3444764"/>
              <a:ext cx="2123086" cy="1274387"/>
            </a:xfrm>
            <a:custGeom>
              <a:avLst/>
              <a:gdLst/>
              <a:ahLst/>
              <a:cxnLst/>
              <a:rect l="l" t="t" r="r" b="b"/>
              <a:pathLst>
                <a:path w="2123086" h="1274387">
                  <a:moveTo>
                    <a:pt x="0" y="252037"/>
                  </a:moveTo>
                  <a:lnTo>
                    <a:pt x="2123086" y="0"/>
                  </a:lnTo>
                  <a:lnTo>
                    <a:pt x="2123086" y="1274387"/>
                  </a:lnTo>
                  <a:lnTo>
                    <a:pt x="1182688" y="1274387"/>
                  </a:lnTo>
                  <a:close/>
                </a:path>
              </a:pathLst>
            </a:custGeom>
            <a:grpFill/>
            <a:ln/>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pPr defTabSz="914377"/>
              <a:endParaRPr lang="zh-CN" altLang="en-US">
                <a:solidFill>
                  <a:prstClr val="black"/>
                </a:solidFill>
                <a:latin typeface="Calibri" panose="020F0502020204030204"/>
                <a:ea typeface="等线" panose="02010600030101010101" pitchFamily="2" charset="-122"/>
              </a:endParaRPr>
            </a:p>
          </p:txBody>
        </p:sp>
        <p:sp>
          <p:nvSpPr>
            <p:cNvPr id="6" name="淘宝店chenying0907 37">
              <a:extLst>
                <a:ext uri="{FF2B5EF4-FFF2-40B4-BE49-F238E27FC236}">
                  <a16:creationId xmlns:a16="http://schemas.microsoft.com/office/drawing/2014/main" id="{F91DDD1A-2413-214F-89DF-B9F51C70FF82}"/>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pPr defTabSz="914377"/>
              <a:endParaRPr lang="zh-CN" altLang="en-US">
                <a:solidFill>
                  <a:prstClr val="black"/>
                </a:solidFill>
                <a:latin typeface="Calibri" panose="020F0502020204030204"/>
                <a:ea typeface="等线" panose="02010600030101010101" pitchFamily="2" charset="-122"/>
              </a:endParaRPr>
            </a:p>
          </p:txBody>
        </p:sp>
        <p:sp>
          <p:nvSpPr>
            <p:cNvPr id="7" name="淘宝店chenying0907 38">
              <a:extLst>
                <a:ext uri="{FF2B5EF4-FFF2-40B4-BE49-F238E27FC236}">
                  <a16:creationId xmlns:a16="http://schemas.microsoft.com/office/drawing/2014/main" id="{81E5811B-B18E-8D4A-9D89-AD4E9E544E30}"/>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pPr defTabSz="914377"/>
              <a:endParaRPr lang="zh-CN" altLang="en-US">
                <a:solidFill>
                  <a:prstClr val="black"/>
                </a:solidFill>
                <a:latin typeface="Calibri" panose="020F0502020204030204"/>
                <a:ea typeface="等线" panose="02010600030101010101" pitchFamily="2" charset="-122"/>
              </a:endParaRPr>
            </a:p>
          </p:txBody>
        </p:sp>
        <p:sp>
          <p:nvSpPr>
            <p:cNvPr id="8" name="淘宝店chenying0907 39">
              <a:extLst>
                <a:ext uri="{FF2B5EF4-FFF2-40B4-BE49-F238E27FC236}">
                  <a16:creationId xmlns:a16="http://schemas.microsoft.com/office/drawing/2014/main" id="{8FD6B168-53BF-4349-B4FD-7079FD1F3F71}"/>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p:spPr>
          <p:style>
            <a:lnRef idx="1">
              <a:schemeClr val="accent3"/>
            </a:lnRef>
            <a:fillRef idx="3">
              <a:schemeClr val="accent3"/>
            </a:fillRef>
            <a:effectRef idx="2">
              <a:schemeClr val="accent3"/>
            </a:effectRef>
            <a:fontRef idx="minor">
              <a:schemeClr val="lt1"/>
            </a:fontRef>
          </p:style>
          <p:txBody>
            <a:bodyPr vert="horz" wrap="square" lIns="121920" tIns="60960" rIns="121920" bIns="60960" numCol="1" anchor="t" anchorCtr="0" compatLnSpc="1">
              <a:prstTxWarp prst="textNoShape">
                <a:avLst/>
              </a:prstTxWarp>
            </a:bodyPr>
            <a:lstStyle/>
            <a:p>
              <a:pPr defTabSz="914377"/>
              <a:endParaRPr lang="zh-CN" altLang="en-US">
                <a:solidFill>
                  <a:prstClr val="black"/>
                </a:solidFill>
                <a:latin typeface="Calibri" panose="020F0502020204030204"/>
                <a:ea typeface="等线" panose="02010600030101010101" pitchFamily="2" charset="-122"/>
              </a:endParaRPr>
            </a:p>
          </p:txBody>
        </p:sp>
      </p:grpSp>
      <p:sp>
        <p:nvSpPr>
          <p:cNvPr id="9" name="PA_淘宝店chenying0907 10">
            <a:extLst>
              <a:ext uri="{FF2B5EF4-FFF2-40B4-BE49-F238E27FC236}">
                <a16:creationId xmlns:a16="http://schemas.microsoft.com/office/drawing/2014/main" id="{AACC30A3-3AC0-DD48-AC2B-FF2145510B1C}"/>
              </a:ext>
            </a:extLst>
          </p:cNvPr>
          <p:cNvSpPr/>
          <p:nvPr>
            <p:custDataLst>
              <p:tags r:id="rId2"/>
            </p:custDataLst>
          </p:nvPr>
        </p:nvSpPr>
        <p:spPr>
          <a:xfrm>
            <a:off x="641113" y="937504"/>
            <a:ext cx="3175927" cy="4982989"/>
          </a:xfrm>
          <a:prstGeom prst="rect">
            <a:avLst/>
          </a:prstGeom>
          <a:solidFill>
            <a:schemeClr val="bg1">
              <a:alpha val="85000"/>
            </a:schemeClr>
          </a:solidFill>
          <a:ln>
            <a:noFill/>
          </a:ln>
          <a:effectLst>
            <a:outerShdw blurRad="368300" dist="63500" dir="462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Noto Sans S Chinese Medium" panose="020B0600000000000000" pitchFamily="34" charset="-122"/>
              <a:ea typeface="Noto Sans S Chinese Medium" panose="020B0600000000000000" pitchFamily="34" charset="-122"/>
            </a:endParaRPr>
          </a:p>
        </p:txBody>
      </p:sp>
      <p:sp>
        <p:nvSpPr>
          <p:cNvPr id="10" name="PA_文本框 11">
            <a:extLst>
              <a:ext uri="{FF2B5EF4-FFF2-40B4-BE49-F238E27FC236}">
                <a16:creationId xmlns:a16="http://schemas.microsoft.com/office/drawing/2014/main" id="{ECC590F7-0E27-7547-8C83-E38D5E14C509}"/>
              </a:ext>
            </a:extLst>
          </p:cNvPr>
          <p:cNvSpPr txBox="1"/>
          <p:nvPr>
            <p:custDataLst>
              <p:tags r:id="rId3"/>
            </p:custDataLst>
          </p:nvPr>
        </p:nvSpPr>
        <p:spPr>
          <a:xfrm>
            <a:off x="927146" y="4537845"/>
            <a:ext cx="1455797" cy="748988"/>
          </a:xfrm>
          <a:prstGeom prst="rect">
            <a:avLst/>
          </a:prstGeom>
          <a:noFill/>
        </p:spPr>
        <p:txBody>
          <a:bodyPr wrap="square" lIns="0" rIns="0" rtlCol="0">
            <a:spAutoFit/>
          </a:bodyPr>
          <a:lstStyle/>
          <a:p>
            <a:pPr algn="dist" defTabSz="914377"/>
            <a:r>
              <a:rPr lang="zh-TW" altLang="en-US" sz="4267" dirty="0">
                <a:ln w="6350">
                  <a:noFill/>
                </a:ln>
                <a:latin typeface="標楷體" panose="03000509000000000000" pitchFamily="65" charset="-120"/>
                <a:ea typeface="標楷體" panose="03000509000000000000" pitchFamily="65" charset="-120"/>
              </a:rPr>
              <a:t>大綱</a:t>
            </a:r>
            <a:endParaRPr lang="zh-CN" altLang="en-US" sz="4267" dirty="0">
              <a:ln w="6350">
                <a:noFill/>
              </a:ln>
              <a:latin typeface="標楷體" panose="03000509000000000000" pitchFamily="65" charset="-120"/>
              <a:ea typeface="標楷體" panose="03000509000000000000" pitchFamily="65" charset="-120"/>
            </a:endParaRPr>
          </a:p>
        </p:txBody>
      </p:sp>
      <p:sp>
        <p:nvSpPr>
          <p:cNvPr id="11" name="PA_文本框 12">
            <a:extLst>
              <a:ext uri="{FF2B5EF4-FFF2-40B4-BE49-F238E27FC236}">
                <a16:creationId xmlns:a16="http://schemas.microsoft.com/office/drawing/2014/main" id="{9B81AFF1-496D-F343-BC88-84877F954821}"/>
              </a:ext>
            </a:extLst>
          </p:cNvPr>
          <p:cNvSpPr txBox="1"/>
          <p:nvPr>
            <p:custDataLst>
              <p:tags r:id="rId4"/>
            </p:custDataLst>
          </p:nvPr>
        </p:nvSpPr>
        <p:spPr>
          <a:xfrm>
            <a:off x="927146" y="5238167"/>
            <a:ext cx="1455797" cy="338554"/>
          </a:xfrm>
          <a:prstGeom prst="rect">
            <a:avLst/>
          </a:prstGeom>
          <a:noFill/>
        </p:spPr>
        <p:txBody>
          <a:bodyPr wrap="square" lIns="0" rIns="0" rtlCol="0">
            <a:spAutoFit/>
          </a:bodyPr>
          <a:lstStyle/>
          <a:p>
            <a:pPr algn="dist" defTabSz="914377"/>
            <a:r>
              <a:rPr lang="en-US" altLang="zh-CN" sz="1600" dirty="0">
                <a:ln w="6350">
                  <a:noFill/>
                </a:ln>
                <a:latin typeface="Times New Roman" panose="02020603050405020304" pitchFamily="18" charset="0"/>
                <a:ea typeface="Noto Sans S Chinese Medium" panose="020B0600000000000000" pitchFamily="34" charset="-122"/>
                <a:cs typeface="Times New Roman" panose="02020603050405020304" pitchFamily="18" charset="0"/>
              </a:rPr>
              <a:t>CONTENTS</a:t>
            </a:r>
            <a:endParaRPr lang="zh-CN" altLang="en-US" sz="1600" dirty="0">
              <a:ln w="6350">
                <a:noFill/>
              </a:ln>
              <a:latin typeface="Times New Roman" panose="02020603050405020304" pitchFamily="18" charset="0"/>
              <a:ea typeface="Noto Sans S Chinese Medium" panose="020B0600000000000000" pitchFamily="34" charset="-122"/>
              <a:cs typeface="Times New Roman" panose="02020603050405020304" pitchFamily="18" charset="0"/>
            </a:endParaRPr>
          </a:p>
        </p:txBody>
      </p:sp>
      <p:grpSp>
        <p:nvGrpSpPr>
          <p:cNvPr id="12" name="PA_淘宝店chenying0907 1">
            <a:extLst>
              <a:ext uri="{FF2B5EF4-FFF2-40B4-BE49-F238E27FC236}">
                <a16:creationId xmlns:a16="http://schemas.microsoft.com/office/drawing/2014/main" id="{B98354AF-ECF8-F443-B36A-C5A48798D0B3}"/>
              </a:ext>
            </a:extLst>
          </p:cNvPr>
          <p:cNvGrpSpPr/>
          <p:nvPr>
            <p:custDataLst>
              <p:tags r:id="rId5"/>
            </p:custDataLst>
          </p:nvPr>
        </p:nvGrpSpPr>
        <p:grpSpPr>
          <a:xfrm>
            <a:off x="4552252" y="874483"/>
            <a:ext cx="2939369" cy="687367"/>
            <a:chOff x="4241135" y="664220"/>
            <a:chExt cx="2204527" cy="515525"/>
          </a:xfrm>
        </p:grpSpPr>
        <p:sp>
          <p:nvSpPr>
            <p:cNvPr id="13" name="PA_文本框 16">
              <a:extLst>
                <a:ext uri="{FF2B5EF4-FFF2-40B4-BE49-F238E27FC236}">
                  <a16:creationId xmlns:a16="http://schemas.microsoft.com/office/drawing/2014/main" id="{4FAA97AE-A745-764B-9959-3CCFDA3E0815}"/>
                </a:ext>
              </a:extLst>
            </p:cNvPr>
            <p:cNvSpPr txBox="1"/>
            <p:nvPr>
              <p:custDataLst>
                <p:tags r:id="rId30"/>
              </p:custDataLst>
            </p:nvPr>
          </p:nvSpPr>
          <p:spPr>
            <a:xfrm>
              <a:off x="4241135" y="664220"/>
              <a:ext cx="559288" cy="500090"/>
            </a:xfrm>
            <a:prstGeom prst="rect">
              <a:avLst/>
            </a:prstGeom>
            <a:noFill/>
          </p:spPr>
          <p:txBody>
            <a:bodyPr wrap="none" rtlCol="0">
              <a:spAutoFit/>
            </a:bodyPr>
            <a:lstStyle/>
            <a:p>
              <a:pPr defTabSz="914377"/>
              <a:r>
                <a:rPr lang="en-US" altLang="zh-CN" sz="3733" dirty="0">
                  <a:latin typeface="Noto Sans S Chinese Medium" panose="020B0600000000000000" pitchFamily="34" charset="-122"/>
                  <a:ea typeface="Noto Sans S Chinese Medium" panose="020B0600000000000000" pitchFamily="34" charset="-122"/>
                </a:rPr>
                <a:t>01</a:t>
              </a:r>
              <a:endParaRPr lang="zh-CN" altLang="en-US" sz="3733" dirty="0">
                <a:latin typeface="Noto Sans S Chinese Medium" panose="020B0600000000000000" pitchFamily="34" charset="-122"/>
                <a:ea typeface="Noto Sans S Chinese Medium" panose="020B0600000000000000" pitchFamily="34" charset="-122"/>
              </a:endParaRPr>
            </a:p>
          </p:txBody>
        </p:sp>
        <p:sp>
          <p:nvSpPr>
            <p:cNvPr id="14" name="PA_文本框 17">
              <a:extLst>
                <a:ext uri="{FF2B5EF4-FFF2-40B4-BE49-F238E27FC236}">
                  <a16:creationId xmlns:a16="http://schemas.microsoft.com/office/drawing/2014/main" id="{D2CFCF53-E4A2-8142-9D00-B11E623CB301}"/>
                </a:ext>
              </a:extLst>
            </p:cNvPr>
            <p:cNvSpPr txBox="1"/>
            <p:nvPr>
              <p:custDataLst>
                <p:tags r:id="rId31"/>
              </p:custDataLst>
            </p:nvPr>
          </p:nvSpPr>
          <p:spPr>
            <a:xfrm>
              <a:off x="5076056" y="741164"/>
              <a:ext cx="1369606" cy="438581"/>
            </a:xfrm>
            <a:prstGeom prst="rect">
              <a:avLst/>
            </a:prstGeom>
            <a:noFill/>
          </p:spPr>
          <p:txBody>
            <a:bodyPr wrap="none" rtlCol="0">
              <a:spAutoFit/>
            </a:bodyPr>
            <a:lstStyle/>
            <a:p>
              <a:pPr defTabSz="914377"/>
              <a:r>
                <a:rPr lang="zh-TW" altLang="en-US" sz="3200" dirty="0">
                  <a:latin typeface="標楷體" panose="03000509000000000000" pitchFamily="65" charset="-120"/>
                  <a:ea typeface="標楷體" panose="03000509000000000000" pitchFamily="65" charset="-120"/>
                </a:rPr>
                <a:t>公司介紹</a:t>
              </a:r>
              <a:endParaRPr lang="zh-CN" altLang="en-US" sz="3200" dirty="0">
                <a:latin typeface="標楷體" panose="03000509000000000000" pitchFamily="65" charset="-120"/>
                <a:ea typeface="標楷體" panose="03000509000000000000" pitchFamily="65" charset="-120"/>
              </a:endParaRPr>
            </a:p>
          </p:txBody>
        </p:sp>
        <p:grpSp>
          <p:nvGrpSpPr>
            <p:cNvPr id="15" name="PA_淘宝店chenying0907 39">
              <a:extLst>
                <a:ext uri="{FF2B5EF4-FFF2-40B4-BE49-F238E27FC236}">
                  <a16:creationId xmlns:a16="http://schemas.microsoft.com/office/drawing/2014/main" id="{C353D460-2C79-934A-BBBF-C4239E849C3B}"/>
                </a:ext>
              </a:extLst>
            </p:cNvPr>
            <p:cNvGrpSpPr/>
            <p:nvPr>
              <p:custDataLst>
                <p:tags r:id="rId32"/>
              </p:custDataLst>
            </p:nvPr>
          </p:nvGrpSpPr>
          <p:grpSpPr>
            <a:xfrm>
              <a:off x="4542184" y="719179"/>
              <a:ext cx="307149" cy="413301"/>
              <a:chOff x="4211960" y="594800"/>
              <a:chExt cx="374475" cy="662059"/>
            </a:xfrm>
          </p:grpSpPr>
          <p:sp>
            <p:nvSpPr>
              <p:cNvPr id="16" name="直角三角形 15">
                <a:extLst>
                  <a:ext uri="{FF2B5EF4-FFF2-40B4-BE49-F238E27FC236}">
                    <a16:creationId xmlns:a16="http://schemas.microsoft.com/office/drawing/2014/main" id="{C0301E52-AC9B-A04D-8E79-A5D1B08C0C63}"/>
                  </a:ext>
                </a:extLst>
              </p:cNvPr>
              <p:cNvSpPr/>
              <p:nvPr/>
            </p:nvSpPr>
            <p:spPr>
              <a:xfrm rot="16200000">
                <a:off x="4068168" y="738592"/>
                <a:ext cx="662059" cy="37447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Noto Sans S Chinese Medium" panose="020B0600000000000000" pitchFamily="34" charset="-122"/>
                  <a:ea typeface="Noto Sans S Chinese Medium" panose="020B0600000000000000" pitchFamily="34" charset="-122"/>
                </a:endParaRPr>
              </a:p>
            </p:txBody>
          </p:sp>
          <p:cxnSp>
            <p:nvCxnSpPr>
              <p:cNvPr id="17" name="直接连接符 19">
                <a:extLst>
                  <a:ext uri="{FF2B5EF4-FFF2-40B4-BE49-F238E27FC236}">
                    <a16:creationId xmlns:a16="http://schemas.microsoft.com/office/drawing/2014/main" id="{F829A568-6905-444E-BB17-890AD8734C53}"/>
                  </a:ext>
                </a:extLst>
              </p:cNvPr>
              <p:cNvCxnSpPr>
                <a:stCxn id="16" idx="4"/>
                <a:endCxn id="16" idx="0"/>
              </p:cNvCxnSpPr>
              <p:nvPr/>
            </p:nvCxnSpPr>
            <p:spPr>
              <a:xfrm flipH="1">
                <a:off x="4211960" y="594800"/>
                <a:ext cx="374475" cy="662059"/>
              </a:xfrm>
              <a:prstGeom prst="line">
                <a:avLst/>
              </a:prstGeom>
              <a:ln w="6350" cap="rnd">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8" name="PA_淘宝店chenying0907 6">
            <a:extLst>
              <a:ext uri="{FF2B5EF4-FFF2-40B4-BE49-F238E27FC236}">
                <a16:creationId xmlns:a16="http://schemas.microsoft.com/office/drawing/2014/main" id="{743AFC2D-20C5-B041-9753-0118F0D1CEFD}"/>
              </a:ext>
            </a:extLst>
          </p:cNvPr>
          <p:cNvGrpSpPr/>
          <p:nvPr>
            <p:custDataLst>
              <p:tags r:id="rId6"/>
            </p:custDataLst>
          </p:nvPr>
        </p:nvGrpSpPr>
        <p:grpSpPr>
          <a:xfrm>
            <a:off x="4552251" y="1961604"/>
            <a:ext cx="3041961" cy="748923"/>
            <a:chOff x="4241135" y="1479560"/>
            <a:chExt cx="2281471" cy="561692"/>
          </a:xfrm>
        </p:grpSpPr>
        <p:sp>
          <p:nvSpPr>
            <p:cNvPr id="19" name="PA_文本框 21">
              <a:extLst>
                <a:ext uri="{FF2B5EF4-FFF2-40B4-BE49-F238E27FC236}">
                  <a16:creationId xmlns:a16="http://schemas.microsoft.com/office/drawing/2014/main" id="{58928C4C-77EA-684B-BDD9-37CA884ED850}"/>
                </a:ext>
              </a:extLst>
            </p:cNvPr>
            <p:cNvSpPr txBox="1"/>
            <p:nvPr>
              <p:custDataLst>
                <p:tags r:id="rId27"/>
              </p:custDataLst>
            </p:nvPr>
          </p:nvSpPr>
          <p:spPr>
            <a:xfrm>
              <a:off x="4241135" y="1479560"/>
              <a:ext cx="559288" cy="500090"/>
            </a:xfrm>
            <a:prstGeom prst="rect">
              <a:avLst/>
            </a:prstGeom>
            <a:noFill/>
          </p:spPr>
          <p:txBody>
            <a:bodyPr wrap="none" rtlCol="0">
              <a:spAutoFit/>
            </a:bodyPr>
            <a:lstStyle/>
            <a:p>
              <a:pPr defTabSz="914377"/>
              <a:r>
                <a:rPr lang="en-US" altLang="zh-CN" sz="3733" dirty="0">
                  <a:latin typeface="Noto Sans S Chinese Medium" panose="020B0600000000000000" pitchFamily="34" charset="-122"/>
                  <a:ea typeface="Noto Sans S Chinese Medium" panose="020B0600000000000000" pitchFamily="34" charset="-122"/>
                </a:rPr>
                <a:t>02</a:t>
              </a:r>
              <a:endParaRPr lang="zh-CN" altLang="en-US" sz="3733" dirty="0">
                <a:latin typeface="Noto Sans S Chinese Medium" panose="020B0600000000000000" pitchFamily="34" charset="-122"/>
                <a:ea typeface="Noto Sans S Chinese Medium" panose="020B0600000000000000" pitchFamily="34" charset="-122"/>
              </a:endParaRPr>
            </a:p>
          </p:txBody>
        </p:sp>
        <p:sp>
          <p:nvSpPr>
            <p:cNvPr id="20" name="PA_文本框 22">
              <a:extLst>
                <a:ext uri="{FF2B5EF4-FFF2-40B4-BE49-F238E27FC236}">
                  <a16:creationId xmlns:a16="http://schemas.microsoft.com/office/drawing/2014/main" id="{3537FB6B-45BB-B44B-AB68-76AC91DC7780}"/>
                </a:ext>
              </a:extLst>
            </p:cNvPr>
            <p:cNvSpPr txBox="1"/>
            <p:nvPr>
              <p:custDataLst>
                <p:tags r:id="rId28"/>
              </p:custDataLst>
            </p:nvPr>
          </p:nvSpPr>
          <p:spPr>
            <a:xfrm>
              <a:off x="5076056" y="1556504"/>
              <a:ext cx="1446550" cy="484748"/>
            </a:xfrm>
            <a:prstGeom prst="rect">
              <a:avLst/>
            </a:prstGeom>
            <a:noFill/>
          </p:spPr>
          <p:txBody>
            <a:bodyPr wrap="none" rtlCol="0">
              <a:spAutoFit/>
            </a:bodyPr>
            <a:lstStyle/>
            <a:p>
              <a:pPr defTabSz="914377"/>
              <a:r>
                <a:rPr lang="zh-TW" altLang="en-US" sz="3600" dirty="0">
                  <a:latin typeface="標楷體" panose="03000509000000000000" pitchFamily="65" charset="-120"/>
                  <a:ea typeface="標楷體" panose="03000509000000000000" pitchFamily="65" charset="-120"/>
                </a:rPr>
                <a:t>主題</a:t>
              </a:r>
              <a:r>
                <a:rPr lang="zh-TW" altLang="en-US" sz="3200" dirty="0">
                  <a:latin typeface="標楷體" panose="03000509000000000000" pitchFamily="65" charset="-120"/>
                  <a:ea typeface="標楷體" panose="03000509000000000000" pitchFamily="65" charset="-120"/>
                </a:rPr>
                <a:t>選定</a:t>
              </a:r>
              <a:endParaRPr lang="zh-CN" altLang="en-US" sz="3600" dirty="0">
                <a:latin typeface="標楷體" panose="03000509000000000000" pitchFamily="65" charset="-120"/>
                <a:ea typeface="標楷體" panose="03000509000000000000" pitchFamily="65" charset="-120"/>
              </a:endParaRPr>
            </a:p>
          </p:txBody>
        </p:sp>
        <p:grpSp>
          <p:nvGrpSpPr>
            <p:cNvPr id="21" name="PA_淘宝店chenying0907 40">
              <a:extLst>
                <a:ext uri="{FF2B5EF4-FFF2-40B4-BE49-F238E27FC236}">
                  <a16:creationId xmlns:a16="http://schemas.microsoft.com/office/drawing/2014/main" id="{4D9CB585-4DDC-1944-92DC-1A91527046E6}"/>
                </a:ext>
              </a:extLst>
            </p:cNvPr>
            <p:cNvGrpSpPr/>
            <p:nvPr>
              <p:custDataLst>
                <p:tags r:id="rId29"/>
              </p:custDataLst>
            </p:nvPr>
          </p:nvGrpSpPr>
          <p:grpSpPr>
            <a:xfrm>
              <a:off x="4542184" y="1534519"/>
              <a:ext cx="307149" cy="413301"/>
              <a:chOff x="4211960" y="594800"/>
              <a:chExt cx="374475" cy="662059"/>
            </a:xfrm>
          </p:grpSpPr>
          <p:sp>
            <p:nvSpPr>
              <p:cNvPr id="22" name="直角三角形 21">
                <a:extLst>
                  <a:ext uri="{FF2B5EF4-FFF2-40B4-BE49-F238E27FC236}">
                    <a16:creationId xmlns:a16="http://schemas.microsoft.com/office/drawing/2014/main" id="{264599E4-6C58-644A-A7AA-6E039ED88223}"/>
                  </a:ext>
                </a:extLst>
              </p:cNvPr>
              <p:cNvSpPr/>
              <p:nvPr/>
            </p:nvSpPr>
            <p:spPr>
              <a:xfrm rot="16200000">
                <a:off x="4068168" y="738592"/>
                <a:ext cx="662059" cy="37447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Noto Sans S Chinese Medium" panose="020B0600000000000000" pitchFamily="34" charset="-122"/>
                  <a:ea typeface="Noto Sans S Chinese Medium" panose="020B0600000000000000" pitchFamily="34" charset="-122"/>
                </a:endParaRPr>
              </a:p>
            </p:txBody>
          </p:sp>
          <p:cxnSp>
            <p:nvCxnSpPr>
              <p:cNvPr id="23" name="直接连接符 42">
                <a:extLst>
                  <a:ext uri="{FF2B5EF4-FFF2-40B4-BE49-F238E27FC236}">
                    <a16:creationId xmlns:a16="http://schemas.microsoft.com/office/drawing/2014/main" id="{F1E14252-9A63-4A4D-B4FD-EF4BB7055B67}"/>
                  </a:ext>
                </a:extLst>
              </p:cNvPr>
              <p:cNvCxnSpPr>
                <a:stCxn id="22" idx="4"/>
                <a:endCxn id="22" idx="0"/>
              </p:cNvCxnSpPr>
              <p:nvPr/>
            </p:nvCxnSpPr>
            <p:spPr>
              <a:xfrm flipH="1">
                <a:off x="4211960" y="594800"/>
                <a:ext cx="374475" cy="662059"/>
              </a:xfrm>
              <a:prstGeom prst="line">
                <a:avLst/>
              </a:prstGeom>
              <a:ln w="6350" cap="rnd">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24" name="PA_淘宝店chenying0907 7">
            <a:extLst>
              <a:ext uri="{FF2B5EF4-FFF2-40B4-BE49-F238E27FC236}">
                <a16:creationId xmlns:a16="http://schemas.microsoft.com/office/drawing/2014/main" id="{C6279BB6-5593-754F-B4C2-9F56B8558577}"/>
              </a:ext>
            </a:extLst>
          </p:cNvPr>
          <p:cNvGrpSpPr/>
          <p:nvPr>
            <p:custDataLst>
              <p:tags r:id="rId7"/>
            </p:custDataLst>
          </p:nvPr>
        </p:nvGrpSpPr>
        <p:grpSpPr>
          <a:xfrm>
            <a:off x="4552254" y="3069045"/>
            <a:ext cx="3760106" cy="687367"/>
            <a:chOff x="4241135" y="2310140"/>
            <a:chExt cx="2820080" cy="515525"/>
          </a:xfrm>
        </p:grpSpPr>
        <p:sp>
          <p:nvSpPr>
            <p:cNvPr id="25" name="PA_文本框 24">
              <a:extLst>
                <a:ext uri="{FF2B5EF4-FFF2-40B4-BE49-F238E27FC236}">
                  <a16:creationId xmlns:a16="http://schemas.microsoft.com/office/drawing/2014/main" id="{56E8F68F-DDD5-1C47-A882-5B59834974A3}"/>
                </a:ext>
              </a:extLst>
            </p:cNvPr>
            <p:cNvSpPr txBox="1"/>
            <p:nvPr>
              <p:custDataLst>
                <p:tags r:id="rId24"/>
              </p:custDataLst>
            </p:nvPr>
          </p:nvSpPr>
          <p:spPr>
            <a:xfrm>
              <a:off x="4241135" y="2310140"/>
              <a:ext cx="559288" cy="500090"/>
            </a:xfrm>
            <a:prstGeom prst="rect">
              <a:avLst/>
            </a:prstGeom>
            <a:noFill/>
          </p:spPr>
          <p:txBody>
            <a:bodyPr wrap="none" rtlCol="0">
              <a:spAutoFit/>
            </a:bodyPr>
            <a:lstStyle/>
            <a:p>
              <a:pPr defTabSz="914377"/>
              <a:r>
                <a:rPr lang="en-US" altLang="zh-CN" sz="3733" dirty="0">
                  <a:latin typeface="Noto Sans S Chinese Medium" panose="020B0600000000000000" pitchFamily="34" charset="-122"/>
                  <a:ea typeface="Noto Sans S Chinese Medium" panose="020B0600000000000000" pitchFamily="34" charset="-122"/>
                </a:rPr>
                <a:t>03</a:t>
              </a:r>
              <a:endParaRPr lang="zh-CN" altLang="en-US" sz="3733" dirty="0">
                <a:latin typeface="Noto Sans S Chinese Medium" panose="020B0600000000000000" pitchFamily="34" charset="-122"/>
                <a:ea typeface="Noto Sans S Chinese Medium" panose="020B0600000000000000" pitchFamily="34" charset="-122"/>
              </a:endParaRPr>
            </a:p>
          </p:txBody>
        </p:sp>
        <p:sp>
          <p:nvSpPr>
            <p:cNvPr id="26" name="PA_文本框 25">
              <a:extLst>
                <a:ext uri="{FF2B5EF4-FFF2-40B4-BE49-F238E27FC236}">
                  <a16:creationId xmlns:a16="http://schemas.microsoft.com/office/drawing/2014/main" id="{E0F765B5-0717-FB4B-A065-9FB4FD8718A8}"/>
                </a:ext>
              </a:extLst>
            </p:cNvPr>
            <p:cNvSpPr txBox="1"/>
            <p:nvPr>
              <p:custDataLst>
                <p:tags r:id="rId25"/>
              </p:custDataLst>
            </p:nvPr>
          </p:nvSpPr>
          <p:spPr>
            <a:xfrm>
              <a:off x="5076056" y="2387084"/>
              <a:ext cx="1985159" cy="438581"/>
            </a:xfrm>
            <a:prstGeom prst="rect">
              <a:avLst/>
            </a:prstGeom>
            <a:noFill/>
          </p:spPr>
          <p:txBody>
            <a:bodyPr wrap="none" rtlCol="0">
              <a:spAutoFit/>
            </a:bodyPr>
            <a:lstStyle/>
            <a:p>
              <a:pPr defTabSz="914377"/>
              <a:r>
                <a:rPr lang="zh-TW" altLang="en-US" sz="3200" dirty="0">
                  <a:latin typeface="標楷體" panose="03000509000000000000" pitchFamily="65" charset="-120"/>
                  <a:ea typeface="標楷體" panose="03000509000000000000" pitchFamily="65" charset="-120"/>
                </a:rPr>
                <a:t>活動計畫擬定</a:t>
              </a:r>
              <a:endParaRPr lang="zh-CN" altLang="en-US" sz="3200" dirty="0">
                <a:latin typeface="標楷體" panose="03000509000000000000" pitchFamily="65" charset="-120"/>
                <a:ea typeface="標楷體" panose="03000509000000000000" pitchFamily="65" charset="-120"/>
              </a:endParaRPr>
            </a:p>
          </p:txBody>
        </p:sp>
        <p:grpSp>
          <p:nvGrpSpPr>
            <p:cNvPr id="27" name="PA_淘宝店chenying0907 43">
              <a:extLst>
                <a:ext uri="{FF2B5EF4-FFF2-40B4-BE49-F238E27FC236}">
                  <a16:creationId xmlns:a16="http://schemas.microsoft.com/office/drawing/2014/main" id="{A96FFFDD-93E2-3E4E-AF64-5B409789BB0E}"/>
                </a:ext>
              </a:extLst>
            </p:cNvPr>
            <p:cNvGrpSpPr/>
            <p:nvPr>
              <p:custDataLst>
                <p:tags r:id="rId26"/>
              </p:custDataLst>
            </p:nvPr>
          </p:nvGrpSpPr>
          <p:grpSpPr>
            <a:xfrm>
              <a:off x="4542184" y="2365099"/>
              <a:ext cx="307149" cy="413301"/>
              <a:chOff x="4211960" y="594800"/>
              <a:chExt cx="374475" cy="662059"/>
            </a:xfrm>
          </p:grpSpPr>
          <p:sp>
            <p:nvSpPr>
              <p:cNvPr id="28" name="直角三角形 27">
                <a:extLst>
                  <a:ext uri="{FF2B5EF4-FFF2-40B4-BE49-F238E27FC236}">
                    <a16:creationId xmlns:a16="http://schemas.microsoft.com/office/drawing/2014/main" id="{98B046BD-6BDF-1A46-91B0-6A446AAB3C86}"/>
                  </a:ext>
                </a:extLst>
              </p:cNvPr>
              <p:cNvSpPr/>
              <p:nvPr/>
            </p:nvSpPr>
            <p:spPr>
              <a:xfrm rot="16200000">
                <a:off x="4068168" y="738592"/>
                <a:ext cx="662059" cy="37447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Noto Sans S Chinese Medium" panose="020B0600000000000000" pitchFamily="34" charset="-122"/>
                  <a:ea typeface="Noto Sans S Chinese Medium" panose="020B0600000000000000" pitchFamily="34" charset="-122"/>
                </a:endParaRPr>
              </a:p>
            </p:txBody>
          </p:sp>
          <p:cxnSp>
            <p:nvCxnSpPr>
              <p:cNvPr id="29" name="直接连接符 45">
                <a:extLst>
                  <a:ext uri="{FF2B5EF4-FFF2-40B4-BE49-F238E27FC236}">
                    <a16:creationId xmlns:a16="http://schemas.microsoft.com/office/drawing/2014/main" id="{D00335A2-C744-3944-8353-1E6CA8232B44}"/>
                  </a:ext>
                </a:extLst>
              </p:cNvPr>
              <p:cNvCxnSpPr>
                <a:stCxn id="28" idx="4"/>
                <a:endCxn id="28" idx="0"/>
              </p:cNvCxnSpPr>
              <p:nvPr/>
            </p:nvCxnSpPr>
            <p:spPr>
              <a:xfrm flipH="1">
                <a:off x="4211960" y="594800"/>
                <a:ext cx="374475" cy="662059"/>
              </a:xfrm>
              <a:prstGeom prst="line">
                <a:avLst/>
              </a:prstGeom>
              <a:ln w="6350" cap="rnd">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30" name="PA_淘宝店chenying0907 8">
            <a:extLst>
              <a:ext uri="{FF2B5EF4-FFF2-40B4-BE49-F238E27FC236}">
                <a16:creationId xmlns:a16="http://schemas.microsoft.com/office/drawing/2014/main" id="{781D722C-8026-564C-A450-0A897506F7CB}"/>
              </a:ext>
            </a:extLst>
          </p:cNvPr>
          <p:cNvGrpSpPr/>
          <p:nvPr>
            <p:custDataLst>
              <p:tags r:id="rId8"/>
            </p:custDataLst>
          </p:nvPr>
        </p:nvGrpSpPr>
        <p:grpSpPr>
          <a:xfrm>
            <a:off x="4552252" y="4156165"/>
            <a:ext cx="2939369" cy="687367"/>
            <a:chOff x="4241135" y="3125480"/>
            <a:chExt cx="2204527" cy="515525"/>
          </a:xfrm>
        </p:grpSpPr>
        <p:sp>
          <p:nvSpPr>
            <p:cNvPr id="31" name="PA_文本框 27">
              <a:extLst>
                <a:ext uri="{FF2B5EF4-FFF2-40B4-BE49-F238E27FC236}">
                  <a16:creationId xmlns:a16="http://schemas.microsoft.com/office/drawing/2014/main" id="{B9BD3BA4-6E47-034E-A4E4-00FEE42EDBAF}"/>
                </a:ext>
              </a:extLst>
            </p:cNvPr>
            <p:cNvSpPr txBox="1"/>
            <p:nvPr>
              <p:custDataLst>
                <p:tags r:id="rId21"/>
              </p:custDataLst>
            </p:nvPr>
          </p:nvSpPr>
          <p:spPr>
            <a:xfrm>
              <a:off x="4241135" y="3125480"/>
              <a:ext cx="559288" cy="500090"/>
            </a:xfrm>
            <a:prstGeom prst="rect">
              <a:avLst/>
            </a:prstGeom>
            <a:noFill/>
          </p:spPr>
          <p:txBody>
            <a:bodyPr wrap="none" rtlCol="0">
              <a:spAutoFit/>
            </a:bodyPr>
            <a:lstStyle/>
            <a:p>
              <a:pPr defTabSz="914377"/>
              <a:r>
                <a:rPr lang="en-US" altLang="zh-CN" sz="3733" dirty="0">
                  <a:latin typeface="Noto Sans S Chinese Medium" panose="020B0600000000000000" pitchFamily="34" charset="-122"/>
                  <a:ea typeface="Noto Sans S Chinese Medium" panose="020B0600000000000000" pitchFamily="34" charset="-122"/>
                </a:rPr>
                <a:t>04</a:t>
              </a:r>
              <a:endParaRPr lang="zh-CN" altLang="en-US" sz="3733" dirty="0">
                <a:latin typeface="Noto Sans S Chinese Medium" panose="020B0600000000000000" pitchFamily="34" charset="-122"/>
                <a:ea typeface="Noto Sans S Chinese Medium" panose="020B0600000000000000" pitchFamily="34" charset="-122"/>
              </a:endParaRPr>
            </a:p>
          </p:txBody>
        </p:sp>
        <p:sp>
          <p:nvSpPr>
            <p:cNvPr id="32" name="PA_文本框 28">
              <a:extLst>
                <a:ext uri="{FF2B5EF4-FFF2-40B4-BE49-F238E27FC236}">
                  <a16:creationId xmlns:a16="http://schemas.microsoft.com/office/drawing/2014/main" id="{E912853B-1C4D-074A-92E5-C20CE7F97196}"/>
                </a:ext>
              </a:extLst>
            </p:cNvPr>
            <p:cNvSpPr txBox="1"/>
            <p:nvPr>
              <p:custDataLst>
                <p:tags r:id="rId22"/>
              </p:custDataLst>
            </p:nvPr>
          </p:nvSpPr>
          <p:spPr>
            <a:xfrm>
              <a:off x="5076056" y="3202424"/>
              <a:ext cx="1369606" cy="438581"/>
            </a:xfrm>
            <a:prstGeom prst="rect">
              <a:avLst/>
            </a:prstGeom>
            <a:noFill/>
          </p:spPr>
          <p:txBody>
            <a:bodyPr wrap="none" rtlCol="0">
              <a:spAutoFit/>
            </a:bodyPr>
            <a:lstStyle/>
            <a:p>
              <a:pPr defTabSz="914377"/>
              <a:r>
                <a:rPr lang="zh-TW" altLang="en-US" sz="3200" dirty="0">
                  <a:latin typeface="標楷體" panose="03000509000000000000" pitchFamily="65" charset="-120"/>
                  <a:ea typeface="標楷體" panose="03000509000000000000" pitchFamily="65" charset="-120"/>
                </a:rPr>
                <a:t>現況把握</a:t>
              </a:r>
              <a:endParaRPr lang="zh-CN" altLang="en-US" sz="3200" dirty="0">
                <a:latin typeface="標楷體" panose="03000509000000000000" pitchFamily="65" charset="-120"/>
                <a:ea typeface="標楷體" panose="03000509000000000000" pitchFamily="65" charset="-120"/>
              </a:endParaRPr>
            </a:p>
          </p:txBody>
        </p:sp>
        <p:grpSp>
          <p:nvGrpSpPr>
            <p:cNvPr id="33" name="PA_淘宝店chenying0907 46">
              <a:extLst>
                <a:ext uri="{FF2B5EF4-FFF2-40B4-BE49-F238E27FC236}">
                  <a16:creationId xmlns:a16="http://schemas.microsoft.com/office/drawing/2014/main" id="{E711166A-9D97-B54C-A769-96307B8F0C82}"/>
                </a:ext>
              </a:extLst>
            </p:cNvPr>
            <p:cNvGrpSpPr/>
            <p:nvPr>
              <p:custDataLst>
                <p:tags r:id="rId23"/>
              </p:custDataLst>
            </p:nvPr>
          </p:nvGrpSpPr>
          <p:grpSpPr>
            <a:xfrm>
              <a:off x="4542184" y="3180439"/>
              <a:ext cx="307149" cy="413301"/>
              <a:chOff x="4211960" y="594800"/>
              <a:chExt cx="374475" cy="662059"/>
            </a:xfrm>
          </p:grpSpPr>
          <p:sp>
            <p:nvSpPr>
              <p:cNvPr id="34" name="直角三角形 33">
                <a:extLst>
                  <a:ext uri="{FF2B5EF4-FFF2-40B4-BE49-F238E27FC236}">
                    <a16:creationId xmlns:a16="http://schemas.microsoft.com/office/drawing/2014/main" id="{EA0FF8E3-3CC2-F641-A45F-D135BD0CAAF3}"/>
                  </a:ext>
                </a:extLst>
              </p:cNvPr>
              <p:cNvSpPr/>
              <p:nvPr/>
            </p:nvSpPr>
            <p:spPr>
              <a:xfrm rot="16200000">
                <a:off x="4068168" y="738592"/>
                <a:ext cx="662059" cy="37447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Noto Sans S Chinese Medium" panose="020B0600000000000000" pitchFamily="34" charset="-122"/>
                  <a:ea typeface="Noto Sans S Chinese Medium" panose="020B0600000000000000" pitchFamily="34" charset="-122"/>
                </a:endParaRPr>
              </a:p>
            </p:txBody>
          </p:sp>
          <p:cxnSp>
            <p:nvCxnSpPr>
              <p:cNvPr id="35" name="直接连接符 48">
                <a:extLst>
                  <a:ext uri="{FF2B5EF4-FFF2-40B4-BE49-F238E27FC236}">
                    <a16:creationId xmlns:a16="http://schemas.microsoft.com/office/drawing/2014/main" id="{F7136193-D354-CD48-BC94-48E1B058E7DF}"/>
                  </a:ext>
                </a:extLst>
              </p:cNvPr>
              <p:cNvCxnSpPr>
                <a:stCxn id="34" idx="4"/>
                <a:endCxn id="34" idx="0"/>
              </p:cNvCxnSpPr>
              <p:nvPr/>
            </p:nvCxnSpPr>
            <p:spPr>
              <a:xfrm flipH="1">
                <a:off x="4211960" y="594800"/>
                <a:ext cx="374475" cy="662059"/>
              </a:xfrm>
              <a:prstGeom prst="line">
                <a:avLst/>
              </a:prstGeom>
              <a:ln w="6350" cap="rnd">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36" name="PA_淘宝店chenying0907 13">
            <a:extLst>
              <a:ext uri="{FF2B5EF4-FFF2-40B4-BE49-F238E27FC236}">
                <a16:creationId xmlns:a16="http://schemas.microsoft.com/office/drawing/2014/main" id="{AA0B12EF-C35A-BA40-B0B8-906ABE59928C}"/>
              </a:ext>
            </a:extLst>
          </p:cNvPr>
          <p:cNvGrpSpPr/>
          <p:nvPr>
            <p:custDataLst>
              <p:tags r:id="rId9"/>
            </p:custDataLst>
          </p:nvPr>
        </p:nvGrpSpPr>
        <p:grpSpPr>
          <a:xfrm>
            <a:off x="4552252" y="5233126"/>
            <a:ext cx="2939369" cy="687367"/>
            <a:chOff x="4241135" y="3933200"/>
            <a:chExt cx="2204527" cy="515525"/>
          </a:xfrm>
        </p:grpSpPr>
        <p:sp>
          <p:nvSpPr>
            <p:cNvPr id="37" name="PA_文本框 30">
              <a:extLst>
                <a:ext uri="{FF2B5EF4-FFF2-40B4-BE49-F238E27FC236}">
                  <a16:creationId xmlns:a16="http://schemas.microsoft.com/office/drawing/2014/main" id="{B9B9F235-DFF6-8341-9F38-B879B78AADF0}"/>
                </a:ext>
              </a:extLst>
            </p:cNvPr>
            <p:cNvSpPr txBox="1"/>
            <p:nvPr>
              <p:custDataLst>
                <p:tags r:id="rId18"/>
              </p:custDataLst>
            </p:nvPr>
          </p:nvSpPr>
          <p:spPr>
            <a:xfrm>
              <a:off x="4241135" y="3933200"/>
              <a:ext cx="559288" cy="500090"/>
            </a:xfrm>
            <a:prstGeom prst="rect">
              <a:avLst/>
            </a:prstGeom>
            <a:noFill/>
          </p:spPr>
          <p:txBody>
            <a:bodyPr wrap="none" rtlCol="0">
              <a:spAutoFit/>
            </a:bodyPr>
            <a:lstStyle/>
            <a:p>
              <a:pPr defTabSz="914377"/>
              <a:r>
                <a:rPr lang="en-US" altLang="zh-CN" sz="3733" dirty="0">
                  <a:latin typeface="Noto Sans S Chinese Medium" panose="020B0600000000000000" pitchFamily="34" charset="-122"/>
                  <a:ea typeface="Noto Sans S Chinese Medium" panose="020B0600000000000000" pitchFamily="34" charset="-122"/>
                </a:rPr>
                <a:t>05</a:t>
              </a:r>
              <a:endParaRPr lang="zh-CN" altLang="en-US" sz="3733" dirty="0">
                <a:latin typeface="Noto Sans S Chinese Medium" panose="020B0600000000000000" pitchFamily="34" charset="-122"/>
                <a:ea typeface="Noto Sans S Chinese Medium" panose="020B0600000000000000" pitchFamily="34" charset="-122"/>
              </a:endParaRPr>
            </a:p>
          </p:txBody>
        </p:sp>
        <p:sp>
          <p:nvSpPr>
            <p:cNvPr id="38" name="PA_文本框 31">
              <a:extLst>
                <a:ext uri="{FF2B5EF4-FFF2-40B4-BE49-F238E27FC236}">
                  <a16:creationId xmlns:a16="http://schemas.microsoft.com/office/drawing/2014/main" id="{742896E8-8EF6-FB47-AF51-B461EE979F3D}"/>
                </a:ext>
              </a:extLst>
            </p:cNvPr>
            <p:cNvSpPr txBox="1"/>
            <p:nvPr>
              <p:custDataLst>
                <p:tags r:id="rId19"/>
              </p:custDataLst>
            </p:nvPr>
          </p:nvSpPr>
          <p:spPr>
            <a:xfrm>
              <a:off x="5076056" y="4010144"/>
              <a:ext cx="1369606" cy="438581"/>
            </a:xfrm>
            <a:prstGeom prst="rect">
              <a:avLst/>
            </a:prstGeom>
            <a:noFill/>
          </p:spPr>
          <p:txBody>
            <a:bodyPr wrap="none" rtlCol="0">
              <a:spAutoFit/>
            </a:bodyPr>
            <a:lstStyle/>
            <a:p>
              <a:pPr defTabSz="914377"/>
              <a:r>
                <a:rPr lang="zh-TW" altLang="en-US" sz="3200" dirty="0">
                  <a:latin typeface="標楷體" panose="03000509000000000000" pitchFamily="65" charset="-120"/>
                  <a:ea typeface="標楷體" panose="03000509000000000000" pitchFamily="65" charset="-120"/>
                </a:rPr>
                <a:t>對策實施</a:t>
              </a:r>
              <a:endParaRPr lang="zh-CN" altLang="en-US" sz="3200" dirty="0">
                <a:latin typeface="標楷體" panose="03000509000000000000" pitchFamily="65" charset="-120"/>
                <a:ea typeface="標楷體" panose="03000509000000000000" pitchFamily="65" charset="-120"/>
              </a:endParaRPr>
            </a:p>
          </p:txBody>
        </p:sp>
        <p:grpSp>
          <p:nvGrpSpPr>
            <p:cNvPr id="39" name="PA_淘宝店chenying0907 49">
              <a:extLst>
                <a:ext uri="{FF2B5EF4-FFF2-40B4-BE49-F238E27FC236}">
                  <a16:creationId xmlns:a16="http://schemas.microsoft.com/office/drawing/2014/main" id="{ED801B9B-A668-7949-97F0-573BDD859D3E}"/>
                </a:ext>
              </a:extLst>
            </p:cNvPr>
            <p:cNvGrpSpPr/>
            <p:nvPr>
              <p:custDataLst>
                <p:tags r:id="rId20"/>
              </p:custDataLst>
            </p:nvPr>
          </p:nvGrpSpPr>
          <p:grpSpPr>
            <a:xfrm>
              <a:off x="4542184" y="3988159"/>
              <a:ext cx="307149" cy="413301"/>
              <a:chOff x="4211960" y="594800"/>
              <a:chExt cx="374475" cy="662059"/>
            </a:xfrm>
          </p:grpSpPr>
          <p:sp>
            <p:nvSpPr>
              <p:cNvPr id="40" name="直角三角形 39">
                <a:extLst>
                  <a:ext uri="{FF2B5EF4-FFF2-40B4-BE49-F238E27FC236}">
                    <a16:creationId xmlns:a16="http://schemas.microsoft.com/office/drawing/2014/main" id="{4F127466-DFB0-C94A-80DB-0717CC27ACFB}"/>
                  </a:ext>
                </a:extLst>
              </p:cNvPr>
              <p:cNvSpPr/>
              <p:nvPr/>
            </p:nvSpPr>
            <p:spPr>
              <a:xfrm rot="16200000">
                <a:off x="4068168" y="738592"/>
                <a:ext cx="662059" cy="37447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Noto Sans S Chinese Medium" panose="020B0600000000000000" pitchFamily="34" charset="-122"/>
                  <a:ea typeface="Noto Sans S Chinese Medium" panose="020B0600000000000000" pitchFamily="34" charset="-122"/>
                </a:endParaRPr>
              </a:p>
            </p:txBody>
          </p:sp>
          <p:cxnSp>
            <p:nvCxnSpPr>
              <p:cNvPr id="41" name="直接连接符 51">
                <a:extLst>
                  <a:ext uri="{FF2B5EF4-FFF2-40B4-BE49-F238E27FC236}">
                    <a16:creationId xmlns:a16="http://schemas.microsoft.com/office/drawing/2014/main" id="{215180EF-AEC2-004F-AD3E-B06D7730B010}"/>
                  </a:ext>
                </a:extLst>
              </p:cNvPr>
              <p:cNvCxnSpPr>
                <a:stCxn id="40" idx="4"/>
                <a:endCxn id="40" idx="0"/>
              </p:cNvCxnSpPr>
              <p:nvPr/>
            </p:nvCxnSpPr>
            <p:spPr>
              <a:xfrm flipH="1">
                <a:off x="4211960" y="594800"/>
                <a:ext cx="374475" cy="662059"/>
              </a:xfrm>
              <a:prstGeom prst="line">
                <a:avLst/>
              </a:prstGeom>
              <a:ln w="6350" cap="rnd">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42" name="PA_淘宝店chenying0907 1">
            <a:extLst>
              <a:ext uri="{FF2B5EF4-FFF2-40B4-BE49-F238E27FC236}">
                <a16:creationId xmlns:a16="http://schemas.microsoft.com/office/drawing/2014/main" id="{B5070AA4-8642-47CF-8459-09DDD8163163}"/>
              </a:ext>
            </a:extLst>
          </p:cNvPr>
          <p:cNvGrpSpPr/>
          <p:nvPr>
            <p:custDataLst>
              <p:tags r:id="rId10"/>
            </p:custDataLst>
          </p:nvPr>
        </p:nvGrpSpPr>
        <p:grpSpPr>
          <a:xfrm>
            <a:off x="8377574" y="937504"/>
            <a:ext cx="2939368" cy="687367"/>
            <a:chOff x="4241135" y="664220"/>
            <a:chExt cx="2204527" cy="515525"/>
          </a:xfrm>
        </p:grpSpPr>
        <p:sp>
          <p:nvSpPr>
            <p:cNvPr id="43" name="PA_文本框 16">
              <a:extLst>
                <a:ext uri="{FF2B5EF4-FFF2-40B4-BE49-F238E27FC236}">
                  <a16:creationId xmlns:a16="http://schemas.microsoft.com/office/drawing/2014/main" id="{44688FA2-B52E-4E5D-B9FB-470773CAAC0F}"/>
                </a:ext>
              </a:extLst>
            </p:cNvPr>
            <p:cNvSpPr txBox="1"/>
            <p:nvPr>
              <p:custDataLst>
                <p:tags r:id="rId15"/>
              </p:custDataLst>
            </p:nvPr>
          </p:nvSpPr>
          <p:spPr>
            <a:xfrm>
              <a:off x="4241135" y="664220"/>
              <a:ext cx="559288" cy="500089"/>
            </a:xfrm>
            <a:prstGeom prst="rect">
              <a:avLst/>
            </a:prstGeom>
            <a:noFill/>
          </p:spPr>
          <p:txBody>
            <a:bodyPr wrap="none" rtlCol="0">
              <a:spAutoFit/>
            </a:bodyPr>
            <a:lstStyle/>
            <a:p>
              <a:pPr defTabSz="914377"/>
              <a:r>
                <a:rPr lang="en-US" altLang="zh-CN" sz="3733" dirty="0">
                  <a:latin typeface="Noto Sans S Chinese Medium" panose="020B0600000000000000" pitchFamily="34" charset="-122"/>
                  <a:ea typeface="Noto Sans S Chinese Medium" panose="020B0600000000000000" pitchFamily="34" charset="-122"/>
                </a:rPr>
                <a:t>0</a:t>
              </a:r>
              <a:r>
                <a:rPr lang="en-US" altLang="zh-TW" sz="3733" dirty="0">
                  <a:latin typeface="Noto Sans S Chinese Medium" panose="020B0600000000000000" pitchFamily="34" charset="-122"/>
                  <a:ea typeface="Noto Sans S Chinese Medium" panose="020B0600000000000000" pitchFamily="34" charset="-122"/>
                </a:rPr>
                <a:t>6</a:t>
              </a:r>
              <a:endParaRPr lang="zh-CN" altLang="en-US" sz="3733" dirty="0">
                <a:latin typeface="Noto Sans S Chinese Medium" panose="020B0600000000000000" pitchFamily="34" charset="-122"/>
                <a:ea typeface="Noto Sans S Chinese Medium" panose="020B0600000000000000" pitchFamily="34" charset="-122"/>
              </a:endParaRPr>
            </a:p>
          </p:txBody>
        </p:sp>
        <p:sp>
          <p:nvSpPr>
            <p:cNvPr id="44" name="PA_文本框 17">
              <a:extLst>
                <a:ext uri="{FF2B5EF4-FFF2-40B4-BE49-F238E27FC236}">
                  <a16:creationId xmlns:a16="http://schemas.microsoft.com/office/drawing/2014/main" id="{B519EC25-AEF6-4D0F-A2E2-1C71A27246D9}"/>
                </a:ext>
              </a:extLst>
            </p:cNvPr>
            <p:cNvSpPr txBox="1"/>
            <p:nvPr>
              <p:custDataLst>
                <p:tags r:id="rId16"/>
              </p:custDataLst>
            </p:nvPr>
          </p:nvSpPr>
          <p:spPr>
            <a:xfrm>
              <a:off x="5076056" y="741164"/>
              <a:ext cx="1369606" cy="438581"/>
            </a:xfrm>
            <a:prstGeom prst="rect">
              <a:avLst/>
            </a:prstGeom>
            <a:noFill/>
          </p:spPr>
          <p:txBody>
            <a:bodyPr wrap="none" rtlCol="0">
              <a:spAutoFit/>
            </a:bodyPr>
            <a:lstStyle/>
            <a:p>
              <a:pPr defTabSz="914377"/>
              <a:r>
                <a:rPr lang="zh-TW" altLang="en-US" sz="3200" dirty="0">
                  <a:latin typeface="標楷體" panose="03000509000000000000" pitchFamily="65" charset="-120"/>
                  <a:ea typeface="標楷體" panose="03000509000000000000" pitchFamily="65" charset="-120"/>
                </a:rPr>
                <a:t>效果確認</a:t>
              </a:r>
              <a:endParaRPr lang="zh-CN" altLang="en-US" sz="3200" dirty="0">
                <a:latin typeface="標楷體" panose="03000509000000000000" pitchFamily="65" charset="-120"/>
                <a:ea typeface="標楷體" panose="03000509000000000000" pitchFamily="65" charset="-120"/>
              </a:endParaRPr>
            </a:p>
          </p:txBody>
        </p:sp>
        <p:grpSp>
          <p:nvGrpSpPr>
            <p:cNvPr id="45" name="PA_淘宝店chenying0907 39">
              <a:extLst>
                <a:ext uri="{FF2B5EF4-FFF2-40B4-BE49-F238E27FC236}">
                  <a16:creationId xmlns:a16="http://schemas.microsoft.com/office/drawing/2014/main" id="{BCC6D64B-65F5-45BE-A60A-9E79A66034B7}"/>
                </a:ext>
              </a:extLst>
            </p:cNvPr>
            <p:cNvGrpSpPr/>
            <p:nvPr>
              <p:custDataLst>
                <p:tags r:id="rId17"/>
              </p:custDataLst>
            </p:nvPr>
          </p:nvGrpSpPr>
          <p:grpSpPr>
            <a:xfrm>
              <a:off x="4542184" y="719179"/>
              <a:ext cx="307149" cy="413301"/>
              <a:chOff x="4211960" y="594800"/>
              <a:chExt cx="374475" cy="662059"/>
            </a:xfrm>
          </p:grpSpPr>
          <p:sp>
            <p:nvSpPr>
              <p:cNvPr id="46" name="直角三角形 45">
                <a:extLst>
                  <a:ext uri="{FF2B5EF4-FFF2-40B4-BE49-F238E27FC236}">
                    <a16:creationId xmlns:a16="http://schemas.microsoft.com/office/drawing/2014/main" id="{37A8326D-A828-453A-B2CE-185355A9717A}"/>
                  </a:ext>
                </a:extLst>
              </p:cNvPr>
              <p:cNvSpPr/>
              <p:nvPr/>
            </p:nvSpPr>
            <p:spPr>
              <a:xfrm rot="16200000">
                <a:off x="4068168" y="738592"/>
                <a:ext cx="662059" cy="37447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Noto Sans S Chinese Medium" panose="020B0600000000000000" pitchFamily="34" charset="-122"/>
                  <a:ea typeface="Noto Sans S Chinese Medium" panose="020B0600000000000000" pitchFamily="34" charset="-122"/>
                </a:endParaRPr>
              </a:p>
            </p:txBody>
          </p:sp>
          <p:cxnSp>
            <p:nvCxnSpPr>
              <p:cNvPr id="47" name="直接连接符 19">
                <a:extLst>
                  <a:ext uri="{FF2B5EF4-FFF2-40B4-BE49-F238E27FC236}">
                    <a16:creationId xmlns:a16="http://schemas.microsoft.com/office/drawing/2014/main" id="{F857EB55-49DB-46E5-B677-649C325A53F4}"/>
                  </a:ext>
                </a:extLst>
              </p:cNvPr>
              <p:cNvCxnSpPr>
                <a:stCxn id="46" idx="4"/>
                <a:endCxn id="46" idx="0"/>
              </p:cNvCxnSpPr>
              <p:nvPr/>
            </p:nvCxnSpPr>
            <p:spPr>
              <a:xfrm flipH="1">
                <a:off x="4211960" y="594800"/>
                <a:ext cx="374475" cy="662059"/>
              </a:xfrm>
              <a:prstGeom prst="line">
                <a:avLst/>
              </a:prstGeom>
              <a:ln w="6350" cap="rnd">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48" name="PA_淘宝店chenying0907 6">
            <a:extLst>
              <a:ext uri="{FF2B5EF4-FFF2-40B4-BE49-F238E27FC236}">
                <a16:creationId xmlns:a16="http://schemas.microsoft.com/office/drawing/2014/main" id="{17D8F7DB-D837-49B4-A430-DD816E98510C}"/>
              </a:ext>
            </a:extLst>
          </p:cNvPr>
          <p:cNvGrpSpPr/>
          <p:nvPr>
            <p:custDataLst>
              <p:tags r:id="rId11"/>
            </p:custDataLst>
          </p:nvPr>
        </p:nvGrpSpPr>
        <p:grpSpPr>
          <a:xfrm>
            <a:off x="8377576" y="2024625"/>
            <a:ext cx="3349738" cy="687367"/>
            <a:chOff x="4241135" y="1479560"/>
            <a:chExt cx="2512304" cy="515525"/>
          </a:xfrm>
        </p:grpSpPr>
        <p:sp>
          <p:nvSpPr>
            <p:cNvPr id="49" name="PA_文本框 21">
              <a:extLst>
                <a:ext uri="{FF2B5EF4-FFF2-40B4-BE49-F238E27FC236}">
                  <a16:creationId xmlns:a16="http://schemas.microsoft.com/office/drawing/2014/main" id="{858EB11E-F707-4C3C-A7BE-A27BC4D84948}"/>
                </a:ext>
              </a:extLst>
            </p:cNvPr>
            <p:cNvSpPr txBox="1"/>
            <p:nvPr>
              <p:custDataLst>
                <p:tags r:id="rId12"/>
              </p:custDataLst>
            </p:nvPr>
          </p:nvSpPr>
          <p:spPr>
            <a:xfrm>
              <a:off x="4241135" y="1479560"/>
              <a:ext cx="559288" cy="500089"/>
            </a:xfrm>
            <a:prstGeom prst="rect">
              <a:avLst/>
            </a:prstGeom>
            <a:noFill/>
          </p:spPr>
          <p:txBody>
            <a:bodyPr wrap="none" rtlCol="0">
              <a:spAutoFit/>
            </a:bodyPr>
            <a:lstStyle/>
            <a:p>
              <a:pPr defTabSz="914377"/>
              <a:r>
                <a:rPr lang="en-US" altLang="zh-CN" sz="3733" dirty="0">
                  <a:latin typeface="Noto Sans S Chinese Medium" panose="020B0600000000000000" pitchFamily="34" charset="-122"/>
                  <a:ea typeface="Noto Sans S Chinese Medium" panose="020B0600000000000000" pitchFamily="34" charset="-122"/>
                </a:rPr>
                <a:t>0</a:t>
              </a:r>
              <a:r>
                <a:rPr lang="en-US" altLang="zh-TW" sz="3733" dirty="0">
                  <a:latin typeface="Noto Sans S Chinese Medium" panose="020B0600000000000000" pitchFamily="34" charset="-122"/>
                  <a:ea typeface="Noto Sans S Chinese Medium" panose="020B0600000000000000" pitchFamily="34" charset="-122"/>
                </a:rPr>
                <a:t>7</a:t>
              </a:r>
              <a:endParaRPr lang="zh-CN" altLang="en-US" sz="3733" dirty="0">
                <a:latin typeface="Noto Sans S Chinese Medium" panose="020B0600000000000000" pitchFamily="34" charset="-122"/>
                <a:ea typeface="Noto Sans S Chinese Medium" panose="020B0600000000000000" pitchFamily="34" charset="-122"/>
              </a:endParaRPr>
            </a:p>
          </p:txBody>
        </p:sp>
        <p:sp>
          <p:nvSpPr>
            <p:cNvPr id="50" name="PA_文本框 22">
              <a:extLst>
                <a:ext uri="{FF2B5EF4-FFF2-40B4-BE49-F238E27FC236}">
                  <a16:creationId xmlns:a16="http://schemas.microsoft.com/office/drawing/2014/main" id="{C1908706-6596-4F4D-950C-70C6475D279A}"/>
                </a:ext>
              </a:extLst>
            </p:cNvPr>
            <p:cNvSpPr txBox="1"/>
            <p:nvPr>
              <p:custDataLst>
                <p:tags r:id="rId13"/>
              </p:custDataLst>
            </p:nvPr>
          </p:nvSpPr>
          <p:spPr>
            <a:xfrm>
              <a:off x="5076056" y="1556504"/>
              <a:ext cx="1677383" cy="438581"/>
            </a:xfrm>
            <a:prstGeom prst="rect">
              <a:avLst/>
            </a:prstGeom>
            <a:noFill/>
          </p:spPr>
          <p:txBody>
            <a:bodyPr wrap="none" rtlCol="0">
              <a:spAutoFit/>
            </a:bodyPr>
            <a:lstStyle/>
            <a:p>
              <a:pPr defTabSz="914377"/>
              <a:r>
                <a:rPr lang="zh-TW" altLang="en-US" sz="3200" dirty="0">
                  <a:latin typeface="標楷體" panose="03000509000000000000" pitchFamily="65" charset="-120"/>
                  <a:ea typeface="標楷體" panose="03000509000000000000" pitchFamily="65" charset="-120"/>
                </a:rPr>
                <a:t>心得與結論</a:t>
              </a:r>
              <a:endParaRPr lang="zh-CN" altLang="en-US" sz="3200" dirty="0">
                <a:latin typeface="標楷體" panose="03000509000000000000" pitchFamily="65" charset="-120"/>
                <a:ea typeface="標楷體" panose="03000509000000000000" pitchFamily="65" charset="-120"/>
              </a:endParaRPr>
            </a:p>
          </p:txBody>
        </p:sp>
        <p:grpSp>
          <p:nvGrpSpPr>
            <p:cNvPr id="51" name="PA_淘宝店chenying0907 40">
              <a:extLst>
                <a:ext uri="{FF2B5EF4-FFF2-40B4-BE49-F238E27FC236}">
                  <a16:creationId xmlns:a16="http://schemas.microsoft.com/office/drawing/2014/main" id="{7DBF6A6D-CBD0-4881-8C26-7B61A9DDB71F}"/>
                </a:ext>
              </a:extLst>
            </p:cNvPr>
            <p:cNvGrpSpPr/>
            <p:nvPr>
              <p:custDataLst>
                <p:tags r:id="rId14"/>
              </p:custDataLst>
            </p:nvPr>
          </p:nvGrpSpPr>
          <p:grpSpPr>
            <a:xfrm>
              <a:off x="4542184" y="1534519"/>
              <a:ext cx="307149" cy="413301"/>
              <a:chOff x="4211960" y="594800"/>
              <a:chExt cx="374475" cy="662059"/>
            </a:xfrm>
          </p:grpSpPr>
          <p:sp>
            <p:nvSpPr>
              <p:cNvPr id="52" name="直角三角形 51">
                <a:extLst>
                  <a:ext uri="{FF2B5EF4-FFF2-40B4-BE49-F238E27FC236}">
                    <a16:creationId xmlns:a16="http://schemas.microsoft.com/office/drawing/2014/main" id="{16887D51-B07B-4FF4-845A-1711D9A97123}"/>
                  </a:ext>
                </a:extLst>
              </p:cNvPr>
              <p:cNvSpPr/>
              <p:nvPr/>
            </p:nvSpPr>
            <p:spPr>
              <a:xfrm rot="16200000">
                <a:off x="4068168" y="738592"/>
                <a:ext cx="662059" cy="37447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Noto Sans S Chinese Medium" panose="020B0600000000000000" pitchFamily="34" charset="-122"/>
                  <a:ea typeface="Noto Sans S Chinese Medium" panose="020B0600000000000000" pitchFamily="34" charset="-122"/>
                </a:endParaRPr>
              </a:p>
            </p:txBody>
          </p:sp>
          <p:cxnSp>
            <p:nvCxnSpPr>
              <p:cNvPr id="53" name="直接连接符 42">
                <a:extLst>
                  <a:ext uri="{FF2B5EF4-FFF2-40B4-BE49-F238E27FC236}">
                    <a16:creationId xmlns:a16="http://schemas.microsoft.com/office/drawing/2014/main" id="{CC2C467E-EF59-47F0-8AAE-C0C0A071CB11}"/>
                  </a:ext>
                </a:extLst>
              </p:cNvPr>
              <p:cNvCxnSpPr>
                <a:stCxn id="52" idx="4"/>
                <a:endCxn id="52" idx="0"/>
              </p:cNvCxnSpPr>
              <p:nvPr/>
            </p:nvCxnSpPr>
            <p:spPr>
              <a:xfrm flipH="1">
                <a:off x="4211960" y="594800"/>
                <a:ext cx="374475" cy="662059"/>
              </a:xfrm>
              <a:prstGeom prst="line">
                <a:avLst/>
              </a:prstGeom>
              <a:ln w="6350" cap="rnd">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080227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6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90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nodeType="withEffect">
                                  <p:stCondLst>
                                    <p:cond delay="120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nodeType="withEffect">
                                  <p:stCondLst>
                                    <p:cond delay="150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nodeType="withEffect">
                                  <p:stCondLst>
                                    <p:cond delay="180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210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par>
                                <p:cTn id="29" presetID="10" presetClass="entr" presetSubtype="0" fill="hold" nodeType="withEffect">
                                  <p:stCondLst>
                                    <p:cond delay="240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500"/>
                                        <p:tgtEl>
                                          <p:spTgt spid="36"/>
                                        </p:tgtEl>
                                      </p:cBhvr>
                                    </p:animEffect>
                                  </p:childTnLst>
                                </p:cTn>
                              </p:par>
                              <p:par>
                                <p:cTn id="32" presetID="10" presetClass="entr" presetSubtype="0" fill="hold" nodeType="withEffect">
                                  <p:stCondLst>
                                    <p:cond delay="2700"/>
                                  </p:stCondLst>
                                  <p:childTnLst>
                                    <p:set>
                                      <p:cBhvr>
                                        <p:cTn id="33" dur="1" fill="hold">
                                          <p:stCondLst>
                                            <p:cond delay="0"/>
                                          </p:stCondLst>
                                        </p:cTn>
                                        <p:tgtEl>
                                          <p:spTgt spid="42"/>
                                        </p:tgtEl>
                                        <p:attrNameLst>
                                          <p:attrName>style.visibility</p:attrName>
                                        </p:attrNameLst>
                                      </p:cBhvr>
                                      <p:to>
                                        <p:strVal val="visible"/>
                                      </p:to>
                                    </p:set>
                                    <p:animEffect transition="in" filter="fade">
                                      <p:cBhvr>
                                        <p:cTn id="34" dur="500"/>
                                        <p:tgtEl>
                                          <p:spTgt spid="42"/>
                                        </p:tgtEl>
                                      </p:cBhvr>
                                    </p:animEffect>
                                  </p:childTnLst>
                                </p:cTn>
                              </p:par>
                              <p:par>
                                <p:cTn id="35" presetID="10" presetClass="entr" presetSubtype="0" fill="hold" nodeType="withEffect">
                                  <p:stCondLst>
                                    <p:cond delay="3000"/>
                                  </p:stCondLst>
                                  <p:childTnLst>
                                    <p:set>
                                      <p:cBhvr>
                                        <p:cTn id="36" dur="1" fill="hold">
                                          <p:stCondLst>
                                            <p:cond delay="0"/>
                                          </p:stCondLst>
                                        </p:cTn>
                                        <p:tgtEl>
                                          <p:spTgt spid="48"/>
                                        </p:tgtEl>
                                        <p:attrNameLst>
                                          <p:attrName>style.visibility</p:attrName>
                                        </p:attrNameLst>
                                      </p:cBhvr>
                                      <p:to>
                                        <p:strVal val="visible"/>
                                      </p:to>
                                    </p:set>
                                    <p:animEffect transition="in" filter="fade">
                                      <p:cBhvr>
                                        <p:cTn id="3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autoUpdateAnimBg="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261651" y="1315144"/>
            <a:ext cx="2702984" cy="461665"/>
          </a:xfrm>
          <a:prstGeom prst="rect">
            <a:avLst/>
          </a:prstGeom>
          <a:noFill/>
        </p:spPr>
        <p:txBody>
          <a:bodyPr wrap="non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P75-7R</a:t>
            </a:r>
            <a:r>
              <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數據收集</a:t>
            </a:r>
          </a:p>
        </p:txBody>
      </p:sp>
      <p:pic>
        <p:nvPicPr>
          <p:cNvPr id="22" name="圖片 21">
            <a:extLst>
              <a:ext uri="{FF2B5EF4-FFF2-40B4-BE49-F238E27FC236}">
                <a16:creationId xmlns:a16="http://schemas.microsoft.com/office/drawing/2014/main" id="{17FA5DEE-A036-4B23-8FED-B4162BE08622}"/>
              </a:ext>
            </a:extLst>
          </p:cNvPr>
          <p:cNvPicPr>
            <a:picLocks noChangeAspect="1"/>
          </p:cNvPicPr>
          <p:nvPr/>
        </p:nvPicPr>
        <p:blipFill>
          <a:blip r:embed="rId5"/>
          <a:stretch>
            <a:fillRect/>
          </a:stretch>
        </p:blipFill>
        <p:spPr>
          <a:xfrm>
            <a:off x="11440532" y="82983"/>
            <a:ext cx="616128" cy="556885"/>
          </a:xfrm>
          <a:prstGeom prst="rect">
            <a:avLst/>
          </a:prstGeom>
        </p:spPr>
      </p:pic>
      <p:graphicFrame>
        <p:nvGraphicFramePr>
          <p:cNvPr id="3" name="表格 2">
            <a:extLst>
              <a:ext uri="{FF2B5EF4-FFF2-40B4-BE49-F238E27FC236}">
                <a16:creationId xmlns:a16="http://schemas.microsoft.com/office/drawing/2014/main" id="{6DA381BE-3789-491A-A699-42117EE3DE7E}"/>
              </a:ext>
            </a:extLst>
          </p:cNvPr>
          <p:cNvGraphicFramePr>
            <a:graphicFrameLocks noGrp="1"/>
          </p:cNvGraphicFramePr>
          <p:nvPr>
            <p:extLst>
              <p:ext uri="{D42A27DB-BD31-4B8C-83A1-F6EECF244321}">
                <p14:modId xmlns:p14="http://schemas.microsoft.com/office/powerpoint/2010/main" val="1999981919"/>
              </p:ext>
            </p:extLst>
          </p:nvPr>
        </p:nvGraphicFramePr>
        <p:xfrm>
          <a:off x="1623060" y="2370316"/>
          <a:ext cx="9089722" cy="3019365"/>
        </p:xfrm>
        <a:graphic>
          <a:graphicData uri="http://schemas.openxmlformats.org/drawingml/2006/table">
            <a:tbl>
              <a:tblPr firstRow="1" firstCol="1" bandRow="1">
                <a:tableStyleId>{5C22544A-7EE6-4342-B048-85BDC9FD1C3A}</a:tableStyleId>
              </a:tblPr>
              <a:tblGrid>
                <a:gridCol w="1591104">
                  <a:extLst>
                    <a:ext uri="{9D8B030D-6E8A-4147-A177-3AD203B41FA5}">
                      <a16:colId xmlns:a16="http://schemas.microsoft.com/office/drawing/2014/main" val="745882092"/>
                    </a:ext>
                  </a:extLst>
                </a:gridCol>
                <a:gridCol w="1249436">
                  <a:extLst>
                    <a:ext uri="{9D8B030D-6E8A-4147-A177-3AD203B41FA5}">
                      <a16:colId xmlns:a16="http://schemas.microsoft.com/office/drawing/2014/main" val="1904187429"/>
                    </a:ext>
                  </a:extLst>
                </a:gridCol>
                <a:gridCol w="1249436">
                  <a:extLst>
                    <a:ext uri="{9D8B030D-6E8A-4147-A177-3AD203B41FA5}">
                      <a16:colId xmlns:a16="http://schemas.microsoft.com/office/drawing/2014/main" val="2775536776"/>
                    </a:ext>
                  </a:extLst>
                </a:gridCol>
                <a:gridCol w="1250437">
                  <a:extLst>
                    <a:ext uri="{9D8B030D-6E8A-4147-A177-3AD203B41FA5}">
                      <a16:colId xmlns:a16="http://schemas.microsoft.com/office/drawing/2014/main" val="3873775207"/>
                    </a:ext>
                  </a:extLst>
                </a:gridCol>
                <a:gridCol w="1249436">
                  <a:extLst>
                    <a:ext uri="{9D8B030D-6E8A-4147-A177-3AD203B41FA5}">
                      <a16:colId xmlns:a16="http://schemas.microsoft.com/office/drawing/2014/main" val="3613053404"/>
                    </a:ext>
                  </a:extLst>
                </a:gridCol>
                <a:gridCol w="1249436">
                  <a:extLst>
                    <a:ext uri="{9D8B030D-6E8A-4147-A177-3AD203B41FA5}">
                      <a16:colId xmlns:a16="http://schemas.microsoft.com/office/drawing/2014/main" val="3804810590"/>
                    </a:ext>
                  </a:extLst>
                </a:gridCol>
                <a:gridCol w="1250437">
                  <a:extLst>
                    <a:ext uri="{9D8B030D-6E8A-4147-A177-3AD203B41FA5}">
                      <a16:colId xmlns:a16="http://schemas.microsoft.com/office/drawing/2014/main" val="1403963087"/>
                    </a:ext>
                  </a:extLst>
                </a:gridCol>
              </a:tblGrid>
              <a:tr h="350982">
                <a:tc gridSpan="7">
                  <a:txBody>
                    <a:bodyPr/>
                    <a:lstStyle/>
                    <a:p>
                      <a:pPr marL="63500" marR="63500">
                        <a:spcBef>
                          <a:spcPts val="600"/>
                        </a:spcBef>
                        <a:spcAft>
                          <a:spcPts val="0"/>
                        </a:spcAft>
                      </a:pP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P75-7R</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615760533"/>
                  </a:ext>
                </a:extLst>
              </a:tr>
              <a:tr h="296487">
                <a:tc>
                  <a:txBody>
                    <a:bodyPr/>
                    <a:lstStyle/>
                    <a:p>
                      <a:pPr marL="63500" marR="63500" algn="ctr">
                        <a:spcBef>
                          <a:spcPts val="600"/>
                        </a:spcBef>
                        <a:spcAft>
                          <a:spcPts val="0"/>
                        </a:spcAft>
                      </a:pPr>
                      <a:r>
                        <a:rPr lang="zh-TW" sz="1800" kern="100">
                          <a:effectLst/>
                          <a:latin typeface="Times New Roman" panose="02020603050405020304" pitchFamily="18" charset="0"/>
                          <a:ea typeface="標楷體" panose="03000509000000000000" pitchFamily="65" charset="-120"/>
                          <a:cs typeface="Times New Roman" panose="02020603050405020304" pitchFamily="18" charset="0"/>
                        </a:rPr>
                        <a:t>站別</a:t>
                      </a:r>
                    </a:p>
                  </a:txBody>
                  <a:tcPr marL="68580" marR="68580" marT="0" marB="0" anchor="ctr"/>
                </a:tc>
                <a:tc>
                  <a:txBody>
                    <a:bodyPr/>
                    <a:lstStyle/>
                    <a:p>
                      <a:pPr marL="63500" marR="63500" algn="ctr">
                        <a:spcBef>
                          <a:spcPts val="600"/>
                        </a:spcBef>
                        <a:spcAft>
                          <a:spcPts val="0"/>
                        </a:spcAft>
                      </a:pP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ctr">
                        <a:spcBef>
                          <a:spcPts val="600"/>
                        </a:spcBef>
                        <a:spcAft>
                          <a:spcPts val="0"/>
                        </a:spcAft>
                      </a:pP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ctr">
                        <a:spcBef>
                          <a:spcPts val="600"/>
                        </a:spcBef>
                        <a:spcAft>
                          <a:spcPts val="0"/>
                        </a:spcAft>
                      </a:pP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3</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ctr">
                        <a:spcBef>
                          <a:spcPts val="600"/>
                        </a:spcBef>
                        <a:spcAft>
                          <a:spcPts val="0"/>
                        </a:spcAft>
                      </a:pP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4</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ctr">
                        <a:spcBef>
                          <a:spcPts val="600"/>
                        </a:spcBef>
                        <a:spcAft>
                          <a:spcPts val="0"/>
                        </a:spcAft>
                      </a:pP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5</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ctr">
                        <a:spcBef>
                          <a:spcPts val="600"/>
                        </a:spcBef>
                        <a:spcAft>
                          <a:spcPts val="0"/>
                        </a:spcAft>
                      </a:pP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6</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926972123"/>
                  </a:ext>
                </a:extLst>
              </a:tr>
              <a:tr h="592974">
                <a:tc>
                  <a:txBody>
                    <a:bodyPr/>
                    <a:lstStyle/>
                    <a:p>
                      <a:pPr marL="63500" marR="63500" algn="ctr">
                        <a:spcBef>
                          <a:spcPts val="600"/>
                        </a:spcBef>
                        <a:spcAft>
                          <a:spcPts val="0"/>
                        </a:spcAft>
                      </a:pP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作業時間</a:t>
                      </a: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102.98</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r">
                        <a:spcBef>
                          <a:spcPts val="600"/>
                        </a:spcBef>
                        <a:spcAft>
                          <a:spcPts val="0"/>
                        </a:spcAft>
                      </a:pP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117.94</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r">
                        <a:spcBef>
                          <a:spcPts val="600"/>
                        </a:spcBef>
                        <a:spcAft>
                          <a:spcPts val="0"/>
                        </a:spcAft>
                      </a:pP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115.53</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r">
                        <a:spcBef>
                          <a:spcPts val="600"/>
                        </a:spcBef>
                        <a:spcAft>
                          <a:spcPts val="0"/>
                        </a:spcAft>
                      </a:pP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134.63</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r">
                        <a:spcBef>
                          <a:spcPts val="600"/>
                        </a:spcBef>
                        <a:spcAft>
                          <a:spcPts val="0"/>
                        </a:spcAft>
                      </a:pP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116.99</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r">
                        <a:spcBef>
                          <a:spcPts val="600"/>
                        </a:spcBef>
                        <a:spcAft>
                          <a:spcPts val="0"/>
                        </a:spcAft>
                      </a:pP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122.08</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223716427"/>
                  </a:ext>
                </a:extLst>
              </a:tr>
              <a:tr h="592974">
                <a:tc gridSpan="6">
                  <a:txBody>
                    <a:bodyPr/>
                    <a:lstStyle/>
                    <a:p>
                      <a:pPr marL="63500" marR="152400">
                        <a:spcBef>
                          <a:spcPts val="600"/>
                        </a:spcBef>
                        <a:spcAft>
                          <a:spcPts val="0"/>
                        </a:spcAft>
                      </a:pP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總作業時間</a:t>
                      </a: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marL="63500" marR="63500" algn="r">
                        <a:spcBef>
                          <a:spcPts val="600"/>
                        </a:spcBef>
                        <a:spcAft>
                          <a:spcPts val="0"/>
                        </a:spcAft>
                      </a:pP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710.15</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775269157"/>
                  </a:ext>
                </a:extLst>
              </a:tr>
              <a:tr h="592974">
                <a:tc gridSpan="6">
                  <a:txBody>
                    <a:bodyPr/>
                    <a:lstStyle/>
                    <a:p>
                      <a:pPr marL="63500" marR="63500">
                        <a:spcBef>
                          <a:spcPts val="600"/>
                        </a:spcBef>
                        <a:spcAft>
                          <a:spcPts val="0"/>
                        </a:spcAft>
                      </a:pPr>
                      <a:r>
                        <a:rPr lang="zh-TW" sz="1800" kern="100">
                          <a:effectLst/>
                          <a:latin typeface="Times New Roman" panose="02020603050405020304" pitchFamily="18" charset="0"/>
                          <a:ea typeface="標楷體" panose="03000509000000000000" pitchFamily="65" charset="-120"/>
                          <a:cs typeface="Times New Roman" panose="02020603050405020304" pitchFamily="18" charset="0"/>
                        </a:rPr>
                        <a:t>總作業時間含</a:t>
                      </a: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1.1%</a:t>
                      </a:r>
                      <a:r>
                        <a:rPr lang="zh-TW" sz="1800" kern="100">
                          <a:effectLst/>
                          <a:latin typeface="Times New Roman" panose="02020603050405020304" pitchFamily="18" charset="0"/>
                          <a:ea typeface="標楷體" panose="03000509000000000000" pitchFamily="65" charset="-120"/>
                          <a:cs typeface="Times New Roman" panose="02020603050405020304" pitchFamily="18" charset="0"/>
                        </a:rPr>
                        <a:t>寬放</a:t>
                      </a: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a:t>
                      </a:r>
                      <a:r>
                        <a:rPr lang="zh-TW" sz="1800" kern="10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marL="63500" marR="63500" algn="r">
                        <a:spcBef>
                          <a:spcPts val="600"/>
                        </a:spcBef>
                        <a:spcAft>
                          <a:spcPts val="0"/>
                        </a:spcAft>
                      </a:pPr>
                      <a:r>
                        <a:rPr lang="en-US" sz="1800" kern="100">
                          <a:effectLst/>
                          <a:latin typeface="Times New Roman" panose="02020603050405020304" pitchFamily="18" charset="0"/>
                          <a:ea typeface="標楷體" panose="03000509000000000000" pitchFamily="65" charset="-120"/>
                          <a:cs typeface="Times New Roman" panose="02020603050405020304" pitchFamily="18" charset="0"/>
                        </a:rPr>
                        <a:t>781.17</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757193898"/>
                  </a:ext>
                </a:extLst>
              </a:tr>
              <a:tr h="592974">
                <a:tc gridSpan="6">
                  <a:txBody>
                    <a:bodyPr/>
                    <a:lstStyle/>
                    <a:p>
                      <a:pPr marL="63500" marR="63500">
                        <a:spcBef>
                          <a:spcPts val="600"/>
                        </a:spcBef>
                        <a:spcAft>
                          <a:spcPts val="0"/>
                        </a:spcAft>
                      </a:pP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生產線平衡率</a:t>
                      </a:r>
                    </a:p>
                  </a:txBody>
                  <a:tcPr marL="68580" marR="6858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marL="63500" marR="63500" algn="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87.91%</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478236467"/>
                  </a:ext>
                </a:extLst>
              </a:tr>
            </a:tbl>
          </a:graphicData>
        </a:graphic>
      </p:graphicFrame>
      <p:sp>
        <p:nvSpPr>
          <p:cNvPr id="2" name="矩形 1">
            <a:extLst>
              <a:ext uri="{FF2B5EF4-FFF2-40B4-BE49-F238E27FC236}">
                <a16:creationId xmlns:a16="http://schemas.microsoft.com/office/drawing/2014/main" id="{C6EF75B1-4439-4B55-8390-72555272C4D4}"/>
              </a:ext>
            </a:extLst>
          </p:cNvPr>
          <p:cNvSpPr/>
          <p:nvPr/>
        </p:nvSpPr>
        <p:spPr>
          <a:xfrm>
            <a:off x="6957391" y="3021496"/>
            <a:ext cx="1242392" cy="59634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BDC9B6A0-1BFA-4F39-85FA-B9E5BA69DC2B}"/>
              </a:ext>
            </a:extLst>
          </p:cNvPr>
          <p:cNvSpPr/>
          <p:nvPr/>
        </p:nvSpPr>
        <p:spPr>
          <a:xfrm>
            <a:off x="9470390" y="4806587"/>
            <a:ext cx="1242392" cy="59634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文字方塊 16">
            <a:extLst>
              <a:ext uri="{FF2B5EF4-FFF2-40B4-BE49-F238E27FC236}">
                <a16:creationId xmlns:a16="http://schemas.microsoft.com/office/drawing/2014/main" id="{78768AE1-D248-4377-BEEA-96C16932A66B}"/>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20</a:t>
            </a:r>
            <a:endParaRPr dirty="0">
              <a:latin typeface="Times New Roman" pitchFamily="18" charset="0"/>
            </a:endParaRPr>
          </a:p>
        </p:txBody>
      </p:sp>
      <p:grpSp>
        <p:nvGrpSpPr>
          <p:cNvPr id="8" name="PA_淘宝店chenying0907 26">
            <a:extLst>
              <a:ext uri="{FF2B5EF4-FFF2-40B4-BE49-F238E27FC236}">
                <a16:creationId xmlns:a16="http://schemas.microsoft.com/office/drawing/2014/main" id="{93BC114D-6281-4990-AF3D-4FC143EE9CB0}"/>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9" name="淘宝店chenying0907 37">
              <a:extLst>
                <a:ext uri="{FF2B5EF4-FFF2-40B4-BE49-F238E27FC236}">
                  <a16:creationId xmlns:a16="http://schemas.microsoft.com/office/drawing/2014/main" id="{E9B9526F-018E-48EE-A0FD-685D77C5AB30}"/>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0" name="淘宝店chenying0907 38">
              <a:extLst>
                <a:ext uri="{FF2B5EF4-FFF2-40B4-BE49-F238E27FC236}">
                  <a16:creationId xmlns:a16="http://schemas.microsoft.com/office/drawing/2014/main" id="{0505FF27-5244-49C1-86DC-A1E4ABF6C896}"/>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1" name="淘宝店chenying0907 39">
              <a:extLst>
                <a:ext uri="{FF2B5EF4-FFF2-40B4-BE49-F238E27FC236}">
                  <a16:creationId xmlns:a16="http://schemas.microsoft.com/office/drawing/2014/main" id="{9CA04109-CC66-4E7A-88E8-2200B67E6A2D}"/>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2" name="PA_文本框 4">
            <a:extLst>
              <a:ext uri="{FF2B5EF4-FFF2-40B4-BE49-F238E27FC236}">
                <a16:creationId xmlns:a16="http://schemas.microsoft.com/office/drawing/2014/main" id="{4FC3ABE6-5FAE-4934-B5E3-C6A5CFDAF3E0}"/>
              </a:ext>
            </a:extLst>
          </p:cNvPr>
          <p:cNvSpPr txBox="1">
            <a:spLocks noChangeArrowheads="1"/>
          </p:cNvSpPr>
          <p:nvPr>
            <p:custDataLst>
              <p:tags r:id="rId2"/>
            </p:custDataLst>
          </p:nvPr>
        </p:nvSpPr>
        <p:spPr bwMode="auto">
          <a:xfrm>
            <a:off x="1175147" y="239758"/>
            <a:ext cx="435058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r>
              <a:rPr lang="en-US" altLang="zh-TW" sz="3200" b="1" dirty="0">
                <a:latin typeface="Times New Roman" panose="02020603050405020304" pitchFamily="18" charset="0"/>
                <a:ea typeface="標楷體" charset="0"/>
                <a:cs typeface="Times New Roman" panose="02020603050405020304" pitchFamily="18" charset="0"/>
              </a:rPr>
              <a:t>5RA</a:t>
            </a:r>
            <a:r>
              <a:rPr lang="zh-TW" altLang="en-US" sz="3200" b="1" dirty="0">
                <a:latin typeface="Times New Roman" panose="02020603050405020304" pitchFamily="18" charset="0"/>
                <a:ea typeface="標楷體" charset="0"/>
                <a:cs typeface="Times New Roman" panose="02020603050405020304" pitchFamily="18" charset="0"/>
              </a:rPr>
              <a:t>及</a:t>
            </a:r>
            <a:r>
              <a:rPr lang="en-US" altLang="zh-TW" sz="3200" b="1" dirty="0">
                <a:latin typeface="Times New Roman" panose="02020603050405020304" pitchFamily="18" charset="0"/>
                <a:ea typeface="標楷體" charset="0"/>
                <a:cs typeface="Times New Roman" panose="02020603050405020304" pitchFamily="18" charset="0"/>
              </a:rPr>
              <a:t>7R</a:t>
            </a:r>
            <a:r>
              <a:rPr lang="zh-TW" altLang="en-US" sz="3200" b="1" dirty="0">
                <a:latin typeface="Times New Roman" panose="02020603050405020304" pitchFamily="18" charset="0"/>
                <a:ea typeface="標楷體" charset="0"/>
                <a:cs typeface="Times New Roman" panose="02020603050405020304" pitchFamily="18" charset="0"/>
              </a:rPr>
              <a:t>之現況</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把握</a:t>
            </a:r>
            <a:r>
              <a:rPr lang="en-US" altLang="zh-TW" sz="1600" b="1" dirty="0">
                <a:latin typeface="Times New Roman" panose="02020603050405020304" pitchFamily="18" charset="0"/>
                <a:ea typeface="標楷體" panose="03000509000000000000" pitchFamily="65" charset="-120"/>
                <a:cs typeface="Times New Roman" panose="02020603050405020304" pitchFamily="18" charset="0"/>
              </a:rPr>
              <a:t>(6/8)</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3" name="矩形 12">
            <a:extLst>
              <a:ext uri="{FF2B5EF4-FFF2-40B4-BE49-F238E27FC236}">
                <a16:creationId xmlns:a16="http://schemas.microsoft.com/office/drawing/2014/main" id="{AB1EFE41-1E9A-4F1C-97CF-07D1E49A8E23}"/>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04</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553034"/>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048834" y="1177805"/>
            <a:ext cx="4447051" cy="461665"/>
          </a:xfrm>
          <a:prstGeom prst="rect">
            <a:avLst/>
          </a:prstGeom>
          <a:noFill/>
        </p:spPr>
        <p:txBody>
          <a:bodyPr wrap="non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P75-7R</a:t>
            </a:r>
            <a:r>
              <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數據收集</a:t>
            </a:r>
            <a:r>
              <a:rPr kumimoji="0" lang="en-US" altLang="zh-TW"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流程程序圖</a:t>
            </a:r>
            <a:r>
              <a:rPr kumimoji="0" lang="en-US" altLang="zh-TW"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endPar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2" name="圖片 21">
            <a:extLst>
              <a:ext uri="{FF2B5EF4-FFF2-40B4-BE49-F238E27FC236}">
                <a16:creationId xmlns:a16="http://schemas.microsoft.com/office/drawing/2014/main" id="{17FA5DEE-A036-4B23-8FED-B4162BE08622}"/>
              </a:ext>
            </a:extLst>
          </p:cNvPr>
          <p:cNvPicPr>
            <a:picLocks noChangeAspect="1"/>
          </p:cNvPicPr>
          <p:nvPr/>
        </p:nvPicPr>
        <p:blipFill>
          <a:blip r:embed="rId5"/>
          <a:stretch>
            <a:fillRect/>
          </a:stretch>
        </p:blipFill>
        <p:spPr>
          <a:xfrm>
            <a:off x="11440532" y="82983"/>
            <a:ext cx="616128" cy="556885"/>
          </a:xfrm>
          <a:prstGeom prst="rect">
            <a:avLst/>
          </a:prstGeom>
        </p:spPr>
      </p:pic>
      <p:graphicFrame>
        <p:nvGraphicFramePr>
          <p:cNvPr id="15" name="表格 14">
            <a:extLst>
              <a:ext uri="{FF2B5EF4-FFF2-40B4-BE49-F238E27FC236}">
                <a16:creationId xmlns:a16="http://schemas.microsoft.com/office/drawing/2014/main" id="{51E86AD9-76F0-452D-8CA0-5386A25DDBED}"/>
              </a:ext>
            </a:extLst>
          </p:cNvPr>
          <p:cNvGraphicFramePr>
            <a:graphicFrameLocks noGrp="1"/>
          </p:cNvGraphicFramePr>
          <p:nvPr>
            <p:extLst>
              <p:ext uri="{D42A27DB-BD31-4B8C-83A1-F6EECF244321}">
                <p14:modId xmlns:p14="http://schemas.microsoft.com/office/powerpoint/2010/main" val="1848053750"/>
              </p:ext>
            </p:extLst>
          </p:nvPr>
        </p:nvGraphicFramePr>
        <p:xfrm>
          <a:off x="1163782" y="1844824"/>
          <a:ext cx="4572000" cy="3835371"/>
        </p:xfrm>
        <a:graphic>
          <a:graphicData uri="http://schemas.openxmlformats.org/drawingml/2006/table">
            <a:tbl>
              <a:tblPr firstRow="1"/>
              <a:tblGrid>
                <a:gridCol w="1209390">
                  <a:extLst>
                    <a:ext uri="{9D8B030D-6E8A-4147-A177-3AD203B41FA5}">
                      <a16:colId xmlns:a16="http://schemas.microsoft.com/office/drawing/2014/main" val="20000"/>
                    </a:ext>
                  </a:extLst>
                </a:gridCol>
                <a:gridCol w="1618261">
                  <a:extLst>
                    <a:ext uri="{9D8B030D-6E8A-4147-A177-3AD203B41FA5}">
                      <a16:colId xmlns:a16="http://schemas.microsoft.com/office/drawing/2014/main" val="20001"/>
                    </a:ext>
                  </a:extLst>
                </a:gridCol>
                <a:gridCol w="1744349">
                  <a:extLst>
                    <a:ext uri="{9D8B030D-6E8A-4147-A177-3AD203B41FA5}">
                      <a16:colId xmlns:a16="http://schemas.microsoft.com/office/drawing/2014/main" val="20002"/>
                    </a:ext>
                  </a:extLst>
                </a:gridCol>
              </a:tblGrid>
              <a:tr h="965035">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rPr>
                        <a:t>產品：</a:t>
                      </a: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rPr>
                        <a:t>P75</a:t>
                      </a:r>
                      <a:r>
                        <a:rPr lang="zh-TW" altLang="en-US" sz="1800" b="1" baseline="0" dirty="0">
                          <a:latin typeface="Times New Roman" panose="02020603050405020304" pitchFamily="18" charset="0"/>
                          <a:ea typeface="標楷體" panose="03000509000000000000" pitchFamily="65" charset="-120"/>
                          <a:cs typeface="Times New Roman" panose="02020603050405020304" pitchFamily="18" charset="0"/>
                        </a:rPr>
                        <a:t>　製程：</a:t>
                      </a:r>
                      <a:r>
                        <a:rPr lang="en-US" altLang="zh-TW" sz="1800" b="1" baseline="0" dirty="0">
                          <a:latin typeface="Times New Roman" panose="02020603050405020304" pitchFamily="18" charset="0"/>
                          <a:ea typeface="標楷體" panose="03000509000000000000" pitchFamily="65" charset="-120"/>
                          <a:cs typeface="Times New Roman" panose="02020603050405020304" pitchFamily="18" charset="0"/>
                        </a:rPr>
                        <a:t>7R</a:t>
                      </a:r>
                    </a:p>
                    <a:p>
                      <a:pPr marL="342900" indent="-342900">
                        <a:buFont typeface="Wingdings" panose="05000000000000000000" pitchFamily="2" charset="2"/>
                        <a:buChar char="ü"/>
                      </a:pP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rPr>
                        <a:t>以人為準</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buFont typeface="Wingdings" panose="05000000000000000000" pitchFamily="2" charset="2"/>
                        <a:buChar char="ü"/>
                      </a:pP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rPr>
                        <a:t>目前方法</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hMerge="1">
                  <a:txBody>
                    <a:bodyPr/>
                    <a:lstStyle/>
                    <a:p>
                      <a:endParaRPr lang="zh-TW" altLang="en-US" dirty="0"/>
                    </a:p>
                  </a:txBody>
                  <a:tcPr/>
                </a:tc>
                <a:tc hMerge="1">
                  <a:txBody>
                    <a:bodyPr/>
                    <a:lstStyle/>
                    <a:p>
                      <a:endParaRPr lang="zh-TW" altLang="en-US" dirty="0"/>
                    </a:p>
                  </a:txBody>
                  <a:tcPr/>
                </a:tc>
                <a:extLst>
                  <a:ext uri="{0D108BD9-81ED-4DB2-BD59-A6C34878D82A}">
                    <a16:rowId xmlns:a16="http://schemas.microsoft.com/office/drawing/2014/main" val="10000"/>
                  </a:ext>
                </a:extLst>
              </a:tr>
              <a:tr h="410048">
                <a:tc>
                  <a:txBody>
                    <a:bodyPr/>
                    <a:lstStyle/>
                    <a:p>
                      <a:pPr marL="63500" marR="63500" algn="ctr">
                        <a:spcBef>
                          <a:spcPts val="600"/>
                        </a:spcBef>
                        <a:spcAft>
                          <a:spcPts val="0"/>
                        </a:spcAft>
                      </a:pPr>
                      <a:r>
                        <a:rPr lang="zh-TW" sz="1800" b="1" kern="100">
                          <a:effectLst/>
                          <a:latin typeface="Times New Roman" panose="02020603050405020304" pitchFamily="18" charset="0"/>
                          <a:ea typeface="標楷體" panose="03000509000000000000" pitchFamily="65" charset="-120"/>
                          <a:cs typeface="Times New Roman" panose="02020603050405020304" pitchFamily="18" charset="0"/>
                        </a:rPr>
                        <a:t>工作單元</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marR="63500" algn="ctr">
                        <a:spcBef>
                          <a:spcPts val="600"/>
                        </a:spcBef>
                        <a:spcAft>
                          <a:spcPts val="0"/>
                        </a:spcAft>
                      </a:pPr>
                      <a:r>
                        <a:rPr lang="zh-TW"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現況</a:t>
                      </a: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zh-TW"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次</a:t>
                      </a: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ctr">
                        <a:spcBef>
                          <a:spcPts val="600"/>
                        </a:spcBef>
                        <a:spcAft>
                          <a:spcPts val="0"/>
                        </a:spcAft>
                      </a:pPr>
                      <a:r>
                        <a:rPr lang="zh-TW"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時間</a:t>
                      </a: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zh-TW"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10048">
                <a:tc>
                  <a:txBody>
                    <a:bodyPr/>
                    <a:lstStyle/>
                    <a:p>
                      <a:pPr marL="63500" marR="63500" algn="ctr">
                        <a:spcBef>
                          <a:spcPts val="600"/>
                        </a:spcBef>
                        <a:spcAft>
                          <a:spcPts val="0"/>
                        </a:spcAft>
                      </a:pPr>
                      <a:r>
                        <a:rPr lang="zh-TW" sz="1800" b="1" kern="100">
                          <a:effectLst/>
                          <a:latin typeface="Times New Roman" panose="02020603050405020304" pitchFamily="18" charset="0"/>
                          <a:ea typeface="標楷體" panose="03000509000000000000" pitchFamily="65" charset="-120"/>
                          <a:cs typeface="Times New Roman" panose="02020603050405020304" pitchFamily="18" charset="0"/>
                        </a:rPr>
                        <a:t>操作</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81</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490.05</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10048">
                <a:tc>
                  <a:txBody>
                    <a:bodyPr/>
                    <a:lstStyle/>
                    <a:p>
                      <a:pPr marL="63500" marR="63500" algn="ctr">
                        <a:spcBef>
                          <a:spcPts val="600"/>
                        </a:spcBef>
                        <a:spcAft>
                          <a:spcPts val="0"/>
                        </a:spcAft>
                      </a:pPr>
                      <a:r>
                        <a:rPr lang="zh-TW" sz="1800" b="1" kern="100">
                          <a:effectLst/>
                          <a:latin typeface="Times New Roman" panose="02020603050405020304" pitchFamily="18" charset="0"/>
                          <a:ea typeface="標楷體" panose="03000509000000000000" pitchFamily="65" charset="-120"/>
                          <a:cs typeface="Times New Roman" panose="02020603050405020304" pitchFamily="18" charset="0"/>
                        </a:rPr>
                        <a:t>檢查</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130</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67.69</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10048">
                <a:tc>
                  <a:txBody>
                    <a:bodyPr/>
                    <a:lstStyle/>
                    <a:p>
                      <a:pPr marL="63500" marR="63500" algn="ctr">
                        <a:spcBef>
                          <a:spcPts val="600"/>
                        </a:spcBef>
                        <a:spcAft>
                          <a:spcPts val="0"/>
                        </a:spcAft>
                      </a:pPr>
                      <a:r>
                        <a:rPr lang="zh-TW" sz="1800" b="1" kern="100">
                          <a:effectLst/>
                          <a:latin typeface="Times New Roman" panose="02020603050405020304" pitchFamily="18" charset="0"/>
                          <a:ea typeface="標楷體" panose="03000509000000000000" pitchFamily="65" charset="-120"/>
                          <a:cs typeface="Times New Roman" panose="02020603050405020304" pitchFamily="18" charset="0"/>
                        </a:rPr>
                        <a:t>延遲</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10048">
                <a:tc>
                  <a:txBody>
                    <a:bodyPr/>
                    <a:lstStyle/>
                    <a:p>
                      <a:pPr marL="63500" marR="63500" algn="ctr">
                        <a:spcBef>
                          <a:spcPts val="600"/>
                        </a:spcBef>
                        <a:spcAft>
                          <a:spcPts val="0"/>
                        </a:spcAft>
                      </a:pPr>
                      <a:r>
                        <a:rPr lang="zh-TW" sz="1800" b="1" kern="100">
                          <a:effectLst/>
                          <a:latin typeface="Times New Roman" panose="02020603050405020304" pitchFamily="18" charset="0"/>
                          <a:ea typeface="標楷體" panose="03000509000000000000" pitchFamily="65" charset="-120"/>
                          <a:cs typeface="Times New Roman" panose="02020603050405020304" pitchFamily="18" charset="0"/>
                        </a:rPr>
                        <a:t>存儲</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p>
                      <a:pPr marL="63500" marR="63500" algn="r">
                        <a:spcBef>
                          <a:spcPts val="600"/>
                        </a:spcBef>
                        <a:spcAft>
                          <a:spcPts val="0"/>
                        </a:spcAft>
                      </a:pP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p>
                      <a:pPr marL="63500" marR="63500" algn="r">
                        <a:spcBef>
                          <a:spcPts val="600"/>
                        </a:spcBef>
                        <a:spcAft>
                          <a:spcPts val="0"/>
                        </a:spcAft>
                      </a:pP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5"/>
                  </a:ext>
                </a:extLst>
              </a:tr>
              <a:tr h="410048">
                <a:tc>
                  <a:txBody>
                    <a:bodyPr/>
                    <a:lstStyle/>
                    <a:p>
                      <a:pPr marL="63500" marR="63500" algn="ctr">
                        <a:spcBef>
                          <a:spcPts val="600"/>
                        </a:spcBef>
                        <a:spcAft>
                          <a:spcPts val="0"/>
                        </a:spcAft>
                      </a:pPr>
                      <a:r>
                        <a:rPr lang="zh-TW" sz="1800" b="1" kern="100">
                          <a:effectLst/>
                          <a:latin typeface="Times New Roman" panose="02020603050405020304" pitchFamily="18" charset="0"/>
                          <a:ea typeface="標楷體" panose="03000509000000000000" pitchFamily="65" charset="-120"/>
                          <a:cs typeface="Times New Roman" panose="02020603050405020304" pitchFamily="18" charset="0"/>
                        </a:rPr>
                        <a:t>搬運</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p>
                      <a:pPr marL="63500" marR="63500" algn="r">
                        <a:spcBef>
                          <a:spcPts val="600"/>
                        </a:spcBef>
                        <a:spcAft>
                          <a:spcPts val="0"/>
                        </a:spcAft>
                      </a:pP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61</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p>
                      <a:pPr marL="63500" marR="63500" algn="r">
                        <a:spcBef>
                          <a:spcPts val="600"/>
                        </a:spcBef>
                        <a:spcAft>
                          <a:spcPts val="0"/>
                        </a:spcAft>
                      </a:pP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152.41</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6"/>
                  </a:ext>
                </a:extLst>
              </a:tr>
              <a:tr h="410048">
                <a:tc gridSpan="2">
                  <a:txBody>
                    <a:bodyPr/>
                    <a:lstStyle/>
                    <a:p>
                      <a:pPr marL="63500" marR="63500">
                        <a:spcBef>
                          <a:spcPts val="600"/>
                        </a:spcBef>
                        <a:spcAft>
                          <a:spcPts val="0"/>
                        </a:spcAft>
                      </a:pPr>
                      <a:r>
                        <a:rPr lang="zh-TW"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總作業時間</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solidFill>
                      <a:srgbClr val="A5A5A5">
                        <a:lumMod val="40000"/>
                        <a:lumOff val="60000"/>
                      </a:srgbClr>
                    </a:solidFill>
                  </a:tcPr>
                </a:tc>
                <a:tc hMerge="1">
                  <a:txBody>
                    <a:bodyPr/>
                    <a:lstStyle/>
                    <a:p>
                      <a:endParaRPr lang="zh-TW" altLang="en-US"/>
                    </a:p>
                  </a:txBody>
                  <a:tcPr>
                    <a:solidFill>
                      <a:schemeClr val="bg1"/>
                    </a:solidFill>
                  </a:tcPr>
                </a:tc>
                <a:tc>
                  <a:txBody>
                    <a:bodyPr/>
                    <a:lstStyle/>
                    <a:p>
                      <a:pPr marL="63500" marR="63500" algn="r">
                        <a:spcBef>
                          <a:spcPts val="600"/>
                        </a:spcBef>
                        <a:spcAft>
                          <a:spcPts val="0"/>
                        </a:spcAft>
                      </a:pP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710.15</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A5A5A5">
                        <a:lumMod val="40000"/>
                        <a:lumOff val="60000"/>
                      </a:srgbClr>
                    </a:solidFill>
                  </a:tcPr>
                </a:tc>
                <a:extLst>
                  <a:ext uri="{0D108BD9-81ED-4DB2-BD59-A6C34878D82A}">
                    <a16:rowId xmlns:a16="http://schemas.microsoft.com/office/drawing/2014/main" val="10007"/>
                  </a:ext>
                </a:extLst>
              </a:tr>
            </a:tbl>
          </a:graphicData>
        </a:graphic>
      </p:graphicFrame>
      <p:sp>
        <p:nvSpPr>
          <p:cNvPr id="16" name="橢圓 15">
            <a:extLst>
              <a:ext uri="{FF2B5EF4-FFF2-40B4-BE49-F238E27FC236}">
                <a16:creationId xmlns:a16="http://schemas.microsoft.com/office/drawing/2014/main" id="{899BBCBF-12F2-478A-8A85-D280811390EE}"/>
              </a:ext>
            </a:extLst>
          </p:cNvPr>
          <p:cNvSpPr/>
          <p:nvPr/>
        </p:nvSpPr>
        <p:spPr>
          <a:xfrm>
            <a:off x="1165054" y="5936338"/>
            <a:ext cx="216000" cy="216000"/>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dirty="0">
              <a:ln>
                <a:noFill/>
              </a:ln>
              <a:solidFill>
                <a:srgbClr val="000000"/>
              </a:solidFill>
              <a:effectLst/>
              <a:uLnTx/>
              <a:uFillTx/>
              <a:latin typeface="Calibri" panose="020F0502020204030204"/>
              <a:ea typeface="新細明體" panose="02020500000000000000" pitchFamily="18" charset="-120"/>
              <a:cs typeface="+mn-cs"/>
            </a:endParaRPr>
          </a:p>
        </p:txBody>
      </p:sp>
      <p:sp>
        <p:nvSpPr>
          <p:cNvPr id="17" name="向右箭號 23">
            <a:extLst>
              <a:ext uri="{FF2B5EF4-FFF2-40B4-BE49-F238E27FC236}">
                <a16:creationId xmlns:a16="http://schemas.microsoft.com/office/drawing/2014/main" id="{B94AB568-8A2D-4216-8E0E-4545E17984FD}"/>
              </a:ext>
            </a:extLst>
          </p:cNvPr>
          <p:cNvSpPr/>
          <p:nvPr/>
        </p:nvSpPr>
        <p:spPr>
          <a:xfrm>
            <a:off x="3928103" y="5960761"/>
            <a:ext cx="216000" cy="216000"/>
          </a:xfrm>
          <a:prstGeom prst="rightArrow">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8" name="矩形 17">
            <a:extLst>
              <a:ext uri="{FF2B5EF4-FFF2-40B4-BE49-F238E27FC236}">
                <a16:creationId xmlns:a16="http://schemas.microsoft.com/office/drawing/2014/main" id="{567259CF-EF72-435B-86BC-1DC008EA02F1}"/>
              </a:ext>
            </a:extLst>
          </p:cNvPr>
          <p:cNvSpPr/>
          <p:nvPr/>
        </p:nvSpPr>
        <p:spPr>
          <a:xfrm>
            <a:off x="2104745" y="5950490"/>
            <a:ext cx="216000" cy="216000"/>
          </a:xfrm>
          <a:prstGeom prst="rect">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9" name="流程圖: 延遲 18">
            <a:extLst>
              <a:ext uri="{FF2B5EF4-FFF2-40B4-BE49-F238E27FC236}">
                <a16:creationId xmlns:a16="http://schemas.microsoft.com/office/drawing/2014/main" id="{A151D66D-ABC9-4271-9354-720ACA7A975F}"/>
              </a:ext>
            </a:extLst>
          </p:cNvPr>
          <p:cNvSpPr/>
          <p:nvPr/>
        </p:nvSpPr>
        <p:spPr>
          <a:xfrm>
            <a:off x="4835512" y="5974590"/>
            <a:ext cx="216000" cy="216000"/>
          </a:xfrm>
          <a:prstGeom prst="flowChartDelay">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0" name="等腰三角形 19">
            <a:extLst>
              <a:ext uri="{FF2B5EF4-FFF2-40B4-BE49-F238E27FC236}">
                <a16:creationId xmlns:a16="http://schemas.microsoft.com/office/drawing/2014/main" id="{5BB9BD2B-6332-4083-8DF2-2F4F0C21B357}"/>
              </a:ext>
            </a:extLst>
          </p:cNvPr>
          <p:cNvSpPr/>
          <p:nvPr/>
        </p:nvSpPr>
        <p:spPr>
          <a:xfrm flipV="1">
            <a:off x="3021814" y="5960761"/>
            <a:ext cx="216000" cy="216000"/>
          </a:xfrm>
          <a:prstGeom prst="triangl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1" name="文字方塊 20">
            <a:extLst>
              <a:ext uri="{FF2B5EF4-FFF2-40B4-BE49-F238E27FC236}">
                <a16:creationId xmlns:a16="http://schemas.microsoft.com/office/drawing/2014/main" id="{932F1260-063B-43DD-A2E7-23C2676C5368}"/>
              </a:ext>
            </a:extLst>
          </p:cNvPr>
          <p:cNvSpPr txBox="1"/>
          <p:nvPr/>
        </p:nvSpPr>
        <p:spPr>
          <a:xfrm>
            <a:off x="1402732" y="5670092"/>
            <a:ext cx="646331" cy="560795"/>
          </a:xfrm>
          <a:prstGeom prst="rect">
            <a:avLst/>
          </a:prstGeom>
          <a:noFill/>
        </p:spPr>
        <p:txBody>
          <a:bodyPr wrap="non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操作</a:t>
            </a:r>
            <a:endParaRPr kumimoji="0" lang="en-US"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sp>
        <p:nvSpPr>
          <p:cNvPr id="23" name="文字方塊 22">
            <a:extLst>
              <a:ext uri="{FF2B5EF4-FFF2-40B4-BE49-F238E27FC236}">
                <a16:creationId xmlns:a16="http://schemas.microsoft.com/office/drawing/2014/main" id="{15C00988-87FB-48C0-9E7D-4CD4179F34F5}"/>
              </a:ext>
            </a:extLst>
          </p:cNvPr>
          <p:cNvSpPr txBox="1"/>
          <p:nvPr/>
        </p:nvSpPr>
        <p:spPr>
          <a:xfrm>
            <a:off x="2352384" y="5670092"/>
            <a:ext cx="646331" cy="560795"/>
          </a:xfrm>
          <a:prstGeom prst="rect">
            <a:avLst/>
          </a:prstGeom>
          <a:noFill/>
        </p:spPr>
        <p:txBody>
          <a:bodyPr wrap="non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檢驗</a:t>
            </a:r>
            <a:endParaRPr kumimoji="0" lang="en-US"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sp>
        <p:nvSpPr>
          <p:cNvPr id="24" name="文字方塊 23">
            <a:extLst>
              <a:ext uri="{FF2B5EF4-FFF2-40B4-BE49-F238E27FC236}">
                <a16:creationId xmlns:a16="http://schemas.microsoft.com/office/drawing/2014/main" id="{BE7A8F91-AF06-491B-8621-92D7F5F4743F}"/>
              </a:ext>
            </a:extLst>
          </p:cNvPr>
          <p:cNvSpPr txBox="1"/>
          <p:nvPr/>
        </p:nvSpPr>
        <p:spPr>
          <a:xfrm>
            <a:off x="3259793" y="5887943"/>
            <a:ext cx="6463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儲存</a:t>
            </a:r>
          </a:p>
        </p:txBody>
      </p:sp>
      <p:sp>
        <p:nvSpPr>
          <p:cNvPr id="2" name="矩形 1">
            <a:extLst>
              <a:ext uri="{FF2B5EF4-FFF2-40B4-BE49-F238E27FC236}">
                <a16:creationId xmlns:a16="http://schemas.microsoft.com/office/drawing/2014/main" id="{06BE28F3-5755-41FD-8021-7B8DFCEB3303}"/>
              </a:ext>
            </a:extLst>
          </p:cNvPr>
          <p:cNvSpPr/>
          <p:nvPr/>
        </p:nvSpPr>
        <p:spPr>
          <a:xfrm>
            <a:off x="4166082" y="5887943"/>
            <a:ext cx="64633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搬運</a:t>
            </a:r>
          </a:p>
        </p:txBody>
      </p:sp>
      <p:sp>
        <p:nvSpPr>
          <p:cNvPr id="5" name="矩形 4">
            <a:extLst>
              <a:ext uri="{FF2B5EF4-FFF2-40B4-BE49-F238E27FC236}">
                <a16:creationId xmlns:a16="http://schemas.microsoft.com/office/drawing/2014/main" id="{E4076F35-0C4B-4B39-BC3F-371A67C3AC0E}"/>
              </a:ext>
            </a:extLst>
          </p:cNvPr>
          <p:cNvSpPr/>
          <p:nvPr/>
        </p:nvSpPr>
        <p:spPr>
          <a:xfrm>
            <a:off x="5072371" y="5885656"/>
            <a:ext cx="64633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延遲</a:t>
            </a:r>
          </a:p>
        </p:txBody>
      </p:sp>
      <p:pic>
        <p:nvPicPr>
          <p:cNvPr id="3" name="圖片 2">
            <a:extLst>
              <a:ext uri="{FF2B5EF4-FFF2-40B4-BE49-F238E27FC236}">
                <a16:creationId xmlns:a16="http://schemas.microsoft.com/office/drawing/2014/main" id="{8C633D3B-7C14-458E-9876-48D07B6BF7F3}"/>
              </a:ext>
            </a:extLst>
          </p:cNvPr>
          <p:cNvPicPr>
            <a:picLocks noChangeAspect="1"/>
          </p:cNvPicPr>
          <p:nvPr/>
        </p:nvPicPr>
        <p:blipFill>
          <a:blip r:embed="rId6"/>
          <a:stretch>
            <a:fillRect/>
          </a:stretch>
        </p:blipFill>
        <p:spPr>
          <a:xfrm>
            <a:off x="6836573" y="1844824"/>
            <a:ext cx="4120863" cy="5051276"/>
          </a:xfrm>
          <a:prstGeom prst="rect">
            <a:avLst/>
          </a:prstGeom>
        </p:spPr>
      </p:pic>
      <p:pic>
        <p:nvPicPr>
          <p:cNvPr id="32" name="圖片 31">
            <a:extLst>
              <a:ext uri="{FF2B5EF4-FFF2-40B4-BE49-F238E27FC236}">
                <a16:creationId xmlns:a16="http://schemas.microsoft.com/office/drawing/2014/main" id="{29A45FA2-9926-4555-B834-8A7C6D6935B4}"/>
              </a:ext>
            </a:extLst>
          </p:cNvPr>
          <p:cNvPicPr>
            <a:picLocks noChangeAspect="1"/>
          </p:cNvPicPr>
          <p:nvPr/>
        </p:nvPicPr>
        <p:blipFill>
          <a:blip r:embed="rId7"/>
          <a:stretch>
            <a:fillRect/>
          </a:stretch>
        </p:blipFill>
        <p:spPr>
          <a:xfrm>
            <a:off x="1154439" y="3198167"/>
            <a:ext cx="4590686" cy="461665"/>
          </a:xfrm>
          <a:prstGeom prst="rect">
            <a:avLst/>
          </a:prstGeom>
        </p:spPr>
      </p:pic>
      <p:pic>
        <p:nvPicPr>
          <p:cNvPr id="33" name="圖片 32">
            <a:extLst>
              <a:ext uri="{FF2B5EF4-FFF2-40B4-BE49-F238E27FC236}">
                <a16:creationId xmlns:a16="http://schemas.microsoft.com/office/drawing/2014/main" id="{D2A4866F-2919-4ED8-A91B-1563903B9F30}"/>
              </a:ext>
            </a:extLst>
          </p:cNvPr>
          <p:cNvPicPr>
            <a:picLocks noChangeAspect="1"/>
          </p:cNvPicPr>
          <p:nvPr/>
        </p:nvPicPr>
        <p:blipFill>
          <a:blip r:embed="rId7"/>
          <a:stretch>
            <a:fillRect/>
          </a:stretch>
        </p:blipFill>
        <p:spPr>
          <a:xfrm>
            <a:off x="1145096" y="4830396"/>
            <a:ext cx="4590686" cy="461666"/>
          </a:xfrm>
          <a:prstGeom prst="rect">
            <a:avLst/>
          </a:prstGeom>
        </p:spPr>
      </p:pic>
      <p:sp>
        <p:nvSpPr>
          <p:cNvPr id="34" name="文字方塊 33">
            <a:extLst>
              <a:ext uri="{FF2B5EF4-FFF2-40B4-BE49-F238E27FC236}">
                <a16:creationId xmlns:a16="http://schemas.microsoft.com/office/drawing/2014/main" id="{942B144F-48C5-42DD-A6CE-F74A7FFD3409}"/>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21</a:t>
            </a:r>
            <a:endParaRPr dirty="0">
              <a:latin typeface="Times New Roman" pitchFamily="18" charset="0"/>
            </a:endParaRPr>
          </a:p>
        </p:txBody>
      </p:sp>
      <p:grpSp>
        <p:nvGrpSpPr>
          <p:cNvPr id="25" name="PA_淘宝店chenying0907 26">
            <a:extLst>
              <a:ext uri="{FF2B5EF4-FFF2-40B4-BE49-F238E27FC236}">
                <a16:creationId xmlns:a16="http://schemas.microsoft.com/office/drawing/2014/main" id="{1D21E249-1BBE-4A46-B51D-C5C83707E627}"/>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26" name="淘宝店chenying0907 37">
              <a:extLst>
                <a:ext uri="{FF2B5EF4-FFF2-40B4-BE49-F238E27FC236}">
                  <a16:creationId xmlns:a16="http://schemas.microsoft.com/office/drawing/2014/main" id="{1833F0FB-E338-4A9F-AFE5-E585F72BB0F6}"/>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27" name="淘宝店chenying0907 38">
              <a:extLst>
                <a:ext uri="{FF2B5EF4-FFF2-40B4-BE49-F238E27FC236}">
                  <a16:creationId xmlns:a16="http://schemas.microsoft.com/office/drawing/2014/main" id="{27F47A6F-6D8A-45A9-B0B0-BA6028DDF669}"/>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28" name="淘宝店chenying0907 39">
              <a:extLst>
                <a:ext uri="{FF2B5EF4-FFF2-40B4-BE49-F238E27FC236}">
                  <a16:creationId xmlns:a16="http://schemas.microsoft.com/office/drawing/2014/main" id="{385A5B6C-FBE6-4465-8730-D1AC36CF4AF2}"/>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29" name="PA_文本框 4">
            <a:extLst>
              <a:ext uri="{FF2B5EF4-FFF2-40B4-BE49-F238E27FC236}">
                <a16:creationId xmlns:a16="http://schemas.microsoft.com/office/drawing/2014/main" id="{EF459B6B-56C8-4622-A157-094E8D79CA87}"/>
              </a:ext>
            </a:extLst>
          </p:cNvPr>
          <p:cNvSpPr txBox="1">
            <a:spLocks noChangeArrowheads="1"/>
          </p:cNvSpPr>
          <p:nvPr>
            <p:custDataLst>
              <p:tags r:id="rId2"/>
            </p:custDataLst>
          </p:nvPr>
        </p:nvSpPr>
        <p:spPr bwMode="auto">
          <a:xfrm>
            <a:off x="1175146" y="239758"/>
            <a:ext cx="456063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r>
              <a:rPr lang="en-US" altLang="zh-TW" sz="3200" b="1" dirty="0">
                <a:latin typeface="Times New Roman" panose="02020603050405020304" pitchFamily="18" charset="0"/>
                <a:ea typeface="標楷體" charset="0"/>
                <a:cs typeface="Times New Roman" panose="02020603050405020304" pitchFamily="18" charset="0"/>
              </a:rPr>
              <a:t>5RA</a:t>
            </a:r>
            <a:r>
              <a:rPr lang="zh-TW" altLang="en-US" sz="3200" b="1" dirty="0">
                <a:latin typeface="Times New Roman" panose="02020603050405020304" pitchFamily="18" charset="0"/>
                <a:ea typeface="標楷體" charset="0"/>
                <a:cs typeface="Times New Roman" panose="02020603050405020304" pitchFamily="18" charset="0"/>
              </a:rPr>
              <a:t>及</a:t>
            </a:r>
            <a:r>
              <a:rPr lang="en-US" altLang="zh-TW" sz="3200" b="1" dirty="0">
                <a:latin typeface="Times New Roman" panose="02020603050405020304" pitchFamily="18" charset="0"/>
                <a:ea typeface="標楷體" charset="0"/>
                <a:cs typeface="Times New Roman" panose="02020603050405020304" pitchFamily="18" charset="0"/>
              </a:rPr>
              <a:t>7R</a:t>
            </a:r>
            <a:r>
              <a:rPr lang="zh-TW" altLang="en-US" sz="3200" b="1" dirty="0">
                <a:latin typeface="Times New Roman" panose="02020603050405020304" pitchFamily="18" charset="0"/>
                <a:ea typeface="標楷體" charset="0"/>
                <a:cs typeface="Times New Roman" panose="02020603050405020304" pitchFamily="18" charset="0"/>
              </a:rPr>
              <a:t>之現況</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把握</a:t>
            </a:r>
            <a:r>
              <a:rPr lang="en-US" altLang="zh-TW" sz="1600" b="1" dirty="0">
                <a:latin typeface="Times New Roman" panose="02020603050405020304" pitchFamily="18" charset="0"/>
                <a:ea typeface="標楷體" panose="03000509000000000000" pitchFamily="65" charset="-120"/>
                <a:cs typeface="Times New Roman" panose="02020603050405020304" pitchFamily="18" charset="0"/>
              </a:rPr>
              <a:t>(7/8</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32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0" name="矩形 29">
            <a:extLst>
              <a:ext uri="{FF2B5EF4-FFF2-40B4-BE49-F238E27FC236}">
                <a16:creationId xmlns:a16="http://schemas.microsoft.com/office/drawing/2014/main" id="{B7462457-086E-4E57-A94F-33ED6E511561}"/>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04</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
        <p:nvSpPr>
          <p:cNvPr id="13" name="矩形 12">
            <a:extLst>
              <a:ext uri="{FF2B5EF4-FFF2-40B4-BE49-F238E27FC236}">
                <a16:creationId xmlns:a16="http://schemas.microsoft.com/office/drawing/2014/main" id="{BC12E37F-A74F-4022-8FDE-7C83F241FA99}"/>
              </a:ext>
            </a:extLst>
          </p:cNvPr>
          <p:cNvSpPr/>
          <p:nvPr/>
        </p:nvSpPr>
        <p:spPr>
          <a:xfrm>
            <a:off x="6349555" y="1177805"/>
            <a:ext cx="4685898" cy="461665"/>
          </a:xfrm>
          <a:prstGeom prst="rect">
            <a:avLst/>
          </a:prstGeom>
        </p:spPr>
        <p:txBody>
          <a:bodyPr wrap="none">
            <a:spAutoFit/>
          </a:bodyPr>
          <a:lstStyle/>
          <a:p>
            <a:pPr marL="342900" lvl="0" indent="-342900">
              <a:buFont typeface="Arial" panose="020B0604020202020204" pitchFamily="34" charset="0"/>
              <a:buChar char="•"/>
              <a:defRPr/>
            </a:pPr>
            <a:r>
              <a:rPr lang="zh-TW" altLang="en-US" sz="24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流程程序圖以工作站－</a:t>
            </a:r>
            <a:r>
              <a:rPr lang="en-US" altLang="zh-TW" sz="24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為例：</a:t>
            </a:r>
          </a:p>
        </p:txBody>
      </p:sp>
    </p:spTree>
    <p:extLst>
      <p:ext uri="{BB962C8B-B14F-4D97-AF65-F5344CB8AC3E}">
        <p14:creationId xmlns:p14="http://schemas.microsoft.com/office/powerpoint/2010/main" val="86255210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930813" y="1304851"/>
            <a:ext cx="4754828" cy="461665"/>
          </a:xfrm>
          <a:prstGeom prst="rect">
            <a:avLst/>
          </a:prstGeom>
          <a:noFill/>
        </p:spPr>
        <p:txBody>
          <a:bodyPr wrap="non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P75-7R</a:t>
            </a:r>
            <a:r>
              <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數據收集</a:t>
            </a:r>
            <a:r>
              <a:rPr kumimoji="0" lang="en-US" altLang="zh-TW"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操作人程序圖</a:t>
            </a:r>
            <a:r>
              <a:rPr kumimoji="0" lang="en-US" altLang="zh-TW"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endParaRPr kumimoji="0" lang="zh-TW" alt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2" name="圖片 21">
            <a:extLst>
              <a:ext uri="{FF2B5EF4-FFF2-40B4-BE49-F238E27FC236}">
                <a16:creationId xmlns:a16="http://schemas.microsoft.com/office/drawing/2014/main" id="{17FA5DEE-A036-4B23-8FED-B4162BE08622}"/>
              </a:ext>
            </a:extLst>
          </p:cNvPr>
          <p:cNvPicPr>
            <a:picLocks noChangeAspect="1"/>
          </p:cNvPicPr>
          <p:nvPr/>
        </p:nvPicPr>
        <p:blipFill>
          <a:blip r:embed="rId5"/>
          <a:stretch>
            <a:fillRect/>
          </a:stretch>
        </p:blipFill>
        <p:spPr>
          <a:xfrm>
            <a:off x="11440532" y="82983"/>
            <a:ext cx="616128" cy="556885"/>
          </a:xfrm>
          <a:prstGeom prst="rect">
            <a:avLst/>
          </a:prstGeom>
        </p:spPr>
      </p:pic>
      <p:graphicFrame>
        <p:nvGraphicFramePr>
          <p:cNvPr id="15" name="表格 2">
            <a:extLst>
              <a:ext uri="{FF2B5EF4-FFF2-40B4-BE49-F238E27FC236}">
                <a16:creationId xmlns:a16="http://schemas.microsoft.com/office/drawing/2014/main" id="{D4E959D5-A71C-461A-9D95-0A6A2C069D17}"/>
              </a:ext>
            </a:extLst>
          </p:cNvPr>
          <p:cNvGraphicFramePr>
            <a:graphicFrameLocks noGrp="1"/>
          </p:cNvGraphicFramePr>
          <p:nvPr>
            <p:extLst>
              <p:ext uri="{D42A27DB-BD31-4B8C-83A1-F6EECF244321}">
                <p14:modId xmlns:p14="http://schemas.microsoft.com/office/powerpoint/2010/main" val="1495323752"/>
              </p:ext>
            </p:extLst>
          </p:nvPr>
        </p:nvGraphicFramePr>
        <p:xfrm>
          <a:off x="930813" y="2101146"/>
          <a:ext cx="5560193" cy="3385592"/>
        </p:xfrm>
        <a:graphic>
          <a:graphicData uri="http://schemas.openxmlformats.org/drawingml/2006/table">
            <a:tbl>
              <a:tblPr firstRow="1" bandRow="1">
                <a:tableStyleId>{5C22544A-7EE6-4342-B048-85BDC9FD1C3A}</a:tableStyleId>
              </a:tblPr>
              <a:tblGrid>
                <a:gridCol w="820029">
                  <a:extLst>
                    <a:ext uri="{9D8B030D-6E8A-4147-A177-3AD203B41FA5}">
                      <a16:colId xmlns:a16="http://schemas.microsoft.com/office/drawing/2014/main" val="1331723654"/>
                    </a:ext>
                  </a:extLst>
                </a:gridCol>
                <a:gridCol w="1610056">
                  <a:extLst>
                    <a:ext uri="{9D8B030D-6E8A-4147-A177-3AD203B41FA5}">
                      <a16:colId xmlns:a16="http://schemas.microsoft.com/office/drawing/2014/main" val="2445282599"/>
                    </a:ext>
                  </a:extLst>
                </a:gridCol>
                <a:gridCol w="1590055">
                  <a:extLst>
                    <a:ext uri="{9D8B030D-6E8A-4147-A177-3AD203B41FA5}">
                      <a16:colId xmlns:a16="http://schemas.microsoft.com/office/drawing/2014/main" val="753952168"/>
                    </a:ext>
                  </a:extLst>
                </a:gridCol>
                <a:gridCol w="1540053">
                  <a:extLst>
                    <a:ext uri="{9D8B030D-6E8A-4147-A177-3AD203B41FA5}">
                      <a16:colId xmlns:a16="http://schemas.microsoft.com/office/drawing/2014/main" val="978318770"/>
                    </a:ext>
                  </a:extLst>
                </a:gridCol>
              </a:tblGrid>
              <a:tr h="423199">
                <a:tc gridSpan="4">
                  <a:txBody>
                    <a:bodyPr/>
                    <a:lstStyle/>
                    <a:p>
                      <a:r>
                        <a:rPr lang="en-US" altLang="zh-TW" dirty="0">
                          <a:latin typeface="Times New Roman" panose="02020603050405020304" pitchFamily="18" charset="0"/>
                          <a:ea typeface="標楷體" panose="03000509000000000000" pitchFamily="65" charset="-120"/>
                          <a:cs typeface="Times New Roman" panose="02020603050405020304" pitchFamily="18" charset="0"/>
                        </a:rPr>
                        <a:t>P75-7R</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extLst>
                  <a:ext uri="{0D108BD9-81ED-4DB2-BD59-A6C34878D82A}">
                    <a16:rowId xmlns:a16="http://schemas.microsoft.com/office/drawing/2014/main" val="383238605"/>
                  </a:ext>
                </a:extLst>
              </a:tr>
              <a:tr h="423199">
                <a:tc>
                  <a:txBody>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站別</a:t>
                      </a:r>
                    </a:p>
                  </a:txBody>
                  <a:tcPr anchor="ctr"/>
                </a:tc>
                <a:tc>
                  <a:txBody>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左手作業</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秒</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右手作業</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秒</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雙手相差</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秒</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a:t>
                      </a:r>
                    </a:p>
                  </a:txBody>
                  <a:tcPr anchor="ctr"/>
                </a:tc>
                <a:extLst>
                  <a:ext uri="{0D108BD9-81ED-4DB2-BD59-A6C34878D82A}">
                    <a16:rowId xmlns:a16="http://schemas.microsoft.com/office/drawing/2014/main" val="2902010697"/>
                  </a:ext>
                </a:extLst>
              </a:tr>
              <a:tr h="423199">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97.23</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89.65</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7.58</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val="1304623847"/>
                  </a:ext>
                </a:extLst>
              </a:tr>
              <a:tr h="423199">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2</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92.75</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109.51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16.76</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val="2071996066"/>
                  </a:ext>
                </a:extLst>
              </a:tr>
              <a:tr h="423199">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3</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101.22</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113.17</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11.95</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val="1006776540"/>
                  </a:ext>
                </a:extLst>
              </a:tr>
              <a:tr h="423199">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4</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108.82</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125.19</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16.37</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val="936963480"/>
                  </a:ext>
                </a:extLst>
              </a:tr>
              <a:tr h="423199">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5</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80.76</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114.48</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33.72</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val="1924859444"/>
                  </a:ext>
                </a:extLst>
              </a:tr>
              <a:tr h="423199">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6</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96.49</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109.53</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tc>
                  <a:txBody>
                    <a:bodyPr/>
                    <a:lstStyle/>
                    <a:p>
                      <a:pPr algn="r"/>
                      <a:r>
                        <a:rPr lang="en-US" altLang="zh-TW" dirty="0">
                          <a:latin typeface="Times New Roman" panose="02020603050405020304" pitchFamily="18" charset="0"/>
                          <a:ea typeface="標楷體" panose="03000509000000000000" pitchFamily="65" charset="-120"/>
                          <a:cs typeface="Times New Roman" panose="02020603050405020304" pitchFamily="18" charset="0"/>
                        </a:rPr>
                        <a:t>13.04</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tc>
                <a:extLst>
                  <a:ext uri="{0D108BD9-81ED-4DB2-BD59-A6C34878D82A}">
                    <a16:rowId xmlns:a16="http://schemas.microsoft.com/office/drawing/2014/main" val="2747282540"/>
                  </a:ext>
                </a:extLst>
              </a:tr>
            </a:tbl>
          </a:graphicData>
        </a:graphic>
      </p:graphicFrame>
      <p:pic>
        <p:nvPicPr>
          <p:cNvPr id="2" name="圖片 1">
            <a:extLst>
              <a:ext uri="{FF2B5EF4-FFF2-40B4-BE49-F238E27FC236}">
                <a16:creationId xmlns:a16="http://schemas.microsoft.com/office/drawing/2014/main" id="{268E2765-C03A-4F1E-8A39-B5E66FC2C86D}"/>
              </a:ext>
            </a:extLst>
          </p:cNvPr>
          <p:cNvPicPr>
            <a:picLocks noChangeAspect="1"/>
          </p:cNvPicPr>
          <p:nvPr/>
        </p:nvPicPr>
        <p:blipFill>
          <a:blip r:embed="rId6"/>
          <a:stretch>
            <a:fillRect/>
          </a:stretch>
        </p:blipFill>
        <p:spPr>
          <a:xfrm>
            <a:off x="7281151" y="2023980"/>
            <a:ext cx="3980036" cy="4373010"/>
          </a:xfrm>
          <a:prstGeom prst="rect">
            <a:avLst/>
          </a:prstGeom>
        </p:spPr>
      </p:pic>
      <p:sp>
        <p:nvSpPr>
          <p:cNvPr id="24" name="文字方塊 23">
            <a:extLst>
              <a:ext uri="{FF2B5EF4-FFF2-40B4-BE49-F238E27FC236}">
                <a16:creationId xmlns:a16="http://schemas.microsoft.com/office/drawing/2014/main" id="{1406EE24-9F13-475B-93ED-5D4587CBE32E}"/>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22</a:t>
            </a:r>
            <a:endParaRPr dirty="0">
              <a:latin typeface="Times New Roman" pitchFamily="18" charset="0"/>
            </a:endParaRPr>
          </a:p>
        </p:txBody>
      </p:sp>
      <p:grpSp>
        <p:nvGrpSpPr>
          <p:cNvPr id="16" name="PA_淘宝店chenying0907 26">
            <a:extLst>
              <a:ext uri="{FF2B5EF4-FFF2-40B4-BE49-F238E27FC236}">
                <a16:creationId xmlns:a16="http://schemas.microsoft.com/office/drawing/2014/main" id="{C80CAFD4-955A-4375-B48A-C9EB454B273F}"/>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7" name="淘宝店chenying0907 37">
              <a:extLst>
                <a:ext uri="{FF2B5EF4-FFF2-40B4-BE49-F238E27FC236}">
                  <a16:creationId xmlns:a16="http://schemas.microsoft.com/office/drawing/2014/main" id="{0C86969D-1E2F-47F8-B1E8-5DB1320DFC33}"/>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8" name="淘宝店chenying0907 38">
              <a:extLst>
                <a:ext uri="{FF2B5EF4-FFF2-40B4-BE49-F238E27FC236}">
                  <a16:creationId xmlns:a16="http://schemas.microsoft.com/office/drawing/2014/main" id="{D67A0091-48AD-4217-91D1-9B6E7677407D}"/>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9" name="淘宝店chenying0907 39">
              <a:extLst>
                <a:ext uri="{FF2B5EF4-FFF2-40B4-BE49-F238E27FC236}">
                  <a16:creationId xmlns:a16="http://schemas.microsoft.com/office/drawing/2014/main" id="{B49F45B0-5C36-471A-B061-FC65E02CBEBB}"/>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20" name="PA_文本框 4">
            <a:extLst>
              <a:ext uri="{FF2B5EF4-FFF2-40B4-BE49-F238E27FC236}">
                <a16:creationId xmlns:a16="http://schemas.microsoft.com/office/drawing/2014/main" id="{5DE1D76B-AF88-4250-B5BC-5B21A27CCD8F}"/>
              </a:ext>
            </a:extLst>
          </p:cNvPr>
          <p:cNvSpPr txBox="1">
            <a:spLocks noChangeArrowheads="1"/>
          </p:cNvSpPr>
          <p:nvPr>
            <p:custDataLst>
              <p:tags r:id="rId2"/>
            </p:custDataLst>
          </p:nvPr>
        </p:nvSpPr>
        <p:spPr bwMode="auto">
          <a:xfrm>
            <a:off x="1175146" y="239758"/>
            <a:ext cx="483807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r>
              <a:rPr lang="en-US" altLang="zh-TW" sz="3200" b="1" dirty="0">
                <a:latin typeface="Times New Roman" panose="02020603050405020304" pitchFamily="18" charset="0"/>
                <a:ea typeface="標楷體" charset="0"/>
                <a:cs typeface="Times New Roman" panose="02020603050405020304" pitchFamily="18" charset="0"/>
              </a:rPr>
              <a:t>5RA</a:t>
            </a:r>
            <a:r>
              <a:rPr lang="zh-TW" altLang="en-US" sz="3200" b="1" dirty="0">
                <a:latin typeface="Times New Roman" panose="02020603050405020304" pitchFamily="18" charset="0"/>
                <a:ea typeface="標楷體" charset="0"/>
                <a:cs typeface="Times New Roman" panose="02020603050405020304" pitchFamily="18" charset="0"/>
              </a:rPr>
              <a:t>及</a:t>
            </a:r>
            <a:r>
              <a:rPr lang="en-US" altLang="zh-TW" sz="3200" b="1" dirty="0">
                <a:latin typeface="Times New Roman" panose="02020603050405020304" pitchFamily="18" charset="0"/>
                <a:ea typeface="標楷體" charset="0"/>
                <a:cs typeface="Times New Roman" panose="02020603050405020304" pitchFamily="18" charset="0"/>
              </a:rPr>
              <a:t>7R</a:t>
            </a:r>
            <a:r>
              <a:rPr lang="zh-TW" altLang="en-US" sz="3200" b="1" dirty="0">
                <a:latin typeface="Times New Roman" panose="02020603050405020304" pitchFamily="18" charset="0"/>
                <a:ea typeface="標楷體" charset="0"/>
                <a:cs typeface="Times New Roman" panose="02020603050405020304" pitchFamily="18" charset="0"/>
              </a:rPr>
              <a:t>之現況</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把握</a:t>
            </a:r>
            <a:r>
              <a:rPr lang="en-US" altLang="zh-TW" sz="1600" b="1" dirty="0">
                <a:latin typeface="Times New Roman" panose="02020603050405020304" pitchFamily="18" charset="0"/>
                <a:ea typeface="標楷體" panose="03000509000000000000" pitchFamily="65" charset="-120"/>
                <a:cs typeface="Times New Roman" panose="02020603050405020304" pitchFamily="18" charset="0"/>
              </a:rPr>
              <a:t>(8/8)</a:t>
            </a:r>
            <a:endParaRPr lang="zh-TW" altLang="en-US"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1" name="矩形 20">
            <a:extLst>
              <a:ext uri="{FF2B5EF4-FFF2-40B4-BE49-F238E27FC236}">
                <a16:creationId xmlns:a16="http://schemas.microsoft.com/office/drawing/2014/main" id="{981FAF9F-A989-4673-A53C-B61D38EF2752}"/>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04</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
        <p:nvSpPr>
          <p:cNvPr id="13" name="矩形 12">
            <a:extLst>
              <a:ext uri="{FF2B5EF4-FFF2-40B4-BE49-F238E27FC236}">
                <a16:creationId xmlns:a16="http://schemas.microsoft.com/office/drawing/2014/main" id="{802761DA-1FB1-48C8-BB41-D17A16E38A8E}"/>
              </a:ext>
            </a:extLst>
          </p:cNvPr>
          <p:cNvSpPr/>
          <p:nvPr/>
        </p:nvSpPr>
        <p:spPr>
          <a:xfrm>
            <a:off x="6850937" y="1329915"/>
            <a:ext cx="4993675" cy="461665"/>
          </a:xfrm>
          <a:prstGeom prst="rect">
            <a:avLst/>
          </a:prstGeom>
        </p:spPr>
        <p:txBody>
          <a:bodyPr wrap="none">
            <a:spAutoFit/>
          </a:bodyPr>
          <a:lstStyle/>
          <a:p>
            <a:pPr marL="342900" lvl="0" indent="-342900">
              <a:buFont typeface="Arial" panose="020B0604020202020204" pitchFamily="34" charset="0"/>
              <a:buChar char="•"/>
              <a:defRPr/>
            </a:pPr>
            <a:r>
              <a:rPr lang="zh-TW" altLang="en-US" sz="24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操作人程序圖以工作站－</a:t>
            </a:r>
            <a:r>
              <a:rPr lang="en-US" altLang="zh-TW" sz="24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為例：</a:t>
            </a:r>
          </a:p>
        </p:txBody>
      </p:sp>
    </p:spTree>
    <p:extLst>
      <p:ext uri="{BB962C8B-B14F-4D97-AF65-F5344CB8AC3E}">
        <p14:creationId xmlns:p14="http://schemas.microsoft.com/office/powerpoint/2010/main" val="1441690016"/>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ṣḷiḑé"/>
          <p:cNvSpPr/>
          <p:nvPr/>
        </p:nvSpPr>
        <p:spPr bwMode="auto">
          <a:xfrm rot="1333271">
            <a:off x="10668597" y="5624295"/>
            <a:ext cx="696086" cy="8400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tx2">
              <a:lumMod val="40000"/>
              <a:lumOff val="60000"/>
            </a:schemeClr>
          </a:solidFill>
          <a:ln>
            <a:noFill/>
          </a:ln>
          <a:effectLst/>
        </p:spPr>
        <p:txBody>
          <a:bodyPr anchor="ctr"/>
          <a:lstStyle/>
          <a:p>
            <a:pPr algn="ctr"/>
            <a:endParaRPr/>
          </a:p>
        </p:txBody>
      </p:sp>
      <p:pic>
        <p:nvPicPr>
          <p:cNvPr id="22" name="圖片 21">
            <a:extLst>
              <a:ext uri="{FF2B5EF4-FFF2-40B4-BE49-F238E27FC236}">
                <a16:creationId xmlns:a16="http://schemas.microsoft.com/office/drawing/2014/main" id="{5AD32867-D6B8-4C0D-9183-ACFAAA5073AA}"/>
              </a:ext>
            </a:extLst>
          </p:cNvPr>
          <p:cNvPicPr>
            <a:picLocks noChangeAspect="1"/>
          </p:cNvPicPr>
          <p:nvPr/>
        </p:nvPicPr>
        <p:blipFill>
          <a:blip r:embed="rId5"/>
          <a:stretch>
            <a:fillRect/>
          </a:stretch>
        </p:blipFill>
        <p:spPr>
          <a:xfrm>
            <a:off x="11440532" y="82983"/>
            <a:ext cx="616128" cy="556885"/>
          </a:xfrm>
          <a:prstGeom prst="rect">
            <a:avLst/>
          </a:prstGeom>
        </p:spPr>
      </p:pic>
      <p:graphicFrame>
        <p:nvGraphicFramePr>
          <p:cNvPr id="7" name="表格 6">
            <a:extLst>
              <a:ext uri="{FF2B5EF4-FFF2-40B4-BE49-F238E27FC236}">
                <a16:creationId xmlns:a16="http://schemas.microsoft.com/office/drawing/2014/main" id="{B3C81D09-6132-4EBA-86B5-F352BC2DFAAC}"/>
              </a:ext>
            </a:extLst>
          </p:cNvPr>
          <p:cNvGraphicFramePr>
            <a:graphicFrameLocks noGrp="1"/>
          </p:cNvGraphicFramePr>
          <p:nvPr>
            <p:extLst>
              <p:ext uri="{D42A27DB-BD31-4B8C-83A1-F6EECF244321}">
                <p14:modId xmlns:p14="http://schemas.microsoft.com/office/powerpoint/2010/main" val="3161817306"/>
              </p:ext>
            </p:extLst>
          </p:nvPr>
        </p:nvGraphicFramePr>
        <p:xfrm>
          <a:off x="6101325" y="2915242"/>
          <a:ext cx="5652250" cy="1525720"/>
        </p:xfrm>
        <a:graphic>
          <a:graphicData uri="http://schemas.openxmlformats.org/drawingml/2006/table">
            <a:tbl>
              <a:tblPr firstRow="1" firstCol="1" bandRow="1">
                <a:tableStyleId>{5C22544A-7EE6-4342-B048-85BDC9FD1C3A}</a:tableStyleId>
              </a:tblPr>
              <a:tblGrid>
                <a:gridCol w="2891892">
                  <a:extLst>
                    <a:ext uri="{9D8B030D-6E8A-4147-A177-3AD203B41FA5}">
                      <a16:colId xmlns:a16="http://schemas.microsoft.com/office/drawing/2014/main" val="3026106659"/>
                    </a:ext>
                  </a:extLst>
                </a:gridCol>
                <a:gridCol w="2760358">
                  <a:extLst>
                    <a:ext uri="{9D8B030D-6E8A-4147-A177-3AD203B41FA5}">
                      <a16:colId xmlns:a16="http://schemas.microsoft.com/office/drawing/2014/main" val="271434624"/>
                    </a:ext>
                  </a:extLst>
                </a:gridCol>
              </a:tblGrid>
              <a:tr h="381430">
                <a:tc>
                  <a:txBody>
                    <a:bodyPr/>
                    <a:lstStyle/>
                    <a:p>
                      <a:pPr marL="63500" marR="63500">
                        <a:spcBef>
                          <a:spcPts val="600"/>
                        </a:spcBef>
                        <a:spcAft>
                          <a:spcPts val="0"/>
                        </a:spcAft>
                      </a:pPr>
                      <a:r>
                        <a:rPr lang="en-US" sz="1800" dirty="0">
                          <a:effectLst/>
                          <a:latin typeface="Times New Roman" panose="02020603050405020304" pitchFamily="18" charset="0"/>
                          <a:ea typeface="標楷體" panose="03000509000000000000" pitchFamily="65" charset="-120"/>
                          <a:cs typeface="Times New Roman" panose="02020603050405020304" pitchFamily="18" charset="0"/>
                        </a:rPr>
                        <a:t>P75-FT</a:t>
                      </a:r>
                      <a:r>
                        <a:rPr lang="zh-TW" sz="1800" dirty="0">
                          <a:effectLst/>
                          <a:latin typeface="Times New Roman" panose="02020603050405020304" pitchFamily="18" charset="0"/>
                          <a:ea typeface="標楷體" panose="03000509000000000000" pitchFamily="65" charset="-120"/>
                          <a:cs typeface="Times New Roman" panose="02020603050405020304" pitchFamily="18" charset="0"/>
                        </a:rPr>
                        <a:t>測試站</a:t>
                      </a:r>
                    </a:p>
                  </a:txBody>
                  <a:tcPr marL="68580" marR="68580" marT="0" marB="0" anchor="ctr"/>
                </a:tc>
                <a:tc>
                  <a:txBody>
                    <a:bodyPr/>
                    <a:lstStyle/>
                    <a:p>
                      <a:pPr marL="63500" marR="63500" algn="ctr">
                        <a:spcBef>
                          <a:spcPts val="600"/>
                        </a:spcBef>
                        <a:spcAft>
                          <a:spcPts val="0"/>
                        </a:spcAft>
                      </a:pPr>
                      <a:r>
                        <a:rPr lang="zh-TW" sz="1800" dirty="0">
                          <a:effectLst/>
                          <a:latin typeface="Times New Roman" panose="02020603050405020304" pitchFamily="18" charset="0"/>
                          <a:ea typeface="標楷體" panose="03000509000000000000" pitchFamily="65" charset="-120"/>
                          <a:cs typeface="Times New Roman" panose="02020603050405020304" pitchFamily="18" charset="0"/>
                        </a:rPr>
                        <a:t>改善前</a:t>
                      </a:r>
                    </a:p>
                  </a:txBody>
                  <a:tcPr marL="68580" marR="68580" marT="0" marB="0" anchor="ctr"/>
                </a:tc>
                <a:extLst>
                  <a:ext uri="{0D108BD9-81ED-4DB2-BD59-A6C34878D82A}">
                    <a16:rowId xmlns:a16="http://schemas.microsoft.com/office/drawing/2014/main" val="1738290337"/>
                  </a:ext>
                </a:extLst>
              </a:tr>
              <a:tr h="381430">
                <a:tc>
                  <a:txBody>
                    <a:bodyPr/>
                    <a:lstStyle/>
                    <a:p>
                      <a:pPr marL="63500" marR="63500">
                        <a:spcBef>
                          <a:spcPts val="600"/>
                        </a:spcBef>
                        <a:spcAft>
                          <a:spcPts val="0"/>
                        </a:spcAft>
                      </a:pPr>
                      <a:r>
                        <a:rPr lang="zh-TW" sz="1800">
                          <a:effectLst/>
                          <a:latin typeface="Times New Roman" panose="02020603050405020304" pitchFamily="18" charset="0"/>
                          <a:ea typeface="標楷體" panose="03000509000000000000" pitchFamily="65" charset="-120"/>
                          <a:cs typeface="Times New Roman" panose="02020603050405020304" pitchFamily="18" charset="0"/>
                        </a:rPr>
                        <a:t>搬運次數</a:t>
                      </a:r>
                      <a:r>
                        <a:rPr lang="en-US" sz="1800">
                          <a:effectLst/>
                          <a:latin typeface="Times New Roman" panose="02020603050405020304" pitchFamily="18" charset="0"/>
                          <a:ea typeface="標楷體" panose="03000509000000000000" pitchFamily="65" charset="-120"/>
                          <a:cs typeface="Times New Roman" panose="02020603050405020304" pitchFamily="18" charset="0"/>
                        </a:rPr>
                        <a:t>(</a:t>
                      </a:r>
                      <a:r>
                        <a:rPr lang="zh-TW" sz="1800">
                          <a:effectLst/>
                          <a:latin typeface="Times New Roman" panose="02020603050405020304" pitchFamily="18" charset="0"/>
                          <a:ea typeface="標楷體" panose="03000509000000000000" pitchFamily="65" charset="-120"/>
                          <a:cs typeface="Times New Roman" panose="02020603050405020304" pitchFamily="18" charset="0"/>
                        </a:rPr>
                        <a:t>次</a:t>
                      </a:r>
                      <a:r>
                        <a:rPr lang="en-US" sz="180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r">
                        <a:spcBef>
                          <a:spcPts val="600"/>
                        </a:spcBef>
                        <a:spcAft>
                          <a:spcPts val="0"/>
                        </a:spcAft>
                      </a:pPr>
                      <a:r>
                        <a:rPr lang="en-US" altLang="zh-TW" sz="1800" dirty="0">
                          <a:effectLst/>
                          <a:latin typeface="Times New Roman" panose="02020603050405020304" pitchFamily="18" charset="0"/>
                          <a:ea typeface="標楷體" panose="03000509000000000000" pitchFamily="65" charset="-120"/>
                          <a:cs typeface="Times New Roman" panose="02020603050405020304" pitchFamily="18" charset="0"/>
                        </a:rPr>
                        <a:t>10</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504384592"/>
                  </a:ext>
                </a:extLst>
              </a:tr>
              <a:tr h="381430">
                <a:tc>
                  <a:txBody>
                    <a:bodyPr/>
                    <a:lstStyle/>
                    <a:p>
                      <a:pPr marL="63500" marR="63500">
                        <a:spcBef>
                          <a:spcPts val="600"/>
                        </a:spcBef>
                        <a:spcAft>
                          <a:spcPts val="0"/>
                        </a:spcAft>
                      </a:pPr>
                      <a:r>
                        <a:rPr lang="zh-TW" sz="1800">
                          <a:effectLst/>
                          <a:latin typeface="Times New Roman" panose="02020603050405020304" pitchFamily="18" charset="0"/>
                          <a:ea typeface="標楷體" panose="03000509000000000000" pitchFamily="65" charset="-120"/>
                          <a:cs typeface="Times New Roman" panose="02020603050405020304" pitchFamily="18" charset="0"/>
                        </a:rPr>
                        <a:t>搬運總共花費時間</a:t>
                      </a:r>
                      <a:r>
                        <a:rPr lang="en-US" sz="1800">
                          <a:effectLst/>
                          <a:latin typeface="Times New Roman" panose="02020603050405020304" pitchFamily="18" charset="0"/>
                          <a:ea typeface="標楷體" panose="03000509000000000000" pitchFamily="65" charset="-120"/>
                          <a:cs typeface="Times New Roman" panose="02020603050405020304" pitchFamily="18" charset="0"/>
                        </a:rPr>
                        <a:t>(</a:t>
                      </a:r>
                      <a:r>
                        <a:rPr lang="zh-TW" sz="180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80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r">
                        <a:spcBef>
                          <a:spcPts val="600"/>
                        </a:spcBef>
                        <a:spcAft>
                          <a:spcPts val="0"/>
                        </a:spcAft>
                      </a:pPr>
                      <a:r>
                        <a:rPr lang="en-US" sz="1800" dirty="0">
                          <a:effectLst/>
                          <a:latin typeface="Times New Roman" panose="02020603050405020304" pitchFamily="18" charset="0"/>
                          <a:ea typeface="標楷體" panose="03000509000000000000" pitchFamily="65" charset="-120"/>
                          <a:cs typeface="Times New Roman" panose="02020603050405020304" pitchFamily="18" charset="0"/>
                        </a:rPr>
                        <a:t>38</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267611424"/>
                  </a:ext>
                </a:extLst>
              </a:tr>
              <a:tr h="381430">
                <a:tc>
                  <a:txBody>
                    <a:bodyPr/>
                    <a:lstStyle/>
                    <a:p>
                      <a:pPr marL="63500" marR="63500">
                        <a:spcBef>
                          <a:spcPts val="600"/>
                        </a:spcBef>
                        <a:spcAft>
                          <a:spcPts val="0"/>
                        </a:spcAft>
                      </a:pPr>
                      <a:r>
                        <a:rPr lang="zh-TW" sz="1800">
                          <a:effectLst/>
                          <a:latin typeface="Times New Roman" panose="02020603050405020304" pitchFamily="18" charset="0"/>
                          <a:ea typeface="標楷體" panose="03000509000000000000" pitchFamily="65" charset="-120"/>
                          <a:cs typeface="Times New Roman" panose="02020603050405020304" pitchFamily="18" charset="0"/>
                        </a:rPr>
                        <a:t>作業總共花費時間</a:t>
                      </a:r>
                      <a:r>
                        <a:rPr lang="en-US" sz="1800">
                          <a:effectLst/>
                          <a:latin typeface="Times New Roman" panose="02020603050405020304" pitchFamily="18" charset="0"/>
                          <a:ea typeface="標楷體" panose="03000509000000000000" pitchFamily="65" charset="-120"/>
                          <a:cs typeface="Times New Roman" panose="02020603050405020304" pitchFamily="18" charset="0"/>
                        </a:rPr>
                        <a:t>(</a:t>
                      </a:r>
                      <a:r>
                        <a:rPr lang="zh-TW" sz="180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80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63500" marR="63500" algn="r">
                        <a:spcBef>
                          <a:spcPts val="600"/>
                        </a:spcBef>
                        <a:spcAft>
                          <a:spcPts val="0"/>
                        </a:spcAft>
                      </a:pPr>
                      <a:r>
                        <a:rPr lang="en-US" sz="1800" dirty="0">
                          <a:effectLst/>
                          <a:latin typeface="Times New Roman" panose="02020603050405020304" pitchFamily="18" charset="0"/>
                          <a:ea typeface="標楷體" panose="03000509000000000000" pitchFamily="65" charset="-120"/>
                          <a:cs typeface="Times New Roman" panose="02020603050405020304" pitchFamily="18" charset="0"/>
                        </a:rPr>
                        <a:t>949</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686022086"/>
                  </a:ext>
                </a:extLst>
              </a:tr>
            </a:tbl>
          </a:graphicData>
        </a:graphic>
      </p:graphicFrame>
      <p:sp>
        <p:nvSpPr>
          <p:cNvPr id="9" name="矩形 8">
            <a:extLst>
              <a:ext uri="{FF2B5EF4-FFF2-40B4-BE49-F238E27FC236}">
                <a16:creationId xmlns:a16="http://schemas.microsoft.com/office/drawing/2014/main" id="{665C1EC3-66F3-4130-888E-5ACBA641152B}"/>
              </a:ext>
            </a:extLst>
          </p:cNvPr>
          <p:cNvSpPr/>
          <p:nvPr/>
        </p:nvSpPr>
        <p:spPr>
          <a:xfrm>
            <a:off x="1256088" y="1389863"/>
            <a:ext cx="4447051" cy="461665"/>
          </a:xfrm>
          <a:prstGeom prst="rect">
            <a:avLst/>
          </a:prstGeom>
        </p:spPr>
        <p:txBody>
          <a:bodyPr wrap="none">
            <a:spAutoFit/>
          </a:bodyPr>
          <a:lstStyle/>
          <a:p>
            <a:pPr marL="342900" lvl="0" indent="-342900">
              <a:buFont typeface="Arial" panose="020B0604020202020204" pitchFamily="34" charset="0"/>
              <a:buChar char="•"/>
              <a:defRPr/>
            </a:pPr>
            <a:r>
              <a:rPr lang="en-US" altLang="zh-TW" sz="24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P75-FT</a:t>
            </a:r>
            <a:r>
              <a:rPr lang="zh-TW" altLang="en-US" sz="24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數據收集</a:t>
            </a:r>
            <a:r>
              <a:rPr lang="en-US" altLang="zh-TW" sz="24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流程程序圖</a:t>
            </a:r>
            <a:r>
              <a:rPr lang="en-US" altLang="zh-TW" sz="24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4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26" name="表格 25">
            <a:extLst>
              <a:ext uri="{FF2B5EF4-FFF2-40B4-BE49-F238E27FC236}">
                <a16:creationId xmlns:a16="http://schemas.microsoft.com/office/drawing/2014/main" id="{8B281534-1FD7-41B1-934C-47A2039BAB9E}"/>
              </a:ext>
            </a:extLst>
          </p:cNvPr>
          <p:cNvGraphicFramePr>
            <a:graphicFrameLocks noGrp="1"/>
          </p:cNvGraphicFramePr>
          <p:nvPr>
            <p:extLst>
              <p:ext uri="{D42A27DB-BD31-4B8C-83A1-F6EECF244321}">
                <p14:modId xmlns:p14="http://schemas.microsoft.com/office/powerpoint/2010/main" val="97145667"/>
              </p:ext>
            </p:extLst>
          </p:nvPr>
        </p:nvGraphicFramePr>
        <p:xfrm>
          <a:off x="1163782" y="1844824"/>
          <a:ext cx="4572000" cy="3835371"/>
        </p:xfrm>
        <a:graphic>
          <a:graphicData uri="http://schemas.openxmlformats.org/drawingml/2006/table">
            <a:tbl>
              <a:tblPr firstRow="1"/>
              <a:tblGrid>
                <a:gridCol w="1209390">
                  <a:extLst>
                    <a:ext uri="{9D8B030D-6E8A-4147-A177-3AD203B41FA5}">
                      <a16:colId xmlns:a16="http://schemas.microsoft.com/office/drawing/2014/main" val="20000"/>
                    </a:ext>
                  </a:extLst>
                </a:gridCol>
                <a:gridCol w="1618261">
                  <a:extLst>
                    <a:ext uri="{9D8B030D-6E8A-4147-A177-3AD203B41FA5}">
                      <a16:colId xmlns:a16="http://schemas.microsoft.com/office/drawing/2014/main" val="20001"/>
                    </a:ext>
                  </a:extLst>
                </a:gridCol>
                <a:gridCol w="1744349">
                  <a:extLst>
                    <a:ext uri="{9D8B030D-6E8A-4147-A177-3AD203B41FA5}">
                      <a16:colId xmlns:a16="http://schemas.microsoft.com/office/drawing/2014/main" val="20002"/>
                    </a:ext>
                  </a:extLst>
                </a:gridCol>
              </a:tblGrid>
              <a:tr h="965035">
                <a:tc grid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rPr>
                        <a:t>產品：</a:t>
                      </a:r>
                      <a:r>
                        <a:rPr lang="en-US" altLang="zh-TW" sz="1800" b="1" dirty="0">
                          <a:latin typeface="Times New Roman" panose="02020603050405020304" pitchFamily="18" charset="0"/>
                          <a:ea typeface="標楷體" panose="03000509000000000000" pitchFamily="65" charset="-120"/>
                          <a:cs typeface="Times New Roman" panose="02020603050405020304" pitchFamily="18" charset="0"/>
                        </a:rPr>
                        <a:t>P75</a:t>
                      </a:r>
                      <a:r>
                        <a:rPr lang="zh-TW" altLang="en-US" sz="1800" b="1" baseline="0" dirty="0">
                          <a:latin typeface="Times New Roman" panose="02020603050405020304" pitchFamily="18" charset="0"/>
                          <a:ea typeface="標楷體" panose="03000509000000000000" pitchFamily="65" charset="-120"/>
                          <a:cs typeface="Times New Roman" panose="02020603050405020304" pitchFamily="18" charset="0"/>
                        </a:rPr>
                        <a:t>　製程：</a:t>
                      </a:r>
                      <a:r>
                        <a:rPr lang="en-US" altLang="zh-TW" sz="1800" b="1" baseline="0" dirty="0">
                          <a:latin typeface="Times New Roman" panose="02020603050405020304" pitchFamily="18" charset="0"/>
                          <a:ea typeface="標楷體" panose="03000509000000000000" pitchFamily="65" charset="-120"/>
                          <a:cs typeface="Times New Roman" panose="02020603050405020304" pitchFamily="18" charset="0"/>
                        </a:rPr>
                        <a:t>FT</a:t>
                      </a:r>
                    </a:p>
                    <a:p>
                      <a:pPr marL="342900" indent="-342900">
                        <a:buFont typeface="Wingdings" panose="05000000000000000000" pitchFamily="2" charset="2"/>
                        <a:buChar char="ü"/>
                      </a:pP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rPr>
                        <a:t>以人為準</a:t>
                      </a:r>
                      <a:endParaRPr lang="en-US" altLang="zh-TW" sz="1800" b="1" dirty="0">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buFont typeface="Wingdings" panose="05000000000000000000" pitchFamily="2" charset="2"/>
                        <a:buChar char="ü"/>
                      </a:pPr>
                      <a:r>
                        <a:rPr lang="zh-TW" altLang="en-US" sz="1800" b="1" dirty="0">
                          <a:latin typeface="Times New Roman" panose="02020603050405020304" pitchFamily="18" charset="0"/>
                          <a:ea typeface="標楷體" panose="03000509000000000000" pitchFamily="65" charset="-120"/>
                          <a:cs typeface="Times New Roman" panose="02020603050405020304" pitchFamily="18" charset="0"/>
                        </a:rPr>
                        <a:t>目前方法</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A5A5A5">
                        <a:lumMod val="40000"/>
                        <a:lumOff val="60000"/>
                      </a:srgbClr>
                    </a:solidFill>
                  </a:tcPr>
                </a:tc>
                <a:tc hMerge="1">
                  <a:txBody>
                    <a:bodyPr/>
                    <a:lstStyle/>
                    <a:p>
                      <a:endParaRPr lang="zh-TW" altLang="en-US" dirty="0"/>
                    </a:p>
                  </a:txBody>
                  <a:tcPr/>
                </a:tc>
                <a:tc hMerge="1">
                  <a:txBody>
                    <a:bodyPr/>
                    <a:lstStyle/>
                    <a:p>
                      <a:endParaRPr lang="zh-TW" altLang="en-US" dirty="0"/>
                    </a:p>
                  </a:txBody>
                  <a:tcPr/>
                </a:tc>
                <a:extLst>
                  <a:ext uri="{0D108BD9-81ED-4DB2-BD59-A6C34878D82A}">
                    <a16:rowId xmlns:a16="http://schemas.microsoft.com/office/drawing/2014/main" val="10000"/>
                  </a:ext>
                </a:extLst>
              </a:tr>
              <a:tr h="410048">
                <a:tc>
                  <a:txBody>
                    <a:bodyPr/>
                    <a:lstStyle/>
                    <a:p>
                      <a:pPr marL="63500" marR="63500" algn="ctr">
                        <a:spcBef>
                          <a:spcPts val="600"/>
                        </a:spcBef>
                        <a:spcAft>
                          <a:spcPts val="0"/>
                        </a:spcAft>
                      </a:pPr>
                      <a:r>
                        <a:rPr lang="zh-TW" altLang="en-US" sz="1800" b="1" kern="100" dirty="0">
                          <a:effectLst/>
                          <a:latin typeface="標楷體" panose="03000509000000000000" pitchFamily="65" charset="-120"/>
                          <a:ea typeface="標楷體" panose="03000509000000000000" pitchFamily="65" charset="-120"/>
                          <a:cs typeface="Times New Roman" panose="02020603050405020304" pitchFamily="18" charset="0"/>
                        </a:rPr>
                        <a:t>工作單元</a:t>
                      </a:r>
                      <a:endParaRPr lang="zh-TW" sz="1800" b="1"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marR="63500" algn="ctr">
                        <a:spcBef>
                          <a:spcPts val="600"/>
                        </a:spcBef>
                        <a:spcAft>
                          <a:spcPts val="0"/>
                        </a:spcAft>
                      </a:pPr>
                      <a:r>
                        <a:rPr lang="zh-TW" altLang="en-US" sz="1800" b="1" kern="100" dirty="0">
                          <a:effectLst/>
                          <a:latin typeface="標楷體" panose="03000509000000000000" pitchFamily="65" charset="-120"/>
                          <a:ea typeface="標楷體" panose="03000509000000000000" pitchFamily="65" charset="-120"/>
                          <a:cs typeface="Times New Roman" panose="02020603050405020304" pitchFamily="18" charset="0"/>
                        </a:rPr>
                        <a:t>現況</a:t>
                      </a:r>
                      <a:r>
                        <a:rPr lang="en-US" altLang="zh-TW" sz="1800" b="1" kern="100" dirty="0">
                          <a:effectLst/>
                          <a:latin typeface="標楷體" panose="03000509000000000000" pitchFamily="65" charset="-120"/>
                          <a:ea typeface="標楷體" panose="03000509000000000000" pitchFamily="65" charset="-120"/>
                          <a:cs typeface="Times New Roman" panose="02020603050405020304" pitchFamily="18" charset="0"/>
                        </a:rPr>
                        <a:t>(</a:t>
                      </a:r>
                      <a:r>
                        <a:rPr lang="zh-TW" altLang="en-US" sz="1800" b="1" kern="100" dirty="0">
                          <a:effectLst/>
                          <a:latin typeface="標楷體" panose="03000509000000000000" pitchFamily="65" charset="-120"/>
                          <a:ea typeface="標楷體" panose="03000509000000000000" pitchFamily="65" charset="-120"/>
                          <a:cs typeface="Times New Roman" panose="02020603050405020304" pitchFamily="18" charset="0"/>
                        </a:rPr>
                        <a:t>次</a:t>
                      </a:r>
                      <a:r>
                        <a:rPr lang="en-US" altLang="zh-TW" sz="1800" b="1" kern="100" dirty="0">
                          <a:effectLst/>
                          <a:latin typeface="標楷體" panose="03000509000000000000" pitchFamily="65" charset="-120"/>
                          <a:ea typeface="標楷體" panose="03000509000000000000" pitchFamily="65" charset="-120"/>
                          <a:cs typeface="Times New Roman" panose="02020603050405020304" pitchFamily="18" charset="0"/>
                        </a:rPr>
                        <a:t>)</a:t>
                      </a:r>
                      <a:endParaRPr lang="zh-TW" sz="1800" b="1"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marR="63500" algn="ctr">
                        <a:spcBef>
                          <a:spcPts val="600"/>
                        </a:spcBef>
                        <a:spcAft>
                          <a:spcPts val="0"/>
                        </a:spcAft>
                      </a:pPr>
                      <a:r>
                        <a:rPr lang="zh-TW" altLang="en-US" sz="1800" b="1" kern="100" dirty="0">
                          <a:effectLst/>
                          <a:latin typeface="標楷體" panose="03000509000000000000" pitchFamily="65" charset="-120"/>
                          <a:ea typeface="標楷體" panose="03000509000000000000" pitchFamily="65" charset="-120"/>
                          <a:cs typeface="Times New Roman" panose="02020603050405020304" pitchFamily="18" charset="0"/>
                        </a:rPr>
                        <a:t>時間</a:t>
                      </a:r>
                      <a:r>
                        <a:rPr lang="en-US" altLang="zh-TW" sz="1800" b="1" kern="100" dirty="0">
                          <a:effectLst/>
                          <a:latin typeface="標楷體" panose="03000509000000000000" pitchFamily="65" charset="-120"/>
                          <a:ea typeface="標楷體" panose="03000509000000000000" pitchFamily="65" charset="-120"/>
                          <a:cs typeface="Times New Roman" panose="02020603050405020304" pitchFamily="18" charset="0"/>
                        </a:rPr>
                        <a:t>(</a:t>
                      </a:r>
                      <a:r>
                        <a:rPr lang="zh-TW" altLang="en-US" sz="1800" b="1" kern="100" dirty="0">
                          <a:effectLst/>
                          <a:latin typeface="標楷體" panose="03000509000000000000" pitchFamily="65" charset="-120"/>
                          <a:ea typeface="標楷體" panose="03000509000000000000" pitchFamily="65" charset="-120"/>
                          <a:cs typeface="Times New Roman" panose="02020603050405020304" pitchFamily="18" charset="0"/>
                        </a:rPr>
                        <a:t>秒</a:t>
                      </a:r>
                      <a:r>
                        <a:rPr lang="en-US" altLang="zh-TW" sz="1800" b="1" kern="100" dirty="0">
                          <a:effectLst/>
                          <a:latin typeface="標楷體" panose="03000509000000000000" pitchFamily="65" charset="-120"/>
                          <a:ea typeface="標楷體" panose="03000509000000000000" pitchFamily="65" charset="-120"/>
                          <a:cs typeface="Times New Roman" panose="02020603050405020304" pitchFamily="18" charset="0"/>
                        </a:rPr>
                        <a:t>)</a:t>
                      </a:r>
                      <a:endParaRPr lang="zh-TW" sz="1800" b="1"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311518"/>
                  </a:ext>
                </a:extLst>
              </a:tr>
              <a:tr h="410048">
                <a:tc>
                  <a:txBody>
                    <a:bodyPr/>
                    <a:lstStyle/>
                    <a:p>
                      <a:pPr marL="63500" marR="63500" algn="ctr">
                        <a:spcBef>
                          <a:spcPts val="600"/>
                        </a:spcBef>
                        <a:spcAft>
                          <a:spcPts val="0"/>
                        </a:spcAft>
                      </a:pPr>
                      <a:r>
                        <a:rPr lang="zh-TW" sz="1800" b="1" kern="100" dirty="0">
                          <a:effectLst/>
                          <a:latin typeface="Times New Roman" panose="02020603050405020304" pitchFamily="18" charset="0"/>
                          <a:ea typeface="標楷體" panose="03000509000000000000" pitchFamily="65" charset="-120"/>
                          <a:cs typeface="Times New Roman" panose="02020603050405020304" pitchFamily="18" charset="0"/>
                        </a:rPr>
                        <a:t>操作</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10048">
                <a:tc>
                  <a:txBody>
                    <a:bodyPr/>
                    <a:lstStyle/>
                    <a:p>
                      <a:pPr marL="63500" marR="63500" algn="ctr">
                        <a:spcBef>
                          <a:spcPts val="600"/>
                        </a:spcBef>
                        <a:spcAft>
                          <a:spcPts val="0"/>
                        </a:spcAft>
                      </a:pPr>
                      <a:r>
                        <a:rPr lang="zh-TW" sz="1800" b="1" kern="100" dirty="0">
                          <a:effectLst/>
                          <a:latin typeface="Times New Roman" panose="02020603050405020304" pitchFamily="18" charset="0"/>
                          <a:ea typeface="標楷體" panose="03000509000000000000" pitchFamily="65" charset="-120"/>
                          <a:cs typeface="Times New Roman" panose="02020603050405020304" pitchFamily="18" charset="0"/>
                        </a:rPr>
                        <a:t>檢查</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34</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911</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10048">
                <a:tc>
                  <a:txBody>
                    <a:bodyPr/>
                    <a:lstStyle/>
                    <a:p>
                      <a:pPr marL="63500" marR="63500" algn="ctr">
                        <a:spcBef>
                          <a:spcPts val="600"/>
                        </a:spcBef>
                        <a:spcAft>
                          <a:spcPts val="0"/>
                        </a:spcAft>
                      </a:pPr>
                      <a:r>
                        <a:rPr lang="zh-TW" sz="1800" b="1" kern="100">
                          <a:effectLst/>
                          <a:latin typeface="Times New Roman" panose="02020603050405020304" pitchFamily="18" charset="0"/>
                          <a:ea typeface="標楷體" panose="03000509000000000000" pitchFamily="65" charset="-120"/>
                          <a:cs typeface="Times New Roman" panose="02020603050405020304" pitchFamily="18" charset="0"/>
                        </a:rPr>
                        <a:t>延遲</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0</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10048">
                <a:tc>
                  <a:txBody>
                    <a:bodyPr/>
                    <a:lstStyle/>
                    <a:p>
                      <a:pPr marL="63500" marR="63500" algn="ctr">
                        <a:spcBef>
                          <a:spcPts val="600"/>
                        </a:spcBef>
                        <a:spcAft>
                          <a:spcPts val="0"/>
                        </a:spcAft>
                      </a:pPr>
                      <a:r>
                        <a:rPr lang="zh-TW" sz="1800" b="1" kern="100">
                          <a:effectLst/>
                          <a:latin typeface="Times New Roman" panose="02020603050405020304" pitchFamily="18" charset="0"/>
                          <a:ea typeface="標楷體" panose="03000509000000000000" pitchFamily="65" charset="-120"/>
                          <a:cs typeface="Times New Roman" panose="02020603050405020304" pitchFamily="18" charset="0"/>
                        </a:rPr>
                        <a:t>存儲</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p>
                      <a:pPr marL="63500" marR="63500" algn="r">
                        <a:spcBef>
                          <a:spcPts val="600"/>
                        </a:spcBef>
                        <a:spcAft>
                          <a:spcPts val="0"/>
                        </a:spcAft>
                      </a:pP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10048">
                <a:tc>
                  <a:txBody>
                    <a:bodyPr/>
                    <a:lstStyle/>
                    <a:p>
                      <a:pPr marL="63500" marR="63500" algn="ctr">
                        <a:spcBef>
                          <a:spcPts val="600"/>
                        </a:spcBef>
                        <a:spcAft>
                          <a:spcPts val="0"/>
                        </a:spcAft>
                      </a:pPr>
                      <a:r>
                        <a:rPr lang="zh-TW" sz="1800" b="1" kern="100">
                          <a:effectLst/>
                          <a:latin typeface="Times New Roman" panose="02020603050405020304" pitchFamily="18" charset="0"/>
                          <a:ea typeface="標楷體" panose="03000509000000000000" pitchFamily="65" charset="-120"/>
                          <a:cs typeface="Times New Roman" panose="02020603050405020304" pitchFamily="18" charset="0"/>
                        </a:rPr>
                        <a:t>搬運</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p>
                      <a:pPr marL="63500" marR="63500" algn="r">
                        <a:spcBef>
                          <a:spcPts val="600"/>
                        </a:spcBef>
                        <a:spcAft>
                          <a:spcPts val="0"/>
                        </a:spcAft>
                      </a:pPr>
                      <a:r>
                        <a:rPr lang="en-US" sz="1800" b="1"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a:t>
                      </a:r>
                      <a:endParaRPr lang="zh-TW" sz="18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p>
                      <a:pPr marL="63500" marR="63500" algn="r">
                        <a:spcBef>
                          <a:spcPts val="600"/>
                        </a:spcBef>
                        <a:spcAft>
                          <a:spcPts val="0"/>
                        </a:spcAft>
                      </a:pP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38</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5"/>
                  </a:ext>
                </a:extLst>
              </a:tr>
              <a:tr h="410048">
                <a:tc gridSpan="2">
                  <a:txBody>
                    <a:bodyPr/>
                    <a:lstStyle/>
                    <a:p>
                      <a:pPr marL="63500" marR="63500">
                        <a:spcBef>
                          <a:spcPts val="600"/>
                        </a:spcBef>
                        <a:spcAft>
                          <a:spcPts val="0"/>
                        </a:spcAft>
                      </a:pPr>
                      <a:r>
                        <a:rPr lang="zh-TW"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總作業時間</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accent2">
                        <a:lumMod val="20000"/>
                        <a:lumOff val="80000"/>
                      </a:schemeClr>
                    </a:solidFill>
                  </a:tcPr>
                </a:tc>
                <a:tc hMerge="1">
                  <a:txBody>
                    <a:bodyPr/>
                    <a:lstStyle/>
                    <a:p>
                      <a:endParaRPr lang="zh-TW" altLang="en-US"/>
                    </a:p>
                  </a:txBody>
                  <a:tcP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p>
                      <a:pPr marL="63500" marR="63500" algn="r">
                        <a:spcBef>
                          <a:spcPts val="600"/>
                        </a:spcBef>
                        <a:spcAft>
                          <a:spcPts val="0"/>
                        </a:spcAft>
                      </a:pPr>
                      <a:r>
                        <a:rPr lang="en-US" sz="1800" b="1"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949</a:t>
                      </a:r>
                      <a:endPar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6"/>
                  </a:ext>
                </a:extLst>
              </a:tr>
            </a:tbl>
          </a:graphicData>
        </a:graphic>
      </p:graphicFrame>
      <p:sp>
        <p:nvSpPr>
          <p:cNvPr id="27" name="橢圓 26">
            <a:extLst>
              <a:ext uri="{FF2B5EF4-FFF2-40B4-BE49-F238E27FC236}">
                <a16:creationId xmlns:a16="http://schemas.microsoft.com/office/drawing/2014/main" id="{02FCE80C-747C-4DD1-BB53-3A3B6C0A6186}"/>
              </a:ext>
            </a:extLst>
          </p:cNvPr>
          <p:cNvSpPr/>
          <p:nvPr/>
        </p:nvSpPr>
        <p:spPr>
          <a:xfrm>
            <a:off x="1165054" y="5936338"/>
            <a:ext cx="216000" cy="216000"/>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dirty="0">
              <a:ln>
                <a:noFill/>
              </a:ln>
              <a:solidFill>
                <a:srgbClr val="000000"/>
              </a:solidFill>
              <a:effectLst/>
              <a:uLnTx/>
              <a:uFillTx/>
              <a:latin typeface="Calibri" panose="020F0502020204030204"/>
              <a:ea typeface="新細明體" panose="02020500000000000000" pitchFamily="18" charset="-120"/>
              <a:cs typeface="+mn-cs"/>
            </a:endParaRPr>
          </a:p>
        </p:txBody>
      </p:sp>
      <p:sp>
        <p:nvSpPr>
          <p:cNvPr id="28" name="向右箭號 23">
            <a:extLst>
              <a:ext uri="{FF2B5EF4-FFF2-40B4-BE49-F238E27FC236}">
                <a16:creationId xmlns:a16="http://schemas.microsoft.com/office/drawing/2014/main" id="{EC2EDA01-313C-48CC-AE72-9ABC75DED07F}"/>
              </a:ext>
            </a:extLst>
          </p:cNvPr>
          <p:cNvSpPr/>
          <p:nvPr/>
        </p:nvSpPr>
        <p:spPr>
          <a:xfrm>
            <a:off x="3928103" y="5960761"/>
            <a:ext cx="216000" cy="216000"/>
          </a:xfrm>
          <a:prstGeom prst="rightArrow">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9" name="矩形 28">
            <a:extLst>
              <a:ext uri="{FF2B5EF4-FFF2-40B4-BE49-F238E27FC236}">
                <a16:creationId xmlns:a16="http://schemas.microsoft.com/office/drawing/2014/main" id="{DA2D9FC5-CEEA-4613-8DEE-4D9A22D41990}"/>
              </a:ext>
            </a:extLst>
          </p:cNvPr>
          <p:cNvSpPr/>
          <p:nvPr/>
        </p:nvSpPr>
        <p:spPr>
          <a:xfrm>
            <a:off x="2104745" y="5950490"/>
            <a:ext cx="216000" cy="216000"/>
          </a:xfrm>
          <a:prstGeom prst="rect">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0" name="流程圖: 延遲 29">
            <a:extLst>
              <a:ext uri="{FF2B5EF4-FFF2-40B4-BE49-F238E27FC236}">
                <a16:creationId xmlns:a16="http://schemas.microsoft.com/office/drawing/2014/main" id="{5FBCEDC6-78CB-4F33-A870-8AFB479326EB}"/>
              </a:ext>
            </a:extLst>
          </p:cNvPr>
          <p:cNvSpPr/>
          <p:nvPr/>
        </p:nvSpPr>
        <p:spPr>
          <a:xfrm>
            <a:off x="4835512" y="5974590"/>
            <a:ext cx="216000" cy="216000"/>
          </a:xfrm>
          <a:prstGeom prst="flowChartDelay">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1" name="等腰三角形 30">
            <a:extLst>
              <a:ext uri="{FF2B5EF4-FFF2-40B4-BE49-F238E27FC236}">
                <a16:creationId xmlns:a16="http://schemas.microsoft.com/office/drawing/2014/main" id="{B0BFAEEC-2C5F-4F49-AF76-290E1B244624}"/>
              </a:ext>
            </a:extLst>
          </p:cNvPr>
          <p:cNvSpPr/>
          <p:nvPr/>
        </p:nvSpPr>
        <p:spPr>
          <a:xfrm flipV="1">
            <a:off x="3021814" y="5960761"/>
            <a:ext cx="216000" cy="216000"/>
          </a:xfrm>
          <a:prstGeom prst="triangl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2" name="文字方塊 31">
            <a:extLst>
              <a:ext uri="{FF2B5EF4-FFF2-40B4-BE49-F238E27FC236}">
                <a16:creationId xmlns:a16="http://schemas.microsoft.com/office/drawing/2014/main" id="{C2D4F5C4-2A39-4578-B5B9-CB0CF15C253D}"/>
              </a:ext>
            </a:extLst>
          </p:cNvPr>
          <p:cNvSpPr txBox="1"/>
          <p:nvPr/>
        </p:nvSpPr>
        <p:spPr>
          <a:xfrm>
            <a:off x="1402732" y="5670092"/>
            <a:ext cx="646331" cy="560795"/>
          </a:xfrm>
          <a:prstGeom prst="rect">
            <a:avLst/>
          </a:prstGeom>
          <a:noFill/>
        </p:spPr>
        <p:txBody>
          <a:bodyPr wrap="non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操作</a:t>
            </a:r>
            <a:endParaRPr kumimoji="0" lang="en-US"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sp>
        <p:nvSpPr>
          <p:cNvPr id="33" name="文字方塊 32">
            <a:extLst>
              <a:ext uri="{FF2B5EF4-FFF2-40B4-BE49-F238E27FC236}">
                <a16:creationId xmlns:a16="http://schemas.microsoft.com/office/drawing/2014/main" id="{CE61A14F-F761-4997-B601-A9B8FC09F44B}"/>
              </a:ext>
            </a:extLst>
          </p:cNvPr>
          <p:cNvSpPr txBox="1"/>
          <p:nvPr/>
        </p:nvSpPr>
        <p:spPr>
          <a:xfrm>
            <a:off x="2352384" y="5670092"/>
            <a:ext cx="646331" cy="560795"/>
          </a:xfrm>
          <a:prstGeom prst="rect">
            <a:avLst/>
          </a:prstGeom>
          <a:noFill/>
        </p:spPr>
        <p:txBody>
          <a:bodyPr wrap="non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檢驗</a:t>
            </a:r>
            <a:endParaRPr kumimoji="0" lang="en-US"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sp>
        <p:nvSpPr>
          <p:cNvPr id="34" name="文字方塊 33">
            <a:extLst>
              <a:ext uri="{FF2B5EF4-FFF2-40B4-BE49-F238E27FC236}">
                <a16:creationId xmlns:a16="http://schemas.microsoft.com/office/drawing/2014/main" id="{C3FE8C31-97D7-4728-A5AE-AB4AD946742F}"/>
              </a:ext>
            </a:extLst>
          </p:cNvPr>
          <p:cNvSpPr txBox="1"/>
          <p:nvPr/>
        </p:nvSpPr>
        <p:spPr>
          <a:xfrm>
            <a:off x="3259793" y="5887943"/>
            <a:ext cx="6463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儲存</a:t>
            </a:r>
          </a:p>
        </p:txBody>
      </p:sp>
      <p:sp>
        <p:nvSpPr>
          <p:cNvPr id="35" name="矩形 34">
            <a:extLst>
              <a:ext uri="{FF2B5EF4-FFF2-40B4-BE49-F238E27FC236}">
                <a16:creationId xmlns:a16="http://schemas.microsoft.com/office/drawing/2014/main" id="{1ADB6DCA-E763-46A9-ACF6-D935B0377774}"/>
              </a:ext>
            </a:extLst>
          </p:cNvPr>
          <p:cNvSpPr/>
          <p:nvPr/>
        </p:nvSpPr>
        <p:spPr>
          <a:xfrm>
            <a:off x="4166082" y="5887943"/>
            <a:ext cx="64633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搬運</a:t>
            </a:r>
          </a:p>
        </p:txBody>
      </p:sp>
      <p:sp>
        <p:nvSpPr>
          <p:cNvPr id="36" name="矩形 35">
            <a:extLst>
              <a:ext uri="{FF2B5EF4-FFF2-40B4-BE49-F238E27FC236}">
                <a16:creationId xmlns:a16="http://schemas.microsoft.com/office/drawing/2014/main" id="{C88143E2-C70A-4BC8-9236-1CF97DD17892}"/>
              </a:ext>
            </a:extLst>
          </p:cNvPr>
          <p:cNvSpPr/>
          <p:nvPr/>
        </p:nvSpPr>
        <p:spPr>
          <a:xfrm>
            <a:off x="5072371" y="5885656"/>
            <a:ext cx="64633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延遲</a:t>
            </a:r>
          </a:p>
        </p:txBody>
      </p:sp>
      <p:pic>
        <p:nvPicPr>
          <p:cNvPr id="10" name="圖片 9">
            <a:extLst>
              <a:ext uri="{FF2B5EF4-FFF2-40B4-BE49-F238E27FC236}">
                <a16:creationId xmlns:a16="http://schemas.microsoft.com/office/drawing/2014/main" id="{F74AA68D-61BC-4DC0-B618-F9687298C3DB}"/>
              </a:ext>
            </a:extLst>
          </p:cNvPr>
          <p:cNvPicPr>
            <a:picLocks noChangeAspect="1"/>
          </p:cNvPicPr>
          <p:nvPr/>
        </p:nvPicPr>
        <p:blipFill>
          <a:blip r:embed="rId6"/>
          <a:stretch>
            <a:fillRect/>
          </a:stretch>
        </p:blipFill>
        <p:spPr>
          <a:xfrm>
            <a:off x="6789806" y="686340"/>
            <a:ext cx="3777449" cy="6152338"/>
          </a:xfrm>
          <a:prstGeom prst="rect">
            <a:avLst/>
          </a:prstGeom>
        </p:spPr>
      </p:pic>
      <p:pic>
        <p:nvPicPr>
          <p:cNvPr id="11" name="圖片 10">
            <a:extLst>
              <a:ext uri="{FF2B5EF4-FFF2-40B4-BE49-F238E27FC236}">
                <a16:creationId xmlns:a16="http://schemas.microsoft.com/office/drawing/2014/main" id="{49ACA8B9-AAE7-42EB-9A0D-F69F90B1860C}"/>
              </a:ext>
            </a:extLst>
          </p:cNvPr>
          <p:cNvPicPr>
            <a:picLocks noChangeAspect="1"/>
          </p:cNvPicPr>
          <p:nvPr/>
        </p:nvPicPr>
        <p:blipFill>
          <a:blip r:embed="rId7"/>
          <a:stretch>
            <a:fillRect/>
          </a:stretch>
        </p:blipFill>
        <p:spPr>
          <a:xfrm>
            <a:off x="6789806" y="1183303"/>
            <a:ext cx="3739667" cy="5523867"/>
          </a:xfrm>
          <a:prstGeom prst="rect">
            <a:avLst/>
          </a:prstGeom>
        </p:spPr>
      </p:pic>
      <p:sp>
        <p:nvSpPr>
          <p:cNvPr id="37" name="文字方塊 36">
            <a:extLst>
              <a:ext uri="{FF2B5EF4-FFF2-40B4-BE49-F238E27FC236}">
                <a16:creationId xmlns:a16="http://schemas.microsoft.com/office/drawing/2014/main" id="{3487C42D-1453-41BF-B7B5-944B862D019C}"/>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23</a:t>
            </a:r>
            <a:endParaRPr dirty="0">
              <a:latin typeface="Times New Roman" pitchFamily="18" charset="0"/>
            </a:endParaRPr>
          </a:p>
        </p:txBody>
      </p:sp>
      <p:grpSp>
        <p:nvGrpSpPr>
          <p:cNvPr id="20" name="PA_淘宝店chenying0907 26">
            <a:extLst>
              <a:ext uri="{FF2B5EF4-FFF2-40B4-BE49-F238E27FC236}">
                <a16:creationId xmlns:a16="http://schemas.microsoft.com/office/drawing/2014/main" id="{666CFB8E-D85E-47AD-83FB-2370642823D6}"/>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21" name="淘宝店chenying0907 37">
              <a:extLst>
                <a:ext uri="{FF2B5EF4-FFF2-40B4-BE49-F238E27FC236}">
                  <a16:creationId xmlns:a16="http://schemas.microsoft.com/office/drawing/2014/main" id="{9C66AF19-8012-47A9-95AC-225F2C4B27CE}"/>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23" name="淘宝店chenying0907 38">
              <a:extLst>
                <a:ext uri="{FF2B5EF4-FFF2-40B4-BE49-F238E27FC236}">
                  <a16:creationId xmlns:a16="http://schemas.microsoft.com/office/drawing/2014/main" id="{2D4CEBC7-1210-4625-A780-8D9B66BDBB6F}"/>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24" name="淘宝店chenying0907 39">
              <a:extLst>
                <a:ext uri="{FF2B5EF4-FFF2-40B4-BE49-F238E27FC236}">
                  <a16:creationId xmlns:a16="http://schemas.microsoft.com/office/drawing/2014/main" id="{F3F41EED-8116-40B0-B9A0-A04F55A51391}"/>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25" name="PA_文本框 4">
            <a:extLst>
              <a:ext uri="{FF2B5EF4-FFF2-40B4-BE49-F238E27FC236}">
                <a16:creationId xmlns:a16="http://schemas.microsoft.com/office/drawing/2014/main" id="{D5288B7F-9445-499A-ACEF-CD40461A5F7B}"/>
              </a:ext>
            </a:extLst>
          </p:cNvPr>
          <p:cNvSpPr txBox="1">
            <a:spLocks noChangeArrowheads="1"/>
          </p:cNvSpPr>
          <p:nvPr>
            <p:custDataLst>
              <p:tags r:id="rId2"/>
            </p:custDataLst>
          </p:nvPr>
        </p:nvSpPr>
        <p:spPr bwMode="auto">
          <a:xfrm>
            <a:off x="1175146" y="239758"/>
            <a:ext cx="442833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r>
              <a:rPr lang="en-US" altLang="zh-TW" sz="3200" b="1" dirty="0">
                <a:latin typeface="Times New Roman" panose="02020603050405020304" pitchFamily="18" charset="0"/>
                <a:ea typeface="標楷體" charset="0"/>
                <a:cs typeface="Times New Roman" panose="02020603050405020304" pitchFamily="18" charset="0"/>
              </a:rPr>
              <a:t>FT</a:t>
            </a:r>
            <a:r>
              <a:rPr lang="zh-TW" altLang="en-US" sz="3200" b="1" dirty="0">
                <a:latin typeface="Times New Roman" panose="02020603050405020304" pitchFamily="18" charset="0"/>
                <a:ea typeface="標楷體" charset="0"/>
                <a:cs typeface="Times New Roman" panose="02020603050405020304" pitchFamily="18" charset="0"/>
              </a:rPr>
              <a:t>測試站之現況把握</a:t>
            </a:r>
            <a:endParaRPr lang="zh-TW" altLang="zh-TW" sz="32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8" name="矩形 37">
            <a:extLst>
              <a:ext uri="{FF2B5EF4-FFF2-40B4-BE49-F238E27FC236}">
                <a16:creationId xmlns:a16="http://schemas.microsoft.com/office/drawing/2014/main" id="{F623C53C-B6E0-4383-984B-299A24807883}"/>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04</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文本框 32"/>
          <p:cNvSpPr txBox="1"/>
          <p:nvPr/>
        </p:nvSpPr>
        <p:spPr>
          <a:xfrm>
            <a:off x="1130184" y="1399913"/>
            <a:ext cx="9203149" cy="400110"/>
          </a:xfrm>
          <a:prstGeom prst="rect">
            <a:avLst/>
          </a:prstGeom>
          <a:noFill/>
        </p:spPr>
        <p:txBody>
          <a:bodyPr wrap="square" rtlCol="0">
            <a:spAutoFit/>
            <a:scene3d>
              <a:camera prst="orthographicFront"/>
              <a:lightRig rig="threePt" dir="t"/>
            </a:scene3d>
            <a:sp3d contourW="12700"/>
          </a:bodyPr>
          <a:lstStyle/>
          <a:p>
            <a:pPr lvl="0"/>
            <a:r>
              <a:rPr kumimoji="0" lang="zh-TW" altLang="en-US" sz="2000" b="0" i="0" u="none" strike="noStrike" kern="1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9R</a:t>
            </a:r>
            <a:r>
              <a:rPr lang="zh-TW" altLang="en-US" sz="2000"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包裝流水線第二站作業員要將線</a:t>
            </a:r>
            <a:r>
              <a:rPr lang="en-US" altLang="zh-TW" sz="2000"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(adapter partition)</a:t>
            </a:r>
            <a:r>
              <a:rPr lang="zh-TW" altLang="en-US" sz="2000"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拿取放置流水線上。</a:t>
            </a:r>
            <a:endParaRPr kumimoji="0" lang="zh-TW" altLang="en-US" sz="1900" b="1" i="0" u="none" strike="noStrike" kern="1200" cap="none" spc="0" normalizeH="0" baseline="0" noProof="0" dirty="0">
              <a:ln>
                <a:noFill/>
              </a:ln>
              <a:solidFill>
                <a:srgbClr val="000000">
                  <a:lumMod val="75000"/>
                  <a:lumOff val="25000"/>
                </a:srgbClr>
              </a:solidFill>
              <a:effectLst/>
              <a:uLnTx/>
              <a:uFillTx/>
              <a:latin typeface="標楷體" pitchFamily="65" charset="-120"/>
              <a:ea typeface="標楷體" pitchFamily="65" charset="-120"/>
              <a:cs typeface="+mn-cs"/>
            </a:endParaRPr>
          </a:p>
        </p:txBody>
      </p:sp>
      <p:pic>
        <p:nvPicPr>
          <p:cNvPr id="26" name="圖片 25">
            <a:extLst>
              <a:ext uri="{FF2B5EF4-FFF2-40B4-BE49-F238E27FC236}">
                <a16:creationId xmlns:a16="http://schemas.microsoft.com/office/drawing/2014/main" id="{D07CCA5B-FFBD-4864-BEE2-3A70CB9DA8A8}"/>
              </a:ext>
            </a:extLst>
          </p:cNvPr>
          <p:cNvPicPr>
            <a:picLocks noChangeAspect="1"/>
          </p:cNvPicPr>
          <p:nvPr/>
        </p:nvPicPr>
        <p:blipFill>
          <a:blip r:embed="rId5"/>
          <a:stretch>
            <a:fillRect/>
          </a:stretch>
        </p:blipFill>
        <p:spPr>
          <a:xfrm>
            <a:off x="11440532" y="82983"/>
            <a:ext cx="616128" cy="556885"/>
          </a:xfrm>
          <a:prstGeom prst="rect">
            <a:avLst/>
          </a:prstGeom>
        </p:spPr>
      </p:pic>
      <p:sp>
        <p:nvSpPr>
          <p:cNvPr id="28" name="椭圆 33">
            <a:extLst>
              <a:ext uri="{FF2B5EF4-FFF2-40B4-BE49-F238E27FC236}">
                <a16:creationId xmlns:a16="http://schemas.microsoft.com/office/drawing/2014/main" id="{4EEBC2AC-00D0-4595-92FD-1D8455178A60}"/>
              </a:ext>
            </a:extLst>
          </p:cNvPr>
          <p:cNvSpPr/>
          <p:nvPr/>
        </p:nvSpPr>
        <p:spPr>
          <a:xfrm>
            <a:off x="9945283" y="5309768"/>
            <a:ext cx="1184874" cy="1206021"/>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9" name="椭圆 33">
            <a:extLst>
              <a:ext uri="{FF2B5EF4-FFF2-40B4-BE49-F238E27FC236}">
                <a16:creationId xmlns:a16="http://schemas.microsoft.com/office/drawing/2014/main" id="{1A811B67-7BA3-430A-A7A9-2011F5A604F7}"/>
              </a:ext>
            </a:extLst>
          </p:cNvPr>
          <p:cNvSpPr/>
          <p:nvPr/>
        </p:nvSpPr>
        <p:spPr>
          <a:xfrm>
            <a:off x="10155558" y="5474140"/>
            <a:ext cx="471489" cy="480432"/>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32" name="iṣḷiḑé">
            <a:extLst>
              <a:ext uri="{FF2B5EF4-FFF2-40B4-BE49-F238E27FC236}">
                <a16:creationId xmlns:a16="http://schemas.microsoft.com/office/drawing/2014/main" id="{D73A603F-69C8-4BEF-B00F-3C74E01B3BA0}"/>
              </a:ext>
            </a:extLst>
          </p:cNvPr>
          <p:cNvSpPr/>
          <p:nvPr/>
        </p:nvSpPr>
        <p:spPr bwMode="auto">
          <a:xfrm rot="1333271">
            <a:off x="10142816" y="5440135"/>
            <a:ext cx="696086" cy="8400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tx2">
              <a:lumMod val="40000"/>
              <a:lumOff val="60000"/>
            </a:schemeClr>
          </a:solidFill>
          <a:ln>
            <a:noFill/>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pic>
        <p:nvPicPr>
          <p:cNvPr id="2" name="圖片 1">
            <a:extLst>
              <a:ext uri="{FF2B5EF4-FFF2-40B4-BE49-F238E27FC236}">
                <a16:creationId xmlns:a16="http://schemas.microsoft.com/office/drawing/2014/main" id="{167187D7-C427-4E4C-A67C-970F72BA3B47}"/>
              </a:ext>
            </a:extLst>
          </p:cNvPr>
          <p:cNvPicPr>
            <a:picLocks noChangeAspect="1"/>
          </p:cNvPicPr>
          <p:nvPr/>
        </p:nvPicPr>
        <p:blipFill>
          <a:blip r:embed="rId6"/>
          <a:stretch>
            <a:fillRect/>
          </a:stretch>
        </p:blipFill>
        <p:spPr>
          <a:xfrm>
            <a:off x="1703625" y="2624943"/>
            <a:ext cx="5873162" cy="3193702"/>
          </a:xfrm>
          <a:prstGeom prst="rect">
            <a:avLst/>
          </a:prstGeom>
          <a:ln>
            <a:noFill/>
          </a:ln>
          <a:effectLst>
            <a:softEdge rad="112500"/>
          </a:effectLst>
        </p:spPr>
      </p:pic>
      <p:pic>
        <p:nvPicPr>
          <p:cNvPr id="7" name="圖形 6" descr="女性">
            <a:extLst>
              <a:ext uri="{FF2B5EF4-FFF2-40B4-BE49-F238E27FC236}">
                <a16:creationId xmlns:a16="http://schemas.microsoft.com/office/drawing/2014/main" id="{49601857-F103-48E7-BE9B-E7A869DA42F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2118451" y="2198313"/>
            <a:ext cx="1194591" cy="1194591"/>
          </a:xfrm>
          <a:prstGeom prst="rect">
            <a:avLst/>
          </a:prstGeom>
        </p:spPr>
      </p:pic>
      <p:sp>
        <p:nvSpPr>
          <p:cNvPr id="9" name="想法泡泡: 雲朵 8">
            <a:extLst>
              <a:ext uri="{FF2B5EF4-FFF2-40B4-BE49-F238E27FC236}">
                <a16:creationId xmlns:a16="http://schemas.microsoft.com/office/drawing/2014/main" id="{60CD0FE8-F1E5-496C-B659-0B14DDE79F6E}"/>
              </a:ext>
            </a:extLst>
          </p:cNvPr>
          <p:cNvSpPr/>
          <p:nvPr/>
        </p:nvSpPr>
        <p:spPr>
          <a:xfrm>
            <a:off x="8082927" y="2365788"/>
            <a:ext cx="3409715" cy="2024691"/>
          </a:xfrm>
          <a:prstGeom prst="cloudCallout">
            <a:avLst>
              <a:gd name="adj1" fmla="val -64849"/>
              <a:gd name="adj2" fmla="val 7035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花費</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5</a:t>
            </a: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秒</a:t>
            </a:r>
            <a:endParaRPr lang="en-US" altLang="zh-TW" sz="3600" dirty="0">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需走</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4</a:t>
            </a: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步</a:t>
            </a:r>
          </a:p>
        </p:txBody>
      </p:sp>
      <p:sp>
        <p:nvSpPr>
          <p:cNvPr id="20" name="文字方塊 19">
            <a:extLst>
              <a:ext uri="{FF2B5EF4-FFF2-40B4-BE49-F238E27FC236}">
                <a16:creationId xmlns:a16="http://schemas.microsoft.com/office/drawing/2014/main" id="{F32F34C1-A184-488E-925C-55C7C67A01A5}"/>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24</a:t>
            </a:r>
            <a:endParaRPr dirty="0">
              <a:latin typeface="Times New Roman" pitchFamily="18" charset="0"/>
            </a:endParaRPr>
          </a:p>
        </p:txBody>
      </p:sp>
      <p:grpSp>
        <p:nvGrpSpPr>
          <p:cNvPr id="11" name="PA_淘宝店chenying0907 26">
            <a:extLst>
              <a:ext uri="{FF2B5EF4-FFF2-40B4-BE49-F238E27FC236}">
                <a16:creationId xmlns:a16="http://schemas.microsoft.com/office/drawing/2014/main" id="{B9D00E6B-BCE2-4C09-9D6E-26E31D48209B}"/>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2" name="淘宝店chenying0907 37">
              <a:extLst>
                <a:ext uri="{FF2B5EF4-FFF2-40B4-BE49-F238E27FC236}">
                  <a16:creationId xmlns:a16="http://schemas.microsoft.com/office/drawing/2014/main" id="{B9B0FAF4-1C02-4FFD-A4A4-2D6900CA8A8A}"/>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3" name="淘宝店chenying0907 38">
              <a:extLst>
                <a:ext uri="{FF2B5EF4-FFF2-40B4-BE49-F238E27FC236}">
                  <a16:creationId xmlns:a16="http://schemas.microsoft.com/office/drawing/2014/main" id="{CAB22AE0-7A3D-4DB2-A1E7-1BE4E0E3499A}"/>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4" name="淘宝店chenying0907 39">
              <a:extLst>
                <a:ext uri="{FF2B5EF4-FFF2-40B4-BE49-F238E27FC236}">
                  <a16:creationId xmlns:a16="http://schemas.microsoft.com/office/drawing/2014/main" id="{6281A22E-2F07-4212-8442-28063E4A6682}"/>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5" name="PA_文本框 4">
            <a:extLst>
              <a:ext uri="{FF2B5EF4-FFF2-40B4-BE49-F238E27FC236}">
                <a16:creationId xmlns:a16="http://schemas.microsoft.com/office/drawing/2014/main" id="{0C7D421D-A061-4B88-9313-59E926F03394}"/>
              </a:ext>
            </a:extLst>
          </p:cNvPr>
          <p:cNvSpPr txBox="1">
            <a:spLocks noChangeArrowheads="1"/>
          </p:cNvSpPr>
          <p:nvPr>
            <p:custDataLst>
              <p:tags r:id="rId2"/>
            </p:custDataLst>
          </p:nvPr>
        </p:nvSpPr>
        <p:spPr bwMode="auto">
          <a:xfrm>
            <a:off x="1175146" y="239758"/>
            <a:ext cx="393762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defTabSz="914400">
              <a:defRPr/>
            </a:pPr>
            <a:r>
              <a:rPr lang="en-US" altLang="zh-TW" sz="3200" b="1" dirty="0">
                <a:solidFill>
                  <a:srgbClr val="000000">
                    <a:lumMod val="75000"/>
                    <a:lumOff val="25000"/>
                  </a:srgbClr>
                </a:solidFill>
                <a:latin typeface="Times New Roman" panose="02020603050405020304" pitchFamily="18" charset="0"/>
                <a:ea typeface="標楷體" panose="03000509000000000000" pitchFamily="65" charset="-120"/>
                <a:cs typeface="Times New Roman" panose="02020603050405020304" pitchFamily="18" charset="0"/>
                <a:sym typeface="+mn-ea"/>
              </a:rPr>
              <a:t>9R</a:t>
            </a:r>
            <a:r>
              <a:rPr lang="zh-TW" altLang="en-US" sz="3200" b="1" dirty="0">
                <a:solidFill>
                  <a:srgbClr val="000000">
                    <a:lumMod val="75000"/>
                    <a:lumOff val="25000"/>
                  </a:srgbClr>
                </a:solidFill>
                <a:latin typeface="Times New Roman" panose="02020603050405020304" pitchFamily="18" charset="0"/>
                <a:ea typeface="標楷體" panose="03000509000000000000" pitchFamily="65" charset="-120"/>
                <a:cs typeface="Times New Roman" panose="02020603050405020304" pitchFamily="18" charset="0"/>
                <a:sym typeface="+mn-ea"/>
              </a:rPr>
              <a:t>包裝之現況把握</a:t>
            </a:r>
            <a:endParaRPr lang="zh-CN" altLang="en-US" sz="3200" b="1" dirty="0">
              <a:solidFill>
                <a:srgbClr val="000000">
                  <a:lumMod val="75000"/>
                  <a:lumOff val="25000"/>
                </a:srgbClr>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6" name="矩形 15">
            <a:extLst>
              <a:ext uri="{FF2B5EF4-FFF2-40B4-BE49-F238E27FC236}">
                <a16:creationId xmlns:a16="http://schemas.microsoft.com/office/drawing/2014/main" id="{7AFD59DA-4657-4737-A99C-01DA7FF1BD9C}"/>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04</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6795868"/>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156 0.08657 L 0.00156 0.08657 C 0.00182 0.09282 0.00195 0.09907 0.00234 0.10532 C 0.0026 0.11065 0.00312 0.11597 0.00312 0.1213 C 0.00312 0.1338 0.00195 0.16875 0.00156 0.18356 C 0.00182 0.20972 0.00182 0.23588 0.00234 0.2618 C 0.00234 0.26342 0.00312 0.26481 0.00312 0.2662 C 0.00312 0.26967 0.0026 0.27292 0.00234 0.27639 C 0.00208 0.28032 0.00182 0.28403 0.00156 0.28796 C 0.00182 0.30694 0.00182 0.32569 0.00234 0.34444 C 0.00234 0.34606 0.00286 0.34745 0.00312 0.34884 C 0.00351 0.35116 0.00286 0.35463 0.0039 0.35602 C 0.0052 0.3581 0.00716 0.35717 0.00885 0.35764 C 0.00963 0.3581 0.01041 0.3588 0.01132 0.35903 C 0.01328 0.35972 0.02005 0.36157 0.02187 0.36204 L 0.04791 0.36042 L 0.0651 0.35903 L 0.10494 0.35764 C 0.18463 0.35417 0.05442 0.35856 0.17747 0.35463 C 0.18672 0.35509 0.19596 0.35602 0.2052 0.35602 C 0.22174 0.35602 0.23984 0.35463 0.25664 0.35324 C 0.25599 0.35231 0.25547 0.35139 0.25494 0.35023 C 0.25429 0.34907 0.25403 0.34722 0.25325 0.34606 C 0.25117 0.34213 0.24791 0.34167 0.24518 0.34028 C 0.2444 0.33981 0.24349 0.33912 0.2427 0.33866 C 0.24192 0.33773 0.24114 0.33657 0.24023 0.33588 C 0.23945 0.33518 0.23854 0.33518 0.23789 0.33449 C 0.23711 0.33356 0.23685 0.33217 0.23619 0.33148 C 0.23541 0.33079 0.2345 0.33079 0.23372 0.33009 C 0.23203 0.32824 0.23047 0.32616 0.2289 0.3243 C 0.22799 0.32315 0.22708 0.32245 0.22643 0.3213 C 0.22448 0.31782 0.22317 0.31481 0.2207 0.31273 C 0.21992 0.31204 0.21914 0.31157 0.21823 0.31111 C 0.21666 0.30926 0.21445 0.30833 0.21341 0.30532 C 0.21289 0.30393 0.21237 0.30231 0.21172 0.30092 C 0.21041 0.29815 0.2095 0.29745 0.20768 0.29514 C 0.20625 0.2912 0.2052 0.28796 0.20273 0.28518 C 0.20195 0.28403 0.20117 0.28333 0.20039 0.28217 C 0.19974 0.28125 0.19935 0.28009 0.19869 0.2794 C 0.19648 0.27616 0.19635 0.27639 0.19388 0.275 C 0.19323 0.27407 0.1927 0.27315 0.19218 0.27199 C 0.19153 0.2706 0.1914 0.26852 0.19062 0.26759 C 0.18906 0.26597 0.18567 0.26481 0.18567 0.26481 C 0.17864 0.25231 0.1901 0.27176 0.18164 0.26042 C 0.18007 0.25833 0.17916 0.25509 0.17747 0.25324 C 0.17669 0.25231 0.17578 0.25139 0.17513 0.25023 C 0.17513 0.25023 0.17057 0.24213 0.1694 0.24005 L 0.16536 0.23287 C 0.16471 0.23194 0.16406 0.23102 0.16367 0.23009 C 0.16315 0.22847 0.16276 0.22662 0.16198 0.22569 C 0.16132 0.22477 0.16041 0.22477 0.15963 0.2243 C 0.15911 0.22268 0.15872 0.22106 0.15794 0.21991 C 0.15377 0.21227 0.15716 0.2213 0.1539 0.21412 C 0.15325 0.21273 0.15299 0.21088 0.15221 0.20972 C 0.15078 0.20741 0.14739 0.20393 0.14739 0.20393 C 0.14661 0.20185 0.14596 0.19954 0.14492 0.19815 C 0.14427 0.19722 0.14323 0.19722 0.14244 0.19676 C 0.14166 0.19583 0.14088 0.19467 0.13997 0.19375 C 0.13945 0.19236 0.13919 0.19051 0.13841 0.18935 C 0.13698 0.18704 0.13515 0.18542 0.13346 0.18356 C 0.13033 0.17986 0.13203 0.18125 0.12864 0.17917 C 0.12695 0.17639 0.125 0.17407 0.12369 0.1706 C 0.12317 0.16921 0.12291 0.16736 0.12213 0.1662 C 0.12148 0.16528 0.12044 0.16528 0.11966 0.16481 C 0.11914 0.16389 0.11849 0.16296 0.1181 0.1618 C 0.11744 0.16042 0.11705 0.1588 0.1164 0.15741 C 0.11575 0.15625 0.11471 0.15579 0.11393 0.15463 C 0.10703 0.14398 0.11393 0.15255 0.1082 0.14583 C 0.10794 0.14444 0.10781 0.14282 0.10742 0.14167 C 0.10703 0.14005 0.10638 0.13866 0.10586 0.13727 C 0.10533 0.13611 0.10468 0.13518 0.10416 0.13426 L 0.10338 0.13287 " pathEditMode="relative" ptsTypes="AAAAAAAAAAAAAAAAAAAAAAAAAAAAAAAAAAAAAAAAAAAAAAAAAAAAAAAAAAAAAAAAAAAAAAAA">
                                      <p:cBhvr>
                                        <p:cTn id="6" dur="800" fill="hold"/>
                                        <p:tgtEl>
                                          <p:spTgt spid="7"/>
                                        </p:tgtEl>
                                        <p:attrNameLst>
                                          <p:attrName>ppt_x</p:attrName>
                                          <p:attrName>ppt_y</p:attrName>
                                        </p:attrNameLst>
                                      </p:cBhvr>
                                    </p:animMotion>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圖片 25">
            <a:extLst>
              <a:ext uri="{FF2B5EF4-FFF2-40B4-BE49-F238E27FC236}">
                <a16:creationId xmlns:a16="http://schemas.microsoft.com/office/drawing/2014/main" id="{D07CCA5B-FFBD-4864-BEE2-3A70CB9DA8A8}"/>
              </a:ext>
            </a:extLst>
          </p:cNvPr>
          <p:cNvPicPr>
            <a:picLocks noChangeAspect="1"/>
          </p:cNvPicPr>
          <p:nvPr/>
        </p:nvPicPr>
        <p:blipFill>
          <a:blip r:embed="rId5"/>
          <a:stretch>
            <a:fillRect/>
          </a:stretch>
        </p:blipFill>
        <p:spPr>
          <a:xfrm>
            <a:off x="11440532" y="82983"/>
            <a:ext cx="616128" cy="556885"/>
          </a:xfrm>
          <a:prstGeom prst="rect">
            <a:avLst/>
          </a:prstGeom>
        </p:spPr>
      </p:pic>
      <p:graphicFrame>
        <p:nvGraphicFramePr>
          <p:cNvPr id="3" name="表格 2">
            <a:extLst>
              <a:ext uri="{FF2B5EF4-FFF2-40B4-BE49-F238E27FC236}">
                <a16:creationId xmlns:a16="http://schemas.microsoft.com/office/drawing/2014/main" id="{2D33C91A-0BF3-4259-B404-231A1A4E2E17}"/>
              </a:ext>
            </a:extLst>
          </p:cNvPr>
          <p:cNvGraphicFramePr>
            <a:graphicFrameLocks noGrp="1"/>
          </p:cNvGraphicFramePr>
          <p:nvPr>
            <p:extLst>
              <p:ext uri="{D42A27DB-BD31-4B8C-83A1-F6EECF244321}">
                <p14:modId xmlns:p14="http://schemas.microsoft.com/office/powerpoint/2010/main" val="466585917"/>
              </p:ext>
            </p:extLst>
          </p:nvPr>
        </p:nvGraphicFramePr>
        <p:xfrm>
          <a:off x="1623060" y="2631169"/>
          <a:ext cx="7642303" cy="2907625"/>
        </p:xfrm>
        <a:graphic>
          <a:graphicData uri="http://schemas.openxmlformats.org/drawingml/2006/table">
            <a:tbl>
              <a:tblPr firstRow="1" firstCol="1" bandRow="1">
                <a:tableStyleId>{5C22544A-7EE6-4342-B048-85BDC9FD1C3A}</a:tableStyleId>
              </a:tblPr>
              <a:tblGrid>
                <a:gridCol w="1592033">
                  <a:extLst>
                    <a:ext uri="{9D8B030D-6E8A-4147-A177-3AD203B41FA5}">
                      <a16:colId xmlns:a16="http://schemas.microsoft.com/office/drawing/2014/main" val="2183962160"/>
                    </a:ext>
                  </a:extLst>
                </a:gridCol>
                <a:gridCol w="2233931">
                  <a:extLst>
                    <a:ext uri="{9D8B030D-6E8A-4147-A177-3AD203B41FA5}">
                      <a16:colId xmlns:a16="http://schemas.microsoft.com/office/drawing/2014/main" val="2270907544"/>
                    </a:ext>
                  </a:extLst>
                </a:gridCol>
                <a:gridCol w="3816339">
                  <a:extLst>
                    <a:ext uri="{9D8B030D-6E8A-4147-A177-3AD203B41FA5}">
                      <a16:colId xmlns:a16="http://schemas.microsoft.com/office/drawing/2014/main" val="2568877266"/>
                    </a:ext>
                  </a:extLst>
                </a:gridCol>
              </a:tblGrid>
              <a:tr h="415375">
                <a:tc gridSpan="3">
                  <a:txBody>
                    <a:bodyPr/>
                    <a:lstStyle/>
                    <a:p>
                      <a:pPr marL="304800" marR="152400" algn="ctr">
                        <a:spcBef>
                          <a:spcPts val="600"/>
                        </a:spcBef>
                        <a:spcAft>
                          <a:spcPts val="0"/>
                        </a:spcAft>
                      </a:pPr>
                      <a:r>
                        <a:rPr lang="zh-TW" altLang="en-US" sz="1800" dirty="0">
                          <a:effectLst/>
                          <a:latin typeface="Times New Roman" panose="02020603050405020304" pitchFamily="18" charset="0"/>
                          <a:ea typeface="標楷體" panose="03000509000000000000" pitchFamily="65" charset="-120"/>
                          <a:cs typeface="Times New Roman" panose="02020603050405020304" pitchFamily="18" charset="0"/>
                        </a:rPr>
                        <a:t>現況把握之總結</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hMerge="1">
                  <a:txBody>
                    <a:bodyPr/>
                    <a:lstStyle/>
                    <a:p>
                      <a:pPr marL="304800" marR="152400" algn="ctr">
                        <a:spcBef>
                          <a:spcPts val="600"/>
                        </a:spcBef>
                        <a:spcAft>
                          <a:spcPts val="0"/>
                        </a:spcAft>
                      </a:pP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hMerge="1">
                  <a:txBody>
                    <a:bodyPr/>
                    <a:lstStyle/>
                    <a:p>
                      <a:pPr marL="304800" marR="152400">
                        <a:spcBef>
                          <a:spcPts val="600"/>
                        </a:spcBef>
                        <a:spcAft>
                          <a:spcPts val="0"/>
                        </a:spcAft>
                      </a:pP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975058692"/>
                  </a:ext>
                </a:extLst>
              </a:tr>
              <a:tr h="415375">
                <a:tc>
                  <a:txBody>
                    <a:bodyPr/>
                    <a:lstStyle/>
                    <a:p>
                      <a:pPr marL="304800" marR="152400" algn="ctr">
                        <a:spcBef>
                          <a:spcPts val="600"/>
                        </a:spcBef>
                        <a:spcAft>
                          <a:spcPts val="0"/>
                        </a:spcAft>
                      </a:pP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製程</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304800" marR="152400" algn="ctr">
                        <a:spcBef>
                          <a:spcPts val="600"/>
                        </a:spcBef>
                        <a:spcAft>
                          <a:spcPts val="0"/>
                        </a:spcAft>
                      </a:pP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工時</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304800" marR="152400">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093915899"/>
                  </a:ext>
                </a:extLst>
              </a:tr>
              <a:tr h="415375">
                <a:tc>
                  <a:txBody>
                    <a:bodyPr/>
                    <a:lstStyle/>
                    <a:p>
                      <a:pPr marL="304800" marR="152400" algn="ct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4R</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304800" marR="152400" algn="ct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4RK</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304800" marR="152400">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TlToBr w="12700" cap="flat" cmpd="sng" algn="ctr">
                      <a:solidFill>
                        <a:schemeClr val="tx1"/>
                      </a:solidFill>
                      <a:prstDash val="solid"/>
                      <a:round/>
                      <a:headEnd type="none" w="med" len="med"/>
                      <a:tailEnd type="none" w="med" len="med"/>
                    </a:lnTlToBr>
                  </a:tcPr>
                </a:tc>
                <a:extLst>
                  <a:ext uri="{0D108BD9-81ED-4DB2-BD59-A6C34878D82A}">
                    <a16:rowId xmlns:a16="http://schemas.microsoft.com/office/drawing/2014/main" val="749408838"/>
                  </a:ext>
                </a:extLst>
              </a:tr>
              <a:tr h="415375">
                <a:tc>
                  <a:txBody>
                    <a:bodyPr/>
                    <a:lstStyle/>
                    <a:p>
                      <a:pPr marL="304800" marR="152400" algn="ct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5R</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304800" marR="152400" algn="ct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5RA</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304800" marR="152400" algn="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704.47(S)</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1776554155"/>
                  </a:ext>
                </a:extLst>
              </a:tr>
              <a:tr h="415375">
                <a:tc rowSpan="2">
                  <a:txBody>
                    <a:bodyPr/>
                    <a:lstStyle/>
                    <a:p>
                      <a:pPr marL="304800" marR="152400" algn="ct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7R</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304800" marR="152400" algn="ct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7R</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304800" marR="152400" algn="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710.15(S)</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2778878747"/>
                  </a:ext>
                </a:extLst>
              </a:tr>
              <a:tr h="415375">
                <a:tc vMerge="1">
                  <a:txBody>
                    <a:bodyPr/>
                    <a:lstStyle/>
                    <a:p>
                      <a:endParaRPr lang="zh-TW" altLang="en-US"/>
                    </a:p>
                  </a:txBody>
                  <a:tcPr/>
                </a:tc>
                <a:tc>
                  <a:txBody>
                    <a:bodyPr/>
                    <a:lstStyle/>
                    <a:p>
                      <a:pPr marL="304800" marR="152400" algn="ct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FT</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304800" marR="152400" algn="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949(S)</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extLst>
                  <a:ext uri="{0D108BD9-81ED-4DB2-BD59-A6C34878D82A}">
                    <a16:rowId xmlns:a16="http://schemas.microsoft.com/office/drawing/2014/main" val="3502332824"/>
                  </a:ext>
                </a:extLst>
              </a:tr>
              <a:tr h="415375">
                <a:tc>
                  <a:txBody>
                    <a:bodyPr/>
                    <a:lstStyle/>
                    <a:p>
                      <a:pPr marL="304800" marR="152400" algn="ct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9R</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304800" marR="152400" algn="ctr">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PACK</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304800" marR="152400">
                        <a:spcBef>
                          <a:spcPts val="600"/>
                        </a:spcBef>
                        <a:spcAft>
                          <a:spcPts val="0"/>
                        </a:spcAft>
                      </a:pPr>
                      <a:r>
                        <a:rPr lang="en-US" sz="180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8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TlToBr w="12700" cap="flat" cmpd="sng" algn="ctr">
                      <a:solidFill>
                        <a:schemeClr val="tx1"/>
                      </a:solidFill>
                      <a:prstDash val="solid"/>
                      <a:round/>
                      <a:headEnd type="none" w="med" len="med"/>
                      <a:tailEnd type="none" w="med" len="med"/>
                    </a:lnTlToBr>
                  </a:tcPr>
                </a:tc>
                <a:extLst>
                  <a:ext uri="{0D108BD9-81ED-4DB2-BD59-A6C34878D82A}">
                    <a16:rowId xmlns:a16="http://schemas.microsoft.com/office/drawing/2014/main" val="3121696958"/>
                  </a:ext>
                </a:extLst>
              </a:tr>
            </a:tbl>
          </a:graphicData>
        </a:graphic>
      </p:graphicFrame>
      <p:sp>
        <p:nvSpPr>
          <p:cNvPr id="4" name="文字方塊 3">
            <a:extLst>
              <a:ext uri="{FF2B5EF4-FFF2-40B4-BE49-F238E27FC236}">
                <a16:creationId xmlns:a16="http://schemas.microsoft.com/office/drawing/2014/main" id="{7D00F0FE-6212-44F1-BF39-1D9134CD1FA2}"/>
              </a:ext>
            </a:extLst>
          </p:cNvPr>
          <p:cNvSpPr txBox="1"/>
          <p:nvPr/>
        </p:nvSpPr>
        <p:spPr>
          <a:xfrm>
            <a:off x="1525356" y="1490007"/>
            <a:ext cx="8184350" cy="387798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總和以上：</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marL="514350" indent="-514350" algn="just">
              <a:lnSpc>
                <a:spcPct val="150000"/>
              </a:lnSpc>
              <a:buFont typeface="+mj-lt"/>
              <a:buAutoNum type="arabicPeriod"/>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操作、搬運次數頻繁</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marL="514350" indent="-514350" algn="just">
              <a:lnSpc>
                <a:spcPct val="150000"/>
              </a:lnSpc>
              <a:buFont typeface="+mj-lt"/>
              <a:buAutoNum type="arabicPeriod"/>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不必要的操作與搬運時間上的浪費</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marL="514350" indent="-514350" algn="just">
              <a:lnSpc>
                <a:spcPct val="150000"/>
              </a:lnSpc>
              <a:buFont typeface="+mj-lt"/>
              <a:buAutoNum type="arabicPeriod"/>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雙手作業還可平衡</a:t>
            </a:r>
            <a:endParaRPr lang="en-US" altLang="zh-TW" sz="2800" dirty="0">
              <a:latin typeface="Times New Roman" panose="02020603050405020304" pitchFamily="18" charset="0"/>
              <a:ea typeface="標楷體" panose="03000509000000000000" pitchFamily="65" charset="-120"/>
              <a:cs typeface="Times New Roman" panose="02020603050405020304" pitchFamily="18" charset="0"/>
            </a:endParaRPr>
          </a:p>
          <a:p>
            <a:pPr marL="514350" indent="-514350" algn="just">
              <a:lnSpc>
                <a:spcPct val="150000"/>
              </a:lnSpc>
              <a:buFont typeface="+mj-lt"/>
              <a:buAutoNum type="arabicPeriod"/>
            </a:pP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平衡率還可優化</a:t>
            </a:r>
          </a:p>
          <a:p>
            <a:pPr marL="285750" indent="-285750">
              <a:buFont typeface="Arial" panose="020B0604020202020204" pitchFamily="34" charset="0"/>
              <a:buChar char="•"/>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pPr marL="285750" indent="-285750">
              <a:buFont typeface="Arial" panose="020B0604020202020204" pitchFamily="34" charset="0"/>
              <a:buChar char="•"/>
            </a:pP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1" name="圖形 10" descr="上升趨勢的橫條圖">
            <a:extLst>
              <a:ext uri="{FF2B5EF4-FFF2-40B4-BE49-F238E27FC236}">
                <a16:creationId xmlns:a16="http://schemas.microsoft.com/office/drawing/2014/main" id="{990017F0-B6BC-4DFF-B40C-83297F04C0E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6115703" y="3689191"/>
            <a:ext cx="4453323" cy="3257466"/>
          </a:xfrm>
          <a:prstGeom prst="rect">
            <a:avLst/>
          </a:prstGeom>
        </p:spPr>
      </p:pic>
      <p:pic>
        <p:nvPicPr>
          <p:cNvPr id="13" name="圖形 12" descr="足跡">
            <a:extLst>
              <a:ext uri="{FF2B5EF4-FFF2-40B4-BE49-F238E27FC236}">
                <a16:creationId xmlns:a16="http://schemas.microsoft.com/office/drawing/2014/main" id="{7582B862-B8E2-48D3-B447-1717C60DB1E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9864624" y="4247296"/>
            <a:ext cx="2007692" cy="2007692"/>
          </a:xfrm>
          <a:prstGeom prst="rect">
            <a:avLst/>
          </a:prstGeom>
        </p:spPr>
      </p:pic>
      <p:sp>
        <p:nvSpPr>
          <p:cNvPr id="17" name="文字方塊 16">
            <a:extLst>
              <a:ext uri="{FF2B5EF4-FFF2-40B4-BE49-F238E27FC236}">
                <a16:creationId xmlns:a16="http://schemas.microsoft.com/office/drawing/2014/main" id="{91FEA2ED-D30F-40E5-BD79-8D8FE33EA648}"/>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25</a:t>
            </a:r>
            <a:endParaRPr dirty="0">
              <a:latin typeface="Times New Roman" pitchFamily="18" charset="0"/>
            </a:endParaRPr>
          </a:p>
        </p:txBody>
      </p:sp>
      <p:grpSp>
        <p:nvGrpSpPr>
          <p:cNvPr id="8" name="PA_淘宝店chenying0907 26">
            <a:extLst>
              <a:ext uri="{FF2B5EF4-FFF2-40B4-BE49-F238E27FC236}">
                <a16:creationId xmlns:a16="http://schemas.microsoft.com/office/drawing/2014/main" id="{C4414BFC-0BE9-4276-B44A-25A551EF397A}"/>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9" name="淘宝店chenying0907 37">
              <a:extLst>
                <a:ext uri="{FF2B5EF4-FFF2-40B4-BE49-F238E27FC236}">
                  <a16:creationId xmlns:a16="http://schemas.microsoft.com/office/drawing/2014/main" id="{CF4B9747-FA44-4BB5-AC4C-67047A761957}"/>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0" name="淘宝店chenying0907 38">
              <a:extLst>
                <a:ext uri="{FF2B5EF4-FFF2-40B4-BE49-F238E27FC236}">
                  <a16:creationId xmlns:a16="http://schemas.microsoft.com/office/drawing/2014/main" id="{2C481AB7-134E-4DA7-807E-777AE8E9347E}"/>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2" name="淘宝店chenying0907 39">
              <a:extLst>
                <a:ext uri="{FF2B5EF4-FFF2-40B4-BE49-F238E27FC236}">
                  <a16:creationId xmlns:a16="http://schemas.microsoft.com/office/drawing/2014/main" id="{A7A19B10-909F-4F58-B2E2-EF087519DFDA}"/>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4" name="PA_文本框 4">
            <a:extLst>
              <a:ext uri="{FF2B5EF4-FFF2-40B4-BE49-F238E27FC236}">
                <a16:creationId xmlns:a16="http://schemas.microsoft.com/office/drawing/2014/main" id="{9E95C3AE-588F-4D98-8B31-176DC074193D}"/>
              </a:ext>
            </a:extLst>
          </p:cNvPr>
          <p:cNvSpPr txBox="1">
            <a:spLocks noChangeArrowheads="1"/>
          </p:cNvSpPr>
          <p:nvPr>
            <p:custDataLst>
              <p:tags r:id="rId2"/>
            </p:custDataLst>
          </p:nvPr>
        </p:nvSpPr>
        <p:spPr bwMode="auto">
          <a:xfrm>
            <a:off x="1175147" y="239758"/>
            <a:ext cx="313138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defTabSz="914400">
              <a:defRPr/>
            </a:pPr>
            <a:r>
              <a:rPr lang="zh-TW" altLang="en-US" sz="3200" b="1" dirty="0">
                <a:solidFill>
                  <a:srgbClr val="000000">
                    <a:lumMod val="75000"/>
                    <a:lumOff val="25000"/>
                  </a:srgbClr>
                </a:solidFill>
                <a:latin typeface="Times New Roman" panose="02020603050405020304" pitchFamily="18" charset="0"/>
                <a:ea typeface="標楷體" panose="03000509000000000000" pitchFamily="65" charset="-120"/>
                <a:cs typeface="Times New Roman" panose="02020603050405020304" pitchFamily="18" charset="0"/>
                <a:sym typeface="+mn-ea"/>
              </a:rPr>
              <a:t>現況把握之總結</a:t>
            </a:r>
            <a:endParaRPr lang="zh-CN" altLang="en-US" sz="3200" b="1" dirty="0">
              <a:solidFill>
                <a:srgbClr val="000000">
                  <a:lumMod val="75000"/>
                  <a:lumOff val="25000"/>
                </a:srgbClr>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5" name="矩形 14">
            <a:extLst>
              <a:ext uri="{FF2B5EF4-FFF2-40B4-BE49-F238E27FC236}">
                <a16:creationId xmlns:a16="http://schemas.microsoft.com/office/drawing/2014/main" id="{353E5616-2FC1-4E79-809A-41C6BD82D7DA}"/>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04</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6586012"/>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50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PA_淘宝店chenying0907 21">
            <a:extLst>
              <a:ext uri="{FF2B5EF4-FFF2-40B4-BE49-F238E27FC236}">
                <a16:creationId xmlns:a16="http://schemas.microsoft.com/office/drawing/2014/main" id="{9ED2FBA3-E6D4-BD4F-825B-02B659D09A2F}"/>
              </a:ext>
            </a:extLst>
          </p:cNvPr>
          <p:cNvGrpSpPr/>
          <p:nvPr>
            <p:custDataLst>
              <p:tags r:id="rId1"/>
            </p:custDataLst>
          </p:nvPr>
        </p:nvGrpSpPr>
        <p:grpSpPr>
          <a:xfrm>
            <a:off x="7776632" y="-28313"/>
            <a:ext cx="4415369" cy="6886313"/>
            <a:chOff x="5832473" y="-21235"/>
            <a:chExt cx="3311527" cy="5164735"/>
          </a:xfrm>
          <a:gradFill flip="none" rotWithShape="1">
            <a:gsLst>
              <a:gs pos="0">
                <a:schemeClr val="bg2">
                  <a:lumMod val="75000"/>
                  <a:shade val="30000"/>
                  <a:satMod val="115000"/>
                </a:schemeClr>
              </a:gs>
              <a:gs pos="50000">
                <a:schemeClr val="bg2">
                  <a:lumMod val="75000"/>
                  <a:shade val="67500"/>
                  <a:satMod val="115000"/>
                </a:schemeClr>
              </a:gs>
              <a:gs pos="100000">
                <a:schemeClr val="bg2">
                  <a:lumMod val="75000"/>
                  <a:shade val="100000"/>
                  <a:satMod val="115000"/>
                </a:schemeClr>
              </a:gs>
            </a:gsLst>
            <a:path path="circle">
              <a:fillToRect l="50000" t="50000" r="50000" b="50000"/>
            </a:path>
            <a:tileRect/>
          </a:gradFill>
        </p:grpSpPr>
        <p:sp>
          <p:nvSpPr>
            <p:cNvPr id="3" name="淘宝店chenying0907 36">
              <a:extLst>
                <a:ext uri="{FF2B5EF4-FFF2-40B4-BE49-F238E27FC236}">
                  <a16:creationId xmlns:a16="http://schemas.microsoft.com/office/drawing/2014/main" id="{987F8281-0194-1645-B02C-F703956785F6}"/>
                </a:ext>
              </a:extLst>
            </p:cNvPr>
            <p:cNvSpPr>
              <a:spLocks/>
            </p:cNvSpPr>
            <p:nvPr/>
          </p:nvSpPr>
          <p:spPr bwMode="auto">
            <a:xfrm rot="16200000">
              <a:off x="7445263" y="403114"/>
              <a:ext cx="2123086" cy="1274387"/>
            </a:xfrm>
            <a:custGeom>
              <a:avLst/>
              <a:gdLst/>
              <a:ahLst/>
              <a:cxnLst/>
              <a:rect l="l" t="t" r="r" b="b"/>
              <a:pathLst>
                <a:path w="2123086" h="1274387">
                  <a:moveTo>
                    <a:pt x="0" y="252037"/>
                  </a:moveTo>
                  <a:lnTo>
                    <a:pt x="2123086" y="0"/>
                  </a:lnTo>
                  <a:lnTo>
                    <a:pt x="2123086" y="1274387"/>
                  </a:lnTo>
                  <a:lnTo>
                    <a:pt x="1182688" y="1274387"/>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sp>
          <p:nvSpPr>
            <p:cNvPr id="4" name="淘宝店chenying0907 37">
              <a:extLst>
                <a:ext uri="{FF2B5EF4-FFF2-40B4-BE49-F238E27FC236}">
                  <a16:creationId xmlns:a16="http://schemas.microsoft.com/office/drawing/2014/main" id="{99E6B11B-A6CE-C641-8DF1-7569E0277BEE}"/>
                </a:ext>
              </a:extLst>
            </p:cNvPr>
            <p:cNvSpPr>
              <a:spLocks/>
            </p:cNvSpPr>
            <p:nvPr/>
          </p:nvSpPr>
          <p:spPr bwMode="auto">
            <a:xfrm rot="16200000">
              <a:off x="5568154" y="1183482"/>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sp>
          <p:nvSpPr>
            <p:cNvPr id="5" name="淘宝店chenying0907 38">
              <a:extLst>
                <a:ext uri="{FF2B5EF4-FFF2-40B4-BE49-F238E27FC236}">
                  <a16:creationId xmlns:a16="http://schemas.microsoft.com/office/drawing/2014/main" id="{B0642BD9-B24F-E945-A444-4574F55B6954}"/>
                </a:ext>
              </a:extLst>
            </p:cNvPr>
            <p:cNvSpPr>
              <a:spLocks/>
            </p:cNvSpPr>
            <p:nvPr/>
          </p:nvSpPr>
          <p:spPr bwMode="auto">
            <a:xfrm rot="16200000">
              <a:off x="6636541" y="2759869"/>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sp>
          <p:nvSpPr>
            <p:cNvPr id="6" name="淘宝店chenying0907 39">
              <a:extLst>
                <a:ext uri="{FF2B5EF4-FFF2-40B4-BE49-F238E27FC236}">
                  <a16:creationId xmlns:a16="http://schemas.microsoft.com/office/drawing/2014/main" id="{AD0A6F15-20E7-A146-AA5D-65EAD1B88D97}"/>
                </a:ext>
              </a:extLst>
            </p:cNvPr>
            <p:cNvSpPr>
              <a:spLocks/>
            </p:cNvSpPr>
            <p:nvPr/>
          </p:nvSpPr>
          <p:spPr bwMode="auto">
            <a:xfrm rot="16200000">
              <a:off x="7785893" y="3785394"/>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grpSp>
      <p:sp>
        <p:nvSpPr>
          <p:cNvPr id="7" name="PA_淘宝店chenying0907 13">
            <a:extLst>
              <a:ext uri="{FF2B5EF4-FFF2-40B4-BE49-F238E27FC236}">
                <a16:creationId xmlns:a16="http://schemas.microsoft.com/office/drawing/2014/main" id="{CD1B7D87-EC5B-B444-9016-62B1641FB5EB}"/>
              </a:ext>
            </a:extLst>
          </p:cNvPr>
          <p:cNvSpPr/>
          <p:nvPr>
            <p:custDataLst>
              <p:tags r:id="rId2"/>
            </p:custDataLst>
          </p:nvPr>
        </p:nvSpPr>
        <p:spPr>
          <a:xfrm>
            <a:off x="4271797" y="1635760"/>
            <a:ext cx="7410084" cy="3586477"/>
          </a:xfrm>
          <a:prstGeom prst="rect">
            <a:avLst/>
          </a:prstGeom>
          <a:solidFill>
            <a:schemeClr val="bg1">
              <a:alpha val="85000"/>
            </a:schemeClr>
          </a:solidFill>
          <a:ln>
            <a:noFill/>
          </a:ln>
          <a:effectLst>
            <a:outerShdw blurRad="368300" dist="63500" dir="462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微软雅黑"/>
              <a:cs typeface="+mn-cs"/>
            </a:endParaRPr>
          </a:p>
        </p:txBody>
      </p:sp>
      <p:sp>
        <p:nvSpPr>
          <p:cNvPr id="8" name="PA_文本框 16">
            <a:extLst>
              <a:ext uri="{FF2B5EF4-FFF2-40B4-BE49-F238E27FC236}">
                <a16:creationId xmlns:a16="http://schemas.microsoft.com/office/drawing/2014/main" id="{0C0DF6DC-37B8-CC4D-80E6-299539DA771B}"/>
              </a:ext>
            </a:extLst>
          </p:cNvPr>
          <p:cNvSpPr txBox="1"/>
          <p:nvPr>
            <p:custDataLst>
              <p:tags r:id="rId3"/>
            </p:custDataLst>
          </p:nvPr>
        </p:nvSpPr>
        <p:spPr>
          <a:xfrm>
            <a:off x="2455525" y="2835901"/>
            <a:ext cx="1199195"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0" normalizeH="0" baseline="0" noProof="0" dirty="0">
                <a:ln>
                  <a:noFill/>
                </a:ln>
                <a:solidFill>
                  <a:srgbClr val="000000"/>
                </a:solidFill>
                <a:effectLst/>
                <a:uLnTx/>
                <a:uFillTx/>
                <a:latin typeface="Noto Sans S Chinese Medium" panose="020B0600000000000000" pitchFamily="34" charset="-122"/>
                <a:ea typeface="Noto Sans S Chinese Medium" panose="020B0600000000000000" pitchFamily="34" charset="-122"/>
                <a:cs typeface="+mn-cs"/>
              </a:rPr>
              <a:t>0</a:t>
            </a:r>
            <a:r>
              <a:rPr kumimoji="0" lang="en-US" altLang="zh-TW" sz="6000" b="0" i="0" u="none" strike="noStrike" kern="1200" cap="none" spc="0" normalizeH="0" baseline="0" noProof="0" dirty="0">
                <a:ln>
                  <a:noFill/>
                </a:ln>
                <a:solidFill>
                  <a:srgbClr val="000000"/>
                </a:solidFill>
                <a:effectLst/>
                <a:uLnTx/>
                <a:uFillTx/>
                <a:latin typeface="Noto Sans S Chinese Medium" panose="020B0600000000000000" pitchFamily="34" charset="-122"/>
                <a:ea typeface="Noto Sans S Chinese Medium" panose="020B0600000000000000" pitchFamily="34" charset="-122"/>
                <a:cs typeface="+mn-cs"/>
              </a:rPr>
              <a:t>5</a:t>
            </a:r>
            <a:endParaRPr kumimoji="0" lang="zh-CN" altLang="en-US" sz="6000" b="0" i="0" u="none" strike="noStrike" kern="1200" cap="none" spc="0" normalizeH="0" baseline="0" noProof="0" dirty="0">
              <a:ln>
                <a:noFill/>
              </a:ln>
              <a:solidFill>
                <a:srgbClr val="000000"/>
              </a:solidFill>
              <a:effectLst/>
              <a:uLnTx/>
              <a:uFillTx/>
              <a:latin typeface="Noto Sans S Chinese Medium" panose="020B0600000000000000" pitchFamily="34" charset="-122"/>
              <a:ea typeface="Noto Sans S Chinese Medium" panose="020B0600000000000000" pitchFamily="34" charset="-122"/>
              <a:cs typeface="+mn-cs"/>
            </a:endParaRPr>
          </a:p>
        </p:txBody>
      </p:sp>
      <p:sp>
        <p:nvSpPr>
          <p:cNvPr id="9" name="PA_文本框 17">
            <a:extLst>
              <a:ext uri="{FF2B5EF4-FFF2-40B4-BE49-F238E27FC236}">
                <a16:creationId xmlns:a16="http://schemas.microsoft.com/office/drawing/2014/main" id="{8F3758AE-DE90-F049-9844-B9EE980B96BC}"/>
              </a:ext>
            </a:extLst>
          </p:cNvPr>
          <p:cNvSpPr txBox="1"/>
          <p:nvPr>
            <p:custDataLst>
              <p:tags r:id="rId4"/>
            </p:custDataLst>
          </p:nvPr>
        </p:nvSpPr>
        <p:spPr>
          <a:xfrm>
            <a:off x="4698880" y="2302450"/>
            <a:ext cx="2031325"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sz="3600" dirty="0">
                <a:solidFill>
                  <a:srgbClr val="000000"/>
                </a:solidFill>
                <a:latin typeface="標楷體" panose="03000509000000000000" pitchFamily="65" charset="-120"/>
                <a:ea typeface="標楷體" panose="03000509000000000000" pitchFamily="65" charset="-120"/>
              </a:rPr>
              <a:t>對策實施</a:t>
            </a:r>
            <a:endParaRPr kumimoji="0" lang="zh-CN" altLang="en-US" sz="36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endParaRPr>
          </a:p>
        </p:txBody>
      </p:sp>
      <p:grpSp>
        <p:nvGrpSpPr>
          <p:cNvPr id="10" name="PA_淘宝店chenying0907 18">
            <a:extLst>
              <a:ext uri="{FF2B5EF4-FFF2-40B4-BE49-F238E27FC236}">
                <a16:creationId xmlns:a16="http://schemas.microsoft.com/office/drawing/2014/main" id="{7DE7BF57-2EF0-7E43-A2C9-DBCC62D457A1}"/>
              </a:ext>
            </a:extLst>
          </p:cNvPr>
          <p:cNvGrpSpPr/>
          <p:nvPr>
            <p:custDataLst>
              <p:tags r:id="rId5"/>
            </p:custDataLst>
          </p:nvPr>
        </p:nvGrpSpPr>
        <p:grpSpPr>
          <a:xfrm>
            <a:off x="2990968" y="2961942"/>
            <a:ext cx="704400" cy="947845"/>
            <a:chOff x="4211960" y="594800"/>
            <a:chExt cx="374475" cy="662059"/>
          </a:xfrm>
        </p:grpSpPr>
        <p:sp>
          <p:nvSpPr>
            <p:cNvPr id="11" name="直角三角形 10">
              <a:extLst>
                <a:ext uri="{FF2B5EF4-FFF2-40B4-BE49-F238E27FC236}">
                  <a16:creationId xmlns:a16="http://schemas.microsoft.com/office/drawing/2014/main" id="{2F021775-9766-FA44-84FE-01936583C157}"/>
                </a:ext>
              </a:extLst>
            </p:cNvPr>
            <p:cNvSpPr/>
            <p:nvPr/>
          </p:nvSpPr>
          <p:spPr>
            <a:xfrm rot="16200000">
              <a:off x="4068168" y="738592"/>
              <a:ext cx="662059" cy="37447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Noto Sans S Chinese Medium" panose="020B0600000000000000" pitchFamily="34" charset="-122"/>
                <a:ea typeface="Noto Sans S Chinese Medium" panose="020B0600000000000000" pitchFamily="34" charset="-122"/>
                <a:cs typeface="+mn-cs"/>
              </a:endParaRPr>
            </a:p>
          </p:txBody>
        </p:sp>
        <p:cxnSp>
          <p:nvCxnSpPr>
            <p:cNvPr id="12" name="直接连接符 20">
              <a:extLst>
                <a:ext uri="{FF2B5EF4-FFF2-40B4-BE49-F238E27FC236}">
                  <a16:creationId xmlns:a16="http://schemas.microsoft.com/office/drawing/2014/main" id="{B6792849-2E6E-D04C-9A76-56D27CE2C78F}"/>
                </a:ext>
              </a:extLst>
            </p:cNvPr>
            <p:cNvCxnSpPr>
              <a:stCxn id="11" idx="4"/>
              <a:endCxn id="11" idx="0"/>
            </p:cNvCxnSpPr>
            <p:nvPr/>
          </p:nvCxnSpPr>
          <p:spPr>
            <a:xfrm flipH="1">
              <a:off x="4211960" y="594800"/>
              <a:ext cx="374475" cy="662059"/>
            </a:xfrm>
            <a:prstGeom prst="line">
              <a:avLst/>
            </a:prstGeom>
            <a:ln w="6350" cap="rnd">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13" name="PA_淘宝店chenying0907 23">
            <a:extLst>
              <a:ext uri="{FF2B5EF4-FFF2-40B4-BE49-F238E27FC236}">
                <a16:creationId xmlns:a16="http://schemas.microsoft.com/office/drawing/2014/main" id="{165EC2AF-106E-4A4E-BBAE-49237E039A26}"/>
              </a:ext>
            </a:extLst>
          </p:cNvPr>
          <p:cNvSpPr/>
          <p:nvPr>
            <p:custDataLst>
              <p:tags r:id="rId6"/>
            </p:custDataLst>
          </p:nvPr>
        </p:nvSpPr>
        <p:spPr>
          <a:xfrm>
            <a:off x="4698881" y="2916190"/>
            <a:ext cx="3048000" cy="2346283"/>
          </a:xfrm>
          <a:prstGeom prst="rect">
            <a:avLst/>
          </a:prstGeom>
        </p:spPr>
        <p:txBody>
          <a:bodyPr wrap="square">
            <a:spAutoFit/>
          </a:bodyPr>
          <a:lstStyle/>
          <a:p>
            <a:pPr marL="228594" lvl="0" indent="-228594">
              <a:lnSpc>
                <a:spcPct val="150000"/>
              </a:lnSpc>
              <a:buClr>
                <a:srgbClr val="424242"/>
              </a:buClr>
              <a:buFont typeface="Wingdings" panose="05000000000000000000" pitchFamily="2" charset="2"/>
              <a:buChar char="p"/>
            </a:pP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4RK</a:t>
            </a: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之對策實施</a:t>
            </a:r>
          </a:p>
          <a:p>
            <a:pPr marL="228594" lvl="0" indent="-228594">
              <a:lnSpc>
                <a:spcPct val="150000"/>
              </a:lnSpc>
              <a:buClr>
                <a:srgbClr val="424242"/>
              </a:buClr>
              <a:buFont typeface="Wingdings" panose="05000000000000000000" pitchFamily="2" charset="2"/>
              <a:buChar char="p"/>
            </a:pP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5RA</a:t>
            </a: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之對策實施</a:t>
            </a:r>
            <a:endPar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a:p>
            <a:pPr marL="228594" lvl="0" indent="-228594">
              <a:lnSpc>
                <a:spcPct val="150000"/>
              </a:lnSpc>
              <a:buClr>
                <a:srgbClr val="424242"/>
              </a:buClr>
              <a:buFont typeface="Wingdings" panose="05000000000000000000" pitchFamily="2" charset="2"/>
              <a:buChar char="p"/>
            </a:pP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7R</a:t>
            </a: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之對策實施</a:t>
            </a:r>
          </a:p>
          <a:p>
            <a:pPr marL="228594" lvl="0" indent="-228594">
              <a:lnSpc>
                <a:spcPct val="150000"/>
              </a:lnSpc>
              <a:buClr>
                <a:srgbClr val="424242"/>
              </a:buClr>
              <a:buFont typeface="Wingdings" panose="05000000000000000000" pitchFamily="2" charset="2"/>
              <a:buChar char="p"/>
            </a:pP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FT</a:t>
            </a: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測試站之對策實施</a:t>
            </a:r>
          </a:p>
          <a:p>
            <a:pPr marL="228594" lvl="0" indent="-228594">
              <a:lnSpc>
                <a:spcPct val="150000"/>
              </a:lnSpc>
              <a:buClr>
                <a:srgbClr val="424242"/>
              </a:buClr>
              <a:buFont typeface="Wingdings" panose="05000000000000000000" pitchFamily="2" charset="2"/>
              <a:buChar char="p"/>
            </a:pP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9R</a:t>
            </a: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包裝之對策實施</a:t>
            </a:r>
          </a:p>
        </p:txBody>
      </p:sp>
      <p:sp>
        <p:nvSpPr>
          <p:cNvPr id="14" name="文字方塊 13">
            <a:extLst>
              <a:ext uri="{FF2B5EF4-FFF2-40B4-BE49-F238E27FC236}">
                <a16:creationId xmlns:a16="http://schemas.microsoft.com/office/drawing/2014/main" id="{1D6B1F4B-6296-45A6-9435-8BB47A55DFA8}"/>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26</a:t>
            </a:r>
            <a:endParaRPr dirty="0">
              <a:latin typeface="Times New Roman" pitchFamily="18" charset="0"/>
            </a:endParaRPr>
          </a:p>
        </p:txBody>
      </p:sp>
    </p:spTree>
    <p:extLst>
      <p:ext uri="{BB962C8B-B14F-4D97-AF65-F5344CB8AC3E}">
        <p14:creationId xmlns:p14="http://schemas.microsoft.com/office/powerpoint/2010/main" val="232419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6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9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12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15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P spid="8" grpId="0"/>
      <p:bldP spid="9"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椭圆 33"/>
          <p:cNvSpPr/>
          <p:nvPr/>
        </p:nvSpPr>
        <p:spPr>
          <a:xfrm>
            <a:off x="10659050" y="5214226"/>
            <a:ext cx="1184874" cy="1206021"/>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iṣḷiḑé"/>
          <p:cNvSpPr/>
          <p:nvPr/>
        </p:nvSpPr>
        <p:spPr bwMode="auto">
          <a:xfrm rot="1333271">
            <a:off x="10893504" y="5397194"/>
            <a:ext cx="696086" cy="8400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tx2">
              <a:lumMod val="40000"/>
              <a:lumOff val="60000"/>
            </a:schemeClr>
          </a:solidFill>
          <a:ln>
            <a:noFill/>
          </a:ln>
          <a:effectLst/>
        </p:spPr>
        <p:txBody>
          <a:bodyPr anchor="ctr"/>
          <a:lstStyle/>
          <a:p>
            <a:pPr algn="ctr"/>
            <a:endParaRPr/>
          </a:p>
        </p:txBody>
      </p:sp>
      <p:pic>
        <p:nvPicPr>
          <p:cNvPr id="23" name="圖片 22">
            <a:extLst>
              <a:ext uri="{FF2B5EF4-FFF2-40B4-BE49-F238E27FC236}">
                <a16:creationId xmlns:a16="http://schemas.microsoft.com/office/drawing/2014/main" id="{52F5B2B5-BBAC-4299-B0C3-A5530160C4A0}"/>
              </a:ext>
            </a:extLst>
          </p:cNvPr>
          <p:cNvPicPr>
            <a:picLocks noChangeAspect="1"/>
          </p:cNvPicPr>
          <p:nvPr/>
        </p:nvPicPr>
        <p:blipFill>
          <a:blip r:embed="rId5"/>
          <a:stretch>
            <a:fillRect/>
          </a:stretch>
        </p:blipFill>
        <p:spPr>
          <a:xfrm>
            <a:off x="11440532" y="82983"/>
            <a:ext cx="616128" cy="556885"/>
          </a:xfrm>
          <a:prstGeom prst="rect">
            <a:avLst/>
          </a:prstGeom>
        </p:spPr>
      </p:pic>
      <p:sp>
        <p:nvSpPr>
          <p:cNvPr id="22" name="矩形 21">
            <a:extLst>
              <a:ext uri="{FF2B5EF4-FFF2-40B4-BE49-F238E27FC236}">
                <a16:creationId xmlns:a16="http://schemas.microsoft.com/office/drawing/2014/main" id="{BB1B32A5-E3CA-4AE5-8606-397A10607D13}"/>
              </a:ext>
            </a:extLst>
          </p:cNvPr>
          <p:cNvSpPr/>
          <p:nvPr/>
        </p:nvSpPr>
        <p:spPr>
          <a:xfrm>
            <a:off x="1163782" y="1608108"/>
            <a:ext cx="4184074" cy="1357746"/>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zh-TW" altLang="en-US"/>
          </a:p>
        </p:txBody>
      </p:sp>
      <p:sp>
        <p:nvSpPr>
          <p:cNvPr id="24" name="矩形 23">
            <a:extLst>
              <a:ext uri="{FF2B5EF4-FFF2-40B4-BE49-F238E27FC236}">
                <a16:creationId xmlns:a16="http://schemas.microsoft.com/office/drawing/2014/main" id="{C264F210-96DF-458D-8AF8-768A03CC945B}"/>
              </a:ext>
            </a:extLst>
          </p:cNvPr>
          <p:cNvSpPr/>
          <p:nvPr/>
        </p:nvSpPr>
        <p:spPr>
          <a:xfrm>
            <a:off x="1249479" y="1711688"/>
            <a:ext cx="1732520" cy="1159384"/>
          </a:xfrm>
          <a:prstGeom prst="rect">
            <a:avLst/>
          </a:prstGeom>
          <a:solidFill>
            <a:schemeClr val="accent1">
              <a:lumMod val="20000"/>
              <a:lumOff val="80000"/>
            </a:schemeClr>
          </a:solidFill>
          <a:ln>
            <a:solidFill>
              <a:srgbClr val="DAE3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a:solidFill>
                  <a:schemeClr val="tx1"/>
                </a:solidFill>
                <a:latin typeface="標楷體" panose="03000509000000000000" pitchFamily="65" charset="-120"/>
                <a:ea typeface="標楷體" panose="03000509000000000000" pitchFamily="65" charset="-120"/>
                <a:cs typeface="Tahoma" panose="020B0604030504040204" pitchFamily="34" charset="0"/>
              </a:rPr>
              <a:t>減少</a:t>
            </a:r>
            <a:endParaRPr lang="en-US" altLang="zh-TW" sz="2400" b="1" dirty="0">
              <a:solidFill>
                <a:schemeClr val="tx1"/>
              </a:solidFill>
              <a:latin typeface="標楷體" panose="03000509000000000000" pitchFamily="65" charset="-120"/>
              <a:ea typeface="標楷體" panose="03000509000000000000" pitchFamily="65" charset="-120"/>
              <a:cs typeface="Tahoma" panose="020B0604030504040204" pitchFamily="34" charset="0"/>
            </a:endParaRPr>
          </a:p>
          <a:p>
            <a:pPr algn="ctr"/>
            <a:r>
              <a:rPr lang="zh-TW" altLang="en-US" sz="2400" b="1" dirty="0">
                <a:solidFill>
                  <a:schemeClr val="tx1"/>
                </a:solidFill>
                <a:latin typeface="標楷體" panose="03000509000000000000" pitchFamily="65" charset="-120"/>
                <a:ea typeface="標楷體" panose="03000509000000000000" pitchFamily="65" charset="-120"/>
                <a:cs typeface="Tahoma" panose="020B0604030504040204" pitchFamily="34" charset="0"/>
              </a:rPr>
              <a:t>搬運動作</a:t>
            </a:r>
            <a:endParaRPr lang="en-US" altLang="zh-TW" sz="2400" b="1" dirty="0">
              <a:solidFill>
                <a:schemeClr val="tx1"/>
              </a:solidFill>
              <a:latin typeface="標楷體" panose="03000509000000000000" pitchFamily="65" charset="-120"/>
              <a:ea typeface="標楷體" panose="03000509000000000000" pitchFamily="65" charset="-120"/>
              <a:cs typeface="Tahoma" panose="020B0604030504040204" pitchFamily="34" charset="0"/>
            </a:endParaRPr>
          </a:p>
          <a:p>
            <a:pPr algn="ctr"/>
            <a:r>
              <a:rPr lang="zh-TW" altLang="en-US" sz="2400" b="1" dirty="0">
                <a:solidFill>
                  <a:schemeClr val="tx1"/>
                </a:solidFill>
                <a:latin typeface="標楷體" panose="03000509000000000000" pitchFamily="65" charset="-120"/>
                <a:ea typeface="標楷體" panose="03000509000000000000" pitchFamily="65" charset="-120"/>
                <a:cs typeface="Tahoma" panose="020B0604030504040204" pitchFamily="34" charset="0"/>
              </a:rPr>
              <a:t>消除浪費</a:t>
            </a:r>
            <a:endParaRPr lang="en-US" altLang="zh-TW" sz="2800" b="1" dirty="0">
              <a:solidFill>
                <a:schemeClr val="tx1"/>
              </a:solidFill>
              <a:latin typeface="標楷體" panose="03000509000000000000" pitchFamily="65" charset="-120"/>
              <a:ea typeface="標楷體" panose="03000509000000000000" pitchFamily="65" charset="-120"/>
              <a:cs typeface="Tahoma" panose="020B0604030504040204" pitchFamily="34" charset="0"/>
            </a:endParaRPr>
          </a:p>
        </p:txBody>
      </p:sp>
      <p:sp>
        <p:nvSpPr>
          <p:cNvPr id="25" name="文字方塊 24">
            <a:extLst>
              <a:ext uri="{FF2B5EF4-FFF2-40B4-BE49-F238E27FC236}">
                <a16:creationId xmlns:a16="http://schemas.microsoft.com/office/drawing/2014/main" id="{5C91681F-7636-4FED-B397-E5A1FAAB0394}"/>
              </a:ext>
            </a:extLst>
          </p:cNvPr>
          <p:cNvSpPr txBox="1"/>
          <p:nvPr/>
        </p:nvSpPr>
        <p:spPr>
          <a:xfrm>
            <a:off x="3350871" y="1933710"/>
            <a:ext cx="1766323" cy="707886"/>
          </a:xfrm>
          <a:prstGeom prst="rect">
            <a:avLst/>
          </a:prstGeom>
          <a:noFill/>
        </p:spPr>
        <p:txBody>
          <a:bodyPr wrap="square" rtlCol="0">
            <a:spAutoFit/>
          </a:bodyPr>
          <a:lstStyle/>
          <a:p>
            <a:r>
              <a:rPr lang="zh-TW" altLang="en-US" sz="2000"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機型：</a:t>
            </a:r>
            <a:r>
              <a:rPr lang="en-US" altLang="zh-TW" sz="2000"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P75</a:t>
            </a:r>
          </a:p>
          <a:p>
            <a:r>
              <a:rPr lang="zh-TW" altLang="en-US" sz="2000"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製程：</a:t>
            </a:r>
            <a:r>
              <a:rPr lang="en-US" altLang="zh-TW" sz="2000"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4RK</a:t>
            </a:r>
            <a:endParaRPr lang="zh-TW" altLang="en-US" sz="2000" b="1"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文字方塊 1">
            <a:extLst>
              <a:ext uri="{FF2B5EF4-FFF2-40B4-BE49-F238E27FC236}">
                <a16:creationId xmlns:a16="http://schemas.microsoft.com/office/drawing/2014/main" id="{A219E252-814B-4A42-88F6-6086630D115F}"/>
              </a:ext>
            </a:extLst>
          </p:cNvPr>
          <p:cNvSpPr txBox="1"/>
          <p:nvPr/>
        </p:nvSpPr>
        <p:spPr>
          <a:xfrm>
            <a:off x="6243593" y="1717609"/>
            <a:ext cx="4098377" cy="4197559"/>
          </a:xfrm>
          <a:prstGeom prst="rect">
            <a:avLst/>
          </a:prstGeom>
          <a:noFill/>
        </p:spPr>
        <p:txBody>
          <a:bodyPr wrap="square" rtlCol="0">
            <a:spAutoFit/>
          </a:bodyPr>
          <a:lstStyle/>
          <a:p>
            <a:pPr>
              <a:lnSpc>
                <a:spcPct val="150000"/>
              </a:lnSpc>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改善原因：</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pPr algn="just">
              <a:lnSpc>
                <a:spcPct val="150000"/>
              </a:lnSpc>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在第一次熱融完要搬運第二次熱融時，兩台機器的擺放位置有一點距離，造成搬運的浪費。</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pPr>
              <a:lnSpc>
                <a:spcPct val="150000"/>
              </a:lnSpc>
            </a:pP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a:p>
            <a:pPr>
              <a:lnSpc>
                <a:spcPct val="150000"/>
              </a:lnSpc>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改善手法：</a:t>
            </a:r>
          </a:p>
          <a:p>
            <a:pPr algn="just">
              <a:lnSpc>
                <a:spcPct val="150000"/>
              </a:lnSpc>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使用</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現場七大浪費</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搬運的浪費</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，將機台擺放位置設置為Ｌ型的或將兩機台距離縮短，進行改善對策。</a:t>
            </a:r>
          </a:p>
          <a:p>
            <a:pPr>
              <a:lnSpc>
                <a:spcPct val="150000"/>
              </a:lnSpc>
            </a:pP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5" name="圖片 4">
            <a:extLst>
              <a:ext uri="{FF2B5EF4-FFF2-40B4-BE49-F238E27FC236}">
                <a16:creationId xmlns:a16="http://schemas.microsoft.com/office/drawing/2014/main" id="{5E024D86-6B3A-4F10-8A6F-2041223B4097}"/>
              </a:ext>
            </a:extLst>
          </p:cNvPr>
          <p:cNvPicPr>
            <a:picLocks noChangeAspect="1"/>
          </p:cNvPicPr>
          <p:nvPr/>
        </p:nvPicPr>
        <p:blipFill>
          <a:blip r:embed="rId6"/>
          <a:stretch>
            <a:fillRect/>
          </a:stretch>
        </p:blipFill>
        <p:spPr>
          <a:xfrm>
            <a:off x="1544253" y="3998521"/>
            <a:ext cx="3837503" cy="2046668"/>
          </a:xfrm>
          <a:prstGeom prst="rect">
            <a:avLst/>
          </a:prstGeom>
          <a:ln>
            <a:noFill/>
          </a:ln>
          <a:effectLst>
            <a:softEdge rad="112500"/>
          </a:effectLst>
        </p:spPr>
      </p:pic>
      <p:sp>
        <p:nvSpPr>
          <p:cNvPr id="7" name="矩形: 圓角 6">
            <a:extLst>
              <a:ext uri="{FF2B5EF4-FFF2-40B4-BE49-F238E27FC236}">
                <a16:creationId xmlns:a16="http://schemas.microsoft.com/office/drawing/2014/main" id="{DE246E06-E484-480D-9BE3-8E9901E67AB4}"/>
              </a:ext>
            </a:extLst>
          </p:cNvPr>
          <p:cNvSpPr/>
          <p:nvPr/>
        </p:nvSpPr>
        <p:spPr>
          <a:xfrm>
            <a:off x="1206630" y="3608640"/>
            <a:ext cx="4492206" cy="2646348"/>
          </a:xfrm>
          <a:prstGeom prst="round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zh-TW" altLang="en-US"/>
          </a:p>
        </p:txBody>
      </p:sp>
      <p:sp>
        <p:nvSpPr>
          <p:cNvPr id="9" name="文字方塊 8">
            <a:extLst>
              <a:ext uri="{FF2B5EF4-FFF2-40B4-BE49-F238E27FC236}">
                <a16:creationId xmlns:a16="http://schemas.microsoft.com/office/drawing/2014/main" id="{F28926C1-3564-4188-B4E5-B56C18008363}"/>
              </a:ext>
            </a:extLst>
          </p:cNvPr>
          <p:cNvSpPr txBox="1"/>
          <p:nvPr/>
        </p:nvSpPr>
        <p:spPr>
          <a:xfrm>
            <a:off x="1489550" y="3426511"/>
            <a:ext cx="1252377" cy="40011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現況描述</a:t>
            </a:r>
          </a:p>
        </p:txBody>
      </p:sp>
      <p:sp>
        <p:nvSpPr>
          <p:cNvPr id="26" name="文字方塊 25">
            <a:extLst>
              <a:ext uri="{FF2B5EF4-FFF2-40B4-BE49-F238E27FC236}">
                <a16:creationId xmlns:a16="http://schemas.microsoft.com/office/drawing/2014/main" id="{A77DA6EC-6CDB-4B47-A062-6E3E3880966A}"/>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27</a:t>
            </a:r>
            <a:endParaRPr dirty="0">
              <a:latin typeface="Times New Roman" pitchFamily="18" charset="0"/>
            </a:endParaRPr>
          </a:p>
        </p:txBody>
      </p:sp>
      <p:grpSp>
        <p:nvGrpSpPr>
          <p:cNvPr id="13" name="PA_淘宝店chenying0907 26">
            <a:extLst>
              <a:ext uri="{FF2B5EF4-FFF2-40B4-BE49-F238E27FC236}">
                <a16:creationId xmlns:a16="http://schemas.microsoft.com/office/drawing/2014/main" id="{EE03E7B4-456F-4AC0-BC4D-3C36C367CA9F}"/>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4" name="淘宝店chenying0907 37">
              <a:extLst>
                <a:ext uri="{FF2B5EF4-FFF2-40B4-BE49-F238E27FC236}">
                  <a16:creationId xmlns:a16="http://schemas.microsoft.com/office/drawing/2014/main" id="{787D9D48-F414-47C5-8AE9-EC602959BED4}"/>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5" name="淘宝店chenying0907 38">
              <a:extLst>
                <a:ext uri="{FF2B5EF4-FFF2-40B4-BE49-F238E27FC236}">
                  <a16:creationId xmlns:a16="http://schemas.microsoft.com/office/drawing/2014/main" id="{9F120A9C-8BC9-4BA9-9ED6-418688023C42}"/>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6" name="淘宝店chenying0907 39">
              <a:extLst>
                <a:ext uri="{FF2B5EF4-FFF2-40B4-BE49-F238E27FC236}">
                  <a16:creationId xmlns:a16="http://schemas.microsoft.com/office/drawing/2014/main" id="{B0015193-5C8B-463E-B42B-6C78F7EDD2FB}"/>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9" name="PA_文本框 4">
            <a:extLst>
              <a:ext uri="{FF2B5EF4-FFF2-40B4-BE49-F238E27FC236}">
                <a16:creationId xmlns:a16="http://schemas.microsoft.com/office/drawing/2014/main" id="{A898ADA7-DFF5-4DD2-98AD-64B3AA0FA8B6}"/>
              </a:ext>
            </a:extLst>
          </p:cNvPr>
          <p:cNvSpPr txBox="1">
            <a:spLocks noChangeArrowheads="1"/>
          </p:cNvSpPr>
          <p:nvPr>
            <p:custDataLst>
              <p:tags r:id="rId2"/>
            </p:custDataLst>
          </p:nvPr>
        </p:nvSpPr>
        <p:spPr bwMode="auto">
          <a:xfrm>
            <a:off x="1175147" y="239758"/>
            <a:ext cx="313138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r>
              <a:rPr lang="en-US" altLang="zh-TW" sz="3200" b="1" dirty="0">
                <a:latin typeface="Times New Roman" panose="02020603050405020304" pitchFamily="18" charset="0"/>
                <a:ea typeface="標楷體" charset="0"/>
                <a:cs typeface="Times New Roman" panose="02020603050405020304" pitchFamily="18" charset="0"/>
              </a:rPr>
              <a:t>4RK</a:t>
            </a:r>
            <a:r>
              <a:rPr lang="zh-TW" altLang="en-US" sz="3200" b="1" dirty="0">
                <a:latin typeface="Times New Roman" panose="02020603050405020304" pitchFamily="18" charset="0"/>
                <a:ea typeface="標楷體" charset="0"/>
                <a:cs typeface="Times New Roman" panose="02020603050405020304" pitchFamily="18" charset="0"/>
              </a:rPr>
              <a:t>之對策實施</a:t>
            </a:r>
            <a:endParaRPr lang="en-US" altLang="zh-TW" sz="1600" b="1" dirty="0">
              <a:solidFill>
                <a:srgbClr val="000000"/>
              </a:solidFill>
              <a:latin typeface="Times New Roman" panose="02020603050405020304" pitchFamily="18" charset="0"/>
              <a:ea typeface="標楷體" charset="0"/>
              <a:cs typeface="Times New Roman" pitchFamily="18" charset="0"/>
            </a:endParaRPr>
          </a:p>
        </p:txBody>
      </p:sp>
      <p:sp>
        <p:nvSpPr>
          <p:cNvPr id="20" name="矩形 19">
            <a:extLst>
              <a:ext uri="{FF2B5EF4-FFF2-40B4-BE49-F238E27FC236}">
                <a16:creationId xmlns:a16="http://schemas.microsoft.com/office/drawing/2014/main" id="{11896441-4405-4319-8EAB-BE66C352AEBB}"/>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05</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圖片 22">
            <a:extLst>
              <a:ext uri="{FF2B5EF4-FFF2-40B4-BE49-F238E27FC236}">
                <a16:creationId xmlns:a16="http://schemas.microsoft.com/office/drawing/2014/main" id="{52F5B2B5-BBAC-4299-B0C3-A5530160C4A0}"/>
              </a:ext>
            </a:extLst>
          </p:cNvPr>
          <p:cNvPicPr>
            <a:picLocks noChangeAspect="1"/>
          </p:cNvPicPr>
          <p:nvPr/>
        </p:nvPicPr>
        <p:blipFill>
          <a:blip r:embed="rId5"/>
          <a:stretch>
            <a:fillRect/>
          </a:stretch>
        </p:blipFill>
        <p:spPr>
          <a:xfrm>
            <a:off x="11440532" y="82983"/>
            <a:ext cx="616128" cy="556885"/>
          </a:xfrm>
          <a:prstGeom prst="rect">
            <a:avLst/>
          </a:prstGeom>
        </p:spPr>
      </p:pic>
      <p:sp>
        <p:nvSpPr>
          <p:cNvPr id="22" name="矩形 21">
            <a:extLst>
              <a:ext uri="{FF2B5EF4-FFF2-40B4-BE49-F238E27FC236}">
                <a16:creationId xmlns:a16="http://schemas.microsoft.com/office/drawing/2014/main" id="{BB1B32A5-E3CA-4AE5-8606-397A10607D13}"/>
              </a:ext>
            </a:extLst>
          </p:cNvPr>
          <p:cNvSpPr/>
          <p:nvPr/>
        </p:nvSpPr>
        <p:spPr>
          <a:xfrm>
            <a:off x="1163781" y="1382708"/>
            <a:ext cx="4184074" cy="1357746"/>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4" name="矩形 23">
            <a:extLst>
              <a:ext uri="{FF2B5EF4-FFF2-40B4-BE49-F238E27FC236}">
                <a16:creationId xmlns:a16="http://schemas.microsoft.com/office/drawing/2014/main" id="{C264F210-96DF-458D-8AF8-768A03CC945B}"/>
              </a:ext>
            </a:extLst>
          </p:cNvPr>
          <p:cNvSpPr/>
          <p:nvPr/>
        </p:nvSpPr>
        <p:spPr>
          <a:xfrm>
            <a:off x="1249478" y="1486288"/>
            <a:ext cx="1732520" cy="1159384"/>
          </a:xfrm>
          <a:prstGeom prst="rect">
            <a:avLst/>
          </a:prstGeom>
          <a:solidFill>
            <a:schemeClr val="accent1">
              <a:lumMod val="20000"/>
              <a:lumOff val="80000"/>
            </a:schemeClr>
          </a:solidFill>
          <a:ln>
            <a:solidFill>
              <a:srgbClr val="DAE3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減少</a:t>
            </a: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重複動作</a:t>
            </a: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消除浪費</a:t>
            </a:r>
            <a:endParaRPr kumimoji="0" lang="en-US" altLang="zh-TW" sz="2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p:txBody>
      </p:sp>
      <p:sp>
        <p:nvSpPr>
          <p:cNvPr id="25" name="文字方塊 24">
            <a:extLst>
              <a:ext uri="{FF2B5EF4-FFF2-40B4-BE49-F238E27FC236}">
                <a16:creationId xmlns:a16="http://schemas.microsoft.com/office/drawing/2014/main" id="{5C91681F-7636-4FED-B397-E5A1FAAB0394}"/>
              </a:ext>
            </a:extLst>
          </p:cNvPr>
          <p:cNvSpPr txBox="1"/>
          <p:nvPr/>
        </p:nvSpPr>
        <p:spPr>
          <a:xfrm>
            <a:off x="3350870" y="1708310"/>
            <a:ext cx="1766323"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機型：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製程：</a:t>
            </a:r>
            <a:r>
              <a:rPr lang="en-US" altLang="zh-TW" sz="2000" b="1"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rPr>
              <a:t>5</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RA</a:t>
            </a:r>
            <a:endPar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文字方塊 1">
            <a:extLst>
              <a:ext uri="{FF2B5EF4-FFF2-40B4-BE49-F238E27FC236}">
                <a16:creationId xmlns:a16="http://schemas.microsoft.com/office/drawing/2014/main" id="{A219E252-814B-4A42-88F6-6086630D115F}"/>
              </a:ext>
            </a:extLst>
          </p:cNvPr>
          <p:cNvSpPr txBox="1"/>
          <p:nvPr/>
        </p:nvSpPr>
        <p:spPr>
          <a:xfrm>
            <a:off x="1163781" y="2754056"/>
            <a:ext cx="4098377" cy="2535566"/>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改善原因：</a:t>
            </a:r>
            <a:endPar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lvl="0">
              <a:lnSpc>
                <a:spcPct val="150000"/>
              </a:lnSpc>
            </a:pP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透過流程程序圖以及操作人程序圖發現在</a:t>
            </a:r>
            <a:r>
              <a:rPr lang="en-US" altLang="zh-TW"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5RA</a:t>
            </a: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流水線上各個工作站左右手工作雖然使用率都很高，但是還是有改善的空間。</a:t>
            </a:r>
            <a:endParaRPr lang="en-US" altLang="zh-TW"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a:p>
            <a:pPr lvl="0">
              <a:lnSpc>
                <a:spcPct val="150000"/>
              </a:lnSpc>
            </a:pPr>
            <a:endPar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a:extLst>
              <a:ext uri="{FF2B5EF4-FFF2-40B4-BE49-F238E27FC236}">
                <a16:creationId xmlns:a16="http://schemas.microsoft.com/office/drawing/2014/main" id="{10617840-D2EB-47D2-BD5F-97C3E9CCEC69}"/>
              </a:ext>
            </a:extLst>
          </p:cNvPr>
          <p:cNvSpPr/>
          <p:nvPr/>
        </p:nvSpPr>
        <p:spPr>
          <a:xfrm>
            <a:off x="1163781" y="4870141"/>
            <a:ext cx="4184074" cy="1705403"/>
          </a:xfrm>
          <a:prstGeom prst="rect">
            <a:avLst/>
          </a:prstGeom>
        </p:spPr>
        <p:txBody>
          <a:bodyPr wrap="square">
            <a:spAutoFit/>
          </a:bodyPr>
          <a:lstStyle/>
          <a:p>
            <a:pPr lvl="0">
              <a:lnSpc>
                <a:spcPct val="150000"/>
              </a:lnSpc>
              <a:defRPr/>
            </a:pP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改善手法：</a:t>
            </a:r>
          </a:p>
          <a:p>
            <a:pPr lvl="0">
              <a:lnSpc>
                <a:spcPct val="150000"/>
              </a:lnSpc>
            </a:pP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使用</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操作人程序圖</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改善左右手作業，針對</a:t>
            </a:r>
            <a:r>
              <a:rPr lang="en-US" altLang="zh-TW"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5RA</a:t>
            </a: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流水線上的第一工作站至第三工作站，進行改善對策。</a:t>
            </a:r>
          </a:p>
        </p:txBody>
      </p:sp>
      <p:pic>
        <p:nvPicPr>
          <p:cNvPr id="28" name="圖片 27">
            <a:extLst>
              <a:ext uri="{FF2B5EF4-FFF2-40B4-BE49-F238E27FC236}">
                <a16:creationId xmlns:a16="http://schemas.microsoft.com/office/drawing/2014/main" id="{F27E2065-6D6B-4B25-971B-05FC5EBC1DAD}"/>
              </a:ext>
            </a:extLst>
          </p:cNvPr>
          <p:cNvPicPr>
            <a:picLocks noChangeAspect="1"/>
          </p:cNvPicPr>
          <p:nvPr/>
        </p:nvPicPr>
        <p:blipFill>
          <a:blip r:embed="rId6"/>
          <a:stretch>
            <a:fillRect/>
          </a:stretch>
        </p:blipFill>
        <p:spPr>
          <a:xfrm>
            <a:off x="6160938" y="1656274"/>
            <a:ext cx="5279594" cy="4639458"/>
          </a:xfrm>
          <a:prstGeom prst="rect">
            <a:avLst/>
          </a:prstGeom>
        </p:spPr>
      </p:pic>
      <p:pic>
        <p:nvPicPr>
          <p:cNvPr id="29" name="圖片 28">
            <a:extLst>
              <a:ext uri="{FF2B5EF4-FFF2-40B4-BE49-F238E27FC236}">
                <a16:creationId xmlns:a16="http://schemas.microsoft.com/office/drawing/2014/main" id="{8653540B-3AD2-409D-8267-977E30AB3165}"/>
              </a:ext>
            </a:extLst>
          </p:cNvPr>
          <p:cNvPicPr>
            <a:picLocks noChangeAspect="1"/>
          </p:cNvPicPr>
          <p:nvPr/>
        </p:nvPicPr>
        <p:blipFill>
          <a:blip r:embed="rId7"/>
          <a:stretch>
            <a:fillRect/>
          </a:stretch>
        </p:blipFill>
        <p:spPr>
          <a:xfrm>
            <a:off x="6160938" y="1656274"/>
            <a:ext cx="5371042" cy="4669941"/>
          </a:xfrm>
          <a:prstGeom prst="rect">
            <a:avLst/>
          </a:prstGeom>
        </p:spPr>
      </p:pic>
      <p:pic>
        <p:nvPicPr>
          <p:cNvPr id="30" name="圖片 29">
            <a:extLst>
              <a:ext uri="{FF2B5EF4-FFF2-40B4-BE49-F238E27FC236}">
                <a16:creationId xmlns:a16="http://schemas.microsoft.com/office/drawing/2014/main" id="{A421687E-F2E4-4DF7-A94C-FCAFFC3B7339}"/>
              </a:ext>
            </a:extLst>
          </p:cNvPr>
          <p:cNvPicPr>
            <a:picLocks noChangeAspect="1"/>
          </p:cNvPicPr>
          <p:nvPr/>
        </p:nvPicPr>
        <p:blipFill>
          <a:blip r:embed="rId8"/>
          <a:stretch>
            <a:fillRect/>
          </a:stretch>
        </p:blipFill>
        <p:spPr>
          <a:xfrm>
            <a:off x="6148745" y="2061581"/>
            <a:ext cx="5291787" cy="3968840"/>
          </a:xfrm>
          <a:prstGeom prst="rect">
            <a:avLst/>
          </a:prstGeom>
        </p:spPr>
      </p:pic>
      <p:sp>
        <p:nvSpPr>
          <p:cNvPr id="21" name="文字方塊 20">
            <a:extLst>
              <a:ext uri="{FF2B5EF4-FFF2-40B4-BE49-F238E27FC236}">
                <a16:creationId xmlns:a16="http://schemas.microsoft.com/office/drawing/2014/main" id="{C675D150-9793-4664-AB7D-E0013FAB9EF9}"/>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28</a:t>
            </a:r>
            <a:endParaRPr dirty="0">
              <a:latin typeface="Times New Roman" pitchFamily="18" charset="0"/>
            </a:endParaRPr>
          </a:p>
        </p:txBody>
      </p:sp>
      <p:grpSp>
        <p:nvGrpSpPr>
          <p:cNvPr id="12" name="PA_淘宝店chenying0907 26">
            <a:extLst>
              <a:ext uri="{FF2B5EF4-FFF2-40B4-BE49-F238E27FC236}">
                <a16:creationId xmlns:a16="http://schemas.microsoft.com/office/drawing/2014/main" id="{281072D4-B580-4A07-AD0A-A6FAB9E2FBF0}"/>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3" name="淘宝店chenying0907 37">
              <a:extLst>
                <a:ext uri="{FF2B5EF4-FFF2-40B4-BE49-F238E27FC236}">
                  <a16:creationId xmlns:a16="http://schemas.microsoft.com/office/drawing/2014/main" id="{ED358A04-CD6C-401B-86B5-E2B39E3D5CFF}"/>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4" name="淘宝店chenying0907 38">
              <a:extLst>
                <a:ext uri="{FF2B5EF4-FFF2-40B4-BE49-F238E27FC236}">
                  <a16:creationId xmlns:a16="http://schemas.microsoft.com/office/drawing/2014/main" id="{DC4D320E-5F0C-464D-B876-815A387B50B0}"/>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5" name="淘宝店chenying0907 39">
              <a:extLst>
                <a:ext uri="{FF2B5EF4-FFF2-40B4-BE49-F238E27FC236}">
                  <a16:creationId xmlns:a16="http://schemas.microsoft.com/office/drawing/2014/main" id="{A6A28FD4-E9B2-4E21-94B4-8C5FDF82F966}"/>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6" name="PA_文本框 4">
            <a:extLst>
              <a:ext uri="{FF2B5EF4-FFF2-40B4-BE49-F238E27FC236}">
                <a16:creationId xmlns:a16="http://schemas.microsoft.com/office/drawing/2014/main" id="{609EA674-21AF-4DCD-BDFD-7080FEAE5212}"/>
              </a:ext>
            </a:extLst>
          </p:cNvPr>
          <p:cNvSpPr txBox="1">
            <a:spLocks noChangeArrowheads="1"/>
          </p:cNvSpPr>
          <p:nvPr>
            <p:custDataLst>
              <p:tags r:id="rId2"/>
            </p:custDataLst>
          </p:nvPr>
        </p:nvSpPr>
        <p:spPr bwMode="auto">
          <a:xfrm>
            <a:off x="1175147" y="239758"/>
            <a:ext cx="359349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Times New Roman" panose="02020603050405020304" pitchFamily="18" charset="0"/>
                <a:ea typeface="標楷體" charset="0"/>
                <a:cs typeface="Times New Roman" panose="02020603050405020304" pitchFamily="18" charset="0"/>
              </a:rPr>
              <a:t>5RA</a:t>
            </a:r>
            <a:r>
              <a:rPr lang="zh-TW" altLang="en-US" sz="3200" b="1" dirty="0">
                <a:solidFill>
                  <a:srgbClr val="000000"/>
                </a:solidFill>
                <a:latin typeface="Times New Roman" panose="02020603050405020304" pitchFamily="18" charset="0"/>
                <a:ea typeface="標楷體" charset="0"/>
                <a:cs typeface="Times New Roman" panose="02020603050405020304" pitchFamily="18" charset="0"/>
              </a:rPr>
              <a:t>之對策實施一</a:t>
            </a:r>
            <a:endParaRPr lang="en-US" altLang="zh-TW" sz="1600" b="1" dirty="0">
              <a:solidFill>
                <a:srgbClr val="000000"/>
              </a:solidFill>
              <a:latin typeface="Times New Roman" panose="02020603050405020304" pitchFamily="18" charset="0"/>
              <a:ea typeface="標楷體" charset="0"/>
              <a:cs typeface="Times New Roman" panose="02020603050405020304" pitchFamily="18" charset="0"/>
            </a:endParaRPr>
          </a:p>
        </p:txBody>
      </p:sp>
      <p:sp>
        <p:nvSpPr>
          <p:cNvPr id="17" name="矩形 16">
            <a:extLst>
              <a:ext uri="{FF2B5EF4-FFF2-40B4-BE49-F238E27FC236}">
                <a16:creationId xmlns:a16="http://schemas.microsoft.com/office/drawing/2014/main" id="{9B881DBD-2BB5-487A-862E-8B702B2C5672}"/>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05</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5735157"/>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椭圆 33"/>
          <p:cNvSpPr/>
          <p:nvPr/>
        </p:nvSpPr>
        <p:spPr>
          <a:xfrm>
            <a:off x="10659050" y="5214226"/>
            <a:ext cx="1184874" cy="1206021"/>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7" name="iṣḷiḑé"/>
          <p:cNvSpPr/>
          <p:nvPr/>
        </p:nvSpPr>
        <p:spPr bwMode="auto">
          <a:xfrm rot="1333271">
            <a:off x="10893504" y="5397194"/>
            <a:ext cx="696086" cy="8400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tx2">
              <a:lumMod val="40000"/>
              <a:lumOff val="60000"/>
            </a:schemeClr>
          </a:solidFill>
          <a:ln>
            <a:noFill/>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pic>
        <p:nvPicPr>
          <p:cNvPr id="23" name="圖片 22">
            <a:extLst>
              <a:ext uri="{FF2B5EF4-FFF2-40B4-BE49-F238E27FC236}">
                <a16:creationId xmlns:a16="http://schemas.microsoft.com/office/drawing/2014/main" id="{52F5B2B5-BBAC-4299-B0C3-A5530160C4A0}"/>
              </a:ext>
            </a:extLst>
          </p:cNvPr>
          <p:cNvPicPr>
            <a:picLocks noChangeAspect="1"/>
          </p:cNvPicPr>
          <p:nvPr/>
        </p:nvPicPr>
        <p:blipFill>
          <a:blip r:embed="rId5"/>
          <a:stretch>
            <a:fillRect/>
          </a:stretch>
        </p:blipFill>
        <p:spPr>
          <a:xfrm>
            <a:off x="11440532" y="82983"/>
            <a:ext cx="616128" cy="556885"/>
          </a:xfrm>
          <a:prstGeom prst="rect">
            <a:avLst/>
          </a:prstGeom>
        </p:spPr>
      </p:pic>
      <p:sp>
        <p:nvSpPr>
          <p:cNvPr id="22" name="矩形 21">
            <a:extLst>
              <a:ext uri="{FF2B5EF4-FFF2-40B4-BE49-F238E27FC236}">
                <a16:creationId xmlns:a16="http://schemas.microsoft.com/office/drawing/2014/main" id="{BB1B32A5-E3CA-4AE5-8606-397A10607D13}"/>
              </a:ext>
            </a:extLst>
          </p:cNvPr>
          <p:cNvSpPr/>
          <p:nvPr/>
        </p:nvSpPr>
        <p:spPr>
          <a:xfrm>
            <a:off x="1163782" y="1608108"/>
            <a:ext cx="4184074" cy="1357746"/>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4" name="矩形 23">
            <a:extLst>
              <a:ext uri="{FF2B5EF4-FFF2-40B4-BE49-F238E27FC236}">
                <a16:creationId xmlns:a16="http://schemas.microsoft.com/office/drawing/2014/main" id="{C264F210-96DF-458D-8AF8-768A03CC945B}"/>
              </a:ext>
            </a:extLst>
          </p:cNvPr>
          <p:cNvSpPr/>
          <p:nvPr/>
        </p:nvSpPr>
        <p:spPr>
          <a:xfrm>
            <a:off x="1249479" y="1711688"/>
            <a:ext cx="1732520" cy="1159384"/>
          </a:xfrm>
          <a:prstGeom prst="rect">
            <a:avLst/>
          </a:prstGeom>
          <a:solidFill>
            <a:schemeClr val="accent1">
              <a:lumMod val="20000"/>
              <a:lumOff val="80000"/>
            </a:schemeClr>
          </a:solidFill>
          <a:ln>
            <a:solidFill>
              <a:srgbClr val="DAE3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減少</a:t>
            </a: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搬運動作</a:t>
            </a: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消除浪費</a:t>
            </a:r>
            <a:endParaRPr kumimoji="0" lang="en-US" altLang="zh-TW" sz="2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p:txBody>
      </p:sp>
      <p:sp>
        <p:nvSpPr>
          <p:cNvPr id="25" name="文字方塊 24">
            <a:extLst>
              <a:ext uri="{FF2B5EF4-FFF2-40B4-BE49-F238E27FC236}">
                <a16:creationId xmlns:a16="http://schemas.microsoft.com/office/drawing/2014/main" id="{5C91681F-7636-4FED-B397-E5A1FAAB0394}"/>
              </a:ext>
            </a:extLst>
          </p:cNvPr>
          <p:cNvSpPr txBox="1"/>
          <p:nvPr/>
        </p:nvSpPr>
        <p:spPr>
          <a:xfrm>
            <a:off x="3350871" y="1933710"/>
            <a:ext cx="1766323"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機型：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製程：</a:t>
            </a:r>
            <a:r>
              <a:rPr lang="en-US" altLang="zh-TW" sz="2000" b="1"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rPr>
              <a:t>5</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RA</a:t>
            </a:r>
            <a:endPar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文字方塊 1">
            <a:extLst>
              <a:ext uri="{FF2B5EF4-FFF2-40B4-BE49-F238E27FC236}">
                <a16:creationId xmlns:a16="http://schemas.microsoft.com/office/drawing/2014/main" id="{A219E252-814B-4A42-88F6-6086630D115F}"/>
              </a:ext>
            </a:extLst>
          </p:cNvPr>
          <p:cNvSpPr txBox="1"/>
          <p:nvPr/>
        </p:nvSpPr>
        <p:spPr>
          <a:xfrm>
            <a:off x="6929841" y="1592596"/>
            <a:ext cx="4098377" cy="3782895"/>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改善原因：</a:t>
            </a:r>
            <a:endPar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作業時先拿取</a:t>
            </a:r>
            <a:r>
              <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a:t>
            </a: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件再取</a:t>
            </a:r>
            <a:r>
              <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panel</a:t>
            </a: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，但</a:t>
            </a:r>
            <a:r>
              <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a:t>
            </a: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件與</a:t>
            </a:r>
            <a:r>
              <a:rPr lang="en-US" altLang="zh-TW"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panel</a:t>
            </a: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的擺放位置，在拿取時</a:t>
            </a: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造成順序上的不便。</a:t>
            </a:r>
            <a:endPar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改善手法：</a:t>
            </a:r>
          </a:p>
          <a:p>
            <a:pPr lvl="0" algn="just">
              <a:lnSpc>
                <a:spcPct val="150000"/>
              </a:lnSpc>
            </a:pP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使用</a:t>
            </a:r>
            <a:r>
              <a:rPr lang="zh-TW" altLang="zh-TW" kern="100" dirty="0">
                <a:solidFill>
                  <a:srgbClr val="FF0000"/>
                </a:solidFill>
                <a:ea typeface="標楷體" panose="03000509000000000000" pitchFamily="65" charset="-120"/>
                <a:cs typeface="Times New Roman" panose="02020603050405020304" pitchFamily="18" charset="0"/>
              </a:rPr>
              <a:t>【</a:t>
            </a:r>
            <a:r>
              <a:rPr lang="zh-TW" altLang="zh-TW" dirty="0">
                <a:solidFill>
                  <a:srgbClr val="FF0000"/>
                </a:solidFill>
                <a:ea typeface="標楷體" panose="03000509000000000000" pitchFamily="65" charset="-120"/>
                <a:cs typeface="Times New Roman" panose="02020603050405020304" pitchFamily="18" charset="0"/>
              </a:rPr>
              <a:t>防止錯誤法</a:t>
            </a:r>
            <a:r>
              <a:rPr lang="en-US" altLang="zh-TW" dirty="0">
                <a:solidFill>
                  <a:srgbClr val="FF0000"/>
                </a:solidFill>
                <a:ea typeface="標楷體" panose="03000509000000000000" pitchFamily="65" charset="-120"/>
                <a:cs typeface="Times New Roman" panose="02020603050405020304" pitchFamily="18" charset="0"/>
              </a:rPr>
              <a:t>-</a:t>
            </a:r>
            <a:r>
              <a:rPr lang="zh-TW" altLang="zh-TW" dirty="0">
                <a:solidFill>
                  <a:srgbClr val="FF0000"/>
                </a:solidFill>
                <a:ea typeface="標楷體" panose="03000509000000000000" pitchFamily="65" charset="-120"/>
                <a:cs typeface="Times New Roman" panose="02020603050405020304" pitchFamily="18" charset="0"/>
              </a:rPr>
              <a:t>順序原理</a:t>
            </a:r>
            <a:r>
              <a:rPr lang="zh-TW" altLang="zh-TW" kern="100" dirty="0">
                <a:solidFill>
                  <a:srgbClr val="FF0000"/>
                </a:solidFill>
                <a:ea typeface="標楷體" panose="03000509000000000000" pitchFamily="65" charset="-120"/>
                <a:cs typeface="Times New Roman" panose="02020603050405020304" pitchFamily="18" charset="0"/>
              </a:rPr>
              <a:t>】</a:t>
            </a:r>
            <a:r>
              <a:rPr lang="zh-TW" altLang="zh-TW" kern="100" dirty="0">
                <a:solidFill>
                  <a:srgbClr val="000000"/>
                </a:solidFill>
                <a:ea typeface="標楷體" panose="03000509000000000000" pitchFamily="65" charset="-120"/>
                <a:cs typeface="Times New Roman" panose="02020603050405020304" pitchFamily="18" charset="0"/>
              </a:rPr>
              <a:t>針對</a:t>
            </a:r>
            <a:r>
              <a:rPr lang="en-US" altLang="zh-TW" kern="100" dirty="0">
                <a:latin typeface="Times New Roman" panose="02020603050405020304" pitchFamily="18" charset="0"/>
                <a:ea typeface="標楷體" panose="03000509000000000000" pitchFamily="65" charset="-120"/>
              </a:rPr>
              <a:t>5RA</a:t>
            </a: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第一工作站之</a:t>
            </a:r>
            <a:r>
              <a:rPr lang="en-US" altLang="zh-TW" kern="100" dirty="0">
                <a:latin typeface="Times New Roman" panose="02020603050405020304" pitchFamily="18" charset="0"/>
                <a:ea typeface="標楷體" panose="03000509000000000000" pitchFamily="65" charset="-120"/>
              </a:rPr>
              <a:t>panel</a:t>
            </a: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與</a:t>
            </a:r>
            <a:r>
              <a:rPr lang="en-US" altLang="zh-TW" kern="100" dirty="0">
                <a:latin typeface="Times New Roman" panose="02020603050405020304" pitchFamily="18" charset="0"/>
                <a:ea typeface="標楷體" panose="03000509000000000000" pitchFamily="65" charset="-120"/>
              </a:rPr>
              <a:t>A</a:t>
            </a: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件的擺放順序進行調整</a:t>
            </a:r>
            <a:r>
              <a:rPr lang="zh-TW" altLang="en-US" kern="100" dirty="0">
                <a:latin typeface="Times New Roman" panose="02020603050405020304" pitchFamily="18" charset="0"/>
                <a:ea typeface="標楷體" panose="03000509000000000000" pitchFamily="65" charset="-120"/>
                <a:cs typeface="Times New Roman" panose="02020603050405020304" pitchFamily="18" charset="0"/>
              </a:rPr>
              <a:t>。</a:t>
            </a:r>
            <a:endPar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矩形: 圓角 6">
            <a:extLst>
              <a:ext uri="{FF2B5EF4-FFF2-40B4-BE49-F238E27FC236}">
                <a16:creationId xmlns:a16="http://schemas.microsoft.com/office/drawing/2014/main" id="{DE246E06-E484-480D-9BE3-8E9901E67AB4}"/>
              </a:ext>
            </a:extLst>
          </p:cNvPr>
          <p:cNvSpPr/>
          <p:nvPr/>
        </p:nvSpPr>
        <p:spPr>
          <a:xfrm>
            <a:off x="947357" y="3572788"/>
            <a:ext cx="5480497" cy="2646348"/>
          </a:xfrm>
          <a:prstGeom prst="round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424242"/>
              </a:solidFill>
              <a:effectLst/>
              <a:uLnTx/>
              <a:uFillTx/>
              <a:latin typeface="Arial"/>
              <a:ea typeface="微软雅黑"/>
              <a:cs typeface="+mn-cs"/>
            </a:endParaRPr>
          </a:p>
        </p:txBody>
      </p:sp>
      <p:sp>
        <p:nvSpPr>
          <p:cNvPr id="9" name="文字方塊 8">
            <a:extLst>
              <a:ext uri="{FF2B5EF4-FFF2-40B4-BE49-F238E27FC236}">
                <a16:creationId xmlns:a16="http://schemas.microsoft.com/office/drawing/2014/main" id="{F28926C1-3564-4188-B4E5-B56C18008363}"/>
              </a:ext>
            </a:extLst>
          </p:cNvPr>
          <p:cNvSpPr txBox="1"/>
          <p:nvPr/>
        </p:nvSpPr>
        <p:spPr>
          <a:xfrm>
            <a:off x="1230278" y="3390659"/>
            <a:ext cx="1252377" cy="40011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現況描述</a:t>
            </a:r>
          </a:p>
        </p:txBody>
      </p:sp>
      <p:pic>
        <p:nvPicPr>
          <p:cNvPr id="3" name="圖片 2">
            <a:extLst>
              <a:ext uri="{FF2B5EF4-FFF2-40B4-BE49-F238E27FC236}">
                <a16:creationId xmlns:a16="http://schemas.microsoft.com/office/drawing/2014/main" id="{91FB3037-1FD8-4B69-865A-5CBF816DD079}"/>
              </a:ext>
            </a:extLst>
          </p:cNvPr>
          <p:cNvPicPr>
            <a:picLocks noChangeAspect="1"/>
          </p:cNvPicPr>
          <p:nvPr/>
        </p:nvPicPr>
        <p:blipFill>
          <a:blip r:embed="rId6"/>
          <a:stretch>
            <a:fillRect/>
          </a:stretch>
        </p:blipFill>
        <p:spPr>
          <a:xfrm>
            <a:off x="1230278" y="4039003"/>
            <a:ext cx="2283359" cy="1742382"/>
          </a:xfrm>
          <a:prstGeom prst="rect">
            <a:avLst/>
          </a:prstGeom>
          <a:ln>
            <a:noFill/>
          </a:ln>
          <a:effectLst>
            <a:softEdge rad="112500"/>
          </a:effectLst>
        </p:spPr>
      </p:pic>
      <p:pic>
        <p:nvPicPr>
          <p:cNvPr id="4" name="圖片 3">
            <a:extLst>
              <a:ext uri="{FF2B5EF4-FFF2-40B4-BE49-F238E27FC236}">
                <a16:creationId xmlns:a16="http://schemas.microsoft.com/office/drawing/2014/main" id="{0671987A-B44C-46AD-8572-1627D1ECAA80}"/>
              </a:ext>
            </a:extLst>
          </p:cNvPr>
          <p:cNvPicPr>
            <a:picLocks noChangeAspect="1"/>
          </p:cNvPicPr>
          <p:nvPr/>
        </p:nvPicPr>
        <p:blipFill>
          <a:blip r:embed="rId7"/>
          <a:stretch>
            <a:fillRect/>
          </a:stretch>
        </p:blipFill>
        <p:spPr>
          <a:xfrm>
            <a:off x="3513637" y="4039003"/>
            <a:ext cx="2688569" cy="1742382"/>
          </a:xfrm>
          <a:prstGeom prst="rect">
            <a:avLst/>
          </a:prstGeom>
          <a:ln>
            <a:noFill/>
          </a:ln>
          <a:effectLst>
            <a:softEdge rad="112500"/>
          </a:effectLst>
        </p:spPr>
      </p:pic>
      <p:sp>
        <p:nvSpPr>
          <p:cNvPr id="26" name="文字方塊 25">
            <a:extLst>
              <a:ext uri="{FF2B5EF4-FFF2-40B4-BE49-F238E27FC236}">
                <a16:creationId xmlns:a16="http://schemas.microsoft.com/office/drawing/2014/main" id="{967EE32C-4A1E-4302-AEA2-B9C0CF107741}"/>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29</a:t>
            </a:r>
            <a:endParaRPr dirty="0">
              <a:latin typeface="Times New Roman" pitchFamily="18" charset="0"/>
            </a:endParaRPr>
          </a:p>
        </p:txBody>
      </p:sp>
      <p:grpSp>
        <p:nvGrpSpPr>
          <p:cNvPr id="14" name="PA_淘宝店chenying0907 26">
            <a:extLst>
              <a:ext uri="{FF2B5EF4-FFF2-40B4-BE49-F238E27FC236}">
                <a16:creationId xmlns:a16="http://schemas.microsoft.com/office/drawing/2014/main" id="{B9826EF1-45CD-4B80-8C5B-412FE784A02F}"/>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5" name="淘宝店chenying0907 37">
              <a:extLst>
                <a:ext uri="{FF2B5EF4-FFF2-40B4-BE49-F238E27FC236}">
                  <a16:creationId xmlns:a16="http://schemas.microsoft.com/office/drawing/2014/main" id="{34C4CBDB-E99A-41F6-9B79-EC890F13DBAD}"/>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6" name="淘宝店chenying0907 38">
              <a:extLst>
                <a:ext uri="{FF2B5EF4-FFF2-40B4-BE49-F238E27FC236}">
                  <a16:creationId xmlns:a16="http://schemas.microsoft.com/office/drawing/2014/main" id="{455218AF-B429-4EBF-A2B4-DED7F6D35B15}"/>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9" name="淘宝店chenying0907 39">
              <a:extLst>
                <a:ext uri="{FF2B5EF4-FFF2-40B4-BE49-F238E27FC236}">
                  <a16:creationId xmlns:a16="http://schemas.microsoft.com/office/drawing/2014/main" id="{4B5D53F3-B5BB-490A-85F3-0C777631F971}"/>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20" name="PA_文本框 4">
            <a:extLst>
              <a:ext uri="{FF2B5EF4-FFF2-40B4-BE49-F238E27FC236}">
                <a16:creationId xmlns:a16="http://schemas.microsoft.com/office/drawing/2014/main" id="{4037B794-0C5E-4D45-A3F4-4295D7FF4EBA}"/>
              </a:ext>
            </a:extLst>
          </p:cNvPr>
          <p:cNvSpPr txBox="1">
            <a:spLocks noChangeArrowheads="1"/>
          </p:cNvSpPr>
          <p:nvPr>
            <p:custDataLst>
              <p:tags r:id="rId2"/>
            </p:custDataLst>
          </p:nvPr>
        </p:nvSpPr>
        <p:spPr bwMode="auto">
          <a:xfrm>
            <a:off x="1175147" y="239758"/>
            <a:ext cx="349517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Times New Roman" panose="02020603050405020304" pitchFamily="18" charset="0"/>
                <a:ea typeface="標楷體" charset="0"/>
                <a:cs typeface="Times New Roman" panose="02020603050405020304" pitchFamily="18" charset="0"/>
              </a:rPr>
              <a:t>5RA</a:t>
            </a:r>
            <a:r>
              <a:rPr lang="zh-TW" altLang="en-US" sz="3200" b="1" dirty="0">
                <a:solidFill>
                  <a:srgbClr val="000000"/>
                </a:solidFill>
                <a:latin typeface="Times New Roman" panose="02020603050405020304" pitchFamily="18" charset="0"/>
                <a:ea typeface="標楷體" charset="0"/>
                <a:cs typeface="Times New Roman" panose="02020603050405020304" pitchFamily="18" charset="0"/>
              </a:rPr>
              <a:t>之對策實施二</a:t>
            </a:r>
            <a:endParaRPr lang="en-US" altLang="zh-TW" sz="3200" b="1" dirty="0">
              <a:solidFill>
                <a:srgbClr val="000000"/>
              </a:solidFill>
              <a:latin typeface="Times New Roman" panose="02020603050405020304" pitchFamily="18" charset="0"/>
              <a:ea typeface="標楷體" charset="0"/>
              <a:cs typeface="Times New Roman" panose="02020603050405020304" pitchFamily="18" charset="0"/>
            </a:endParaRPr>
          </a:p>
        </p:txBody>
      </p:sp>
      <p:sp>
        <p:nvSpPr>
          <p:cNvPr id="21" name="矩形 20">
            <a:extLst>
              <a:ext uri="{FF2B5EF4-FFF2-40B4-BE49-F238E27FC236}">
                <a16:creationId xmlns:a16="http://schemas.microsoft.com/office/drawing/2014/main" id="{B129806F-860A-45F0-8F3A-A45A4BD0249B}"/>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05</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955458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PA_淘宝店chenying0907 21">
            <a:extLst>
              <a:ext uri="{FF2B5EF4-FFF2-40B4-BE49-F238E27FC236}">
                <a16:creationId xmlns:a16="http://schemas.microsoft.com/office/drawing/2014/main" id="{9ED2FBA3-E6D4-BD4F-825B-02B659D09A2F}"/>
              </a:ext>
            </a:extLst>
          </p:cNvPr>
          <p:cNvGrpSpPr/>
          <p:nvPr>
            <p:custDataLst>
              <p:tags r:id="rId1"/>
            </p:custDataLst>
          </p:nvPr>
        </p:nvGrpSpPr>
        <p:grpSpPr>
          <a:xfrm>
            <a:off x="7776632" y="-28313"/>
            <a:ext cx="4415369" cy="6886313"/>
            <a:chOff x="5832473" y="-21235"/>
            <a:chExt cx="3311527" cy="5164735"/>
          </a:xfrm>
          <a:gradFill flip="none" rotWithShape="1">
            <a:gsLst>
              <a:gs pos="0">
                <a:schemeClr val="bg2">
                  <a:lumMod val="75000"/>
                  <a:shade val="30000"/>
                  <a:satMod val="115000"/>
                </a:schemeClr>
              </a:gs>
              <a:gs pos="50000">
                <a:schemeClr val="bg2">
                  <a:lumMod val="75000"/>
                  <a:shade val="67500"/>
                  <a:satMod val="115000"/>
                </a:schemeClr>
              </a:gs>
              <a:gs pos="100000">
                <a:schemeClr val="bg2">
                  <a:lumMod val="75000"/>
                  <a:shade val="100000"/>
                  <a:satMod val="115000"/>
                </a:schemeClr>
              </a:gs>
            </a:gsLst>
            <a:path path="circle">
              <a:fillToRect l="50000" t="50000" r="50000" b="50000"/>
            </a:path>
            <a:tileRect/>
          </a:gradFill>
        </p:grpSpPr>
        <p:sp>
          <p:nvSpPr>
            <p:cNvPr id="3" name="淘宝店chenying0907 36">
              <a:extLst>
                <a:ext uri="{FF2B5EF4-FFF2-40B4-BE49-F238E27FC236}">
                  <a16:creationId xmlns:a16="http://schemas.microsoft.com/office/drawing/2014/main" id="{987F8281-0194-1645-B02C-F703956785F6}"/>
                </a:ext>
              </a:extLst>
            </p:cNvPr>
            <p:cNvSpPr>
              <a:spLocks/>
            </p:cNvSpPr>
            <p:nvPr/>
          </p:nvSpPr>
          <p:spPr bwMode="auto">
            <a:xfrm rot="16200000">
              <a:off x="7445263" y="403114"/>
              <a:ext cx="2123086" cy="1274387"/>
            </a:xfrm>
            <a:custGeom>
              <a:avLst/>
              <a:gdLst/>
              <a:ahLst/>
              <a:cxnLst/>
              <a:rect l="l" t="t" r="r" b="b"/>
              <a:pathLst>
                <a:path w="2123086" h="1274387">
                  <a:moveTo>
                    <a:pt x="0" y="252037"/>
                  </a:moveTo>
                  <a:lnTo>
                    <a:pt x="2123086" y="0"/>
                  </a:lnTo>
                  <a:lnTo>
                    <a:pt x="2123086" y="1274387"/>
                  </a:lnTo>
                  <a:lnTo>
                    <a:pt x="1182688" y="1274387"/>
                  </a:lnTo>
                  <a:close/>
                </a:path>
              </a:pathLst>
            </a:custGeom>
            <a:grpFill/>
            <a:ln>
              <a:noFill/>
            </a:ln>
          </p:spPr>
          <p:txBody>
            <a:bodyPr vert="horz" wrap="square" lIns="121920" tIns="60960" rIns="121920" bIns="60960" numCol="1" anchor="t" anchorCtr="0" compatLnSpc="1">
              <a:prstTxWarp prst="textNoShape">
                <a:avLst/>
              </a:prstTxWarp>
            </a:bodyPr>
            <a:lstStyle/>
            <a:p>
              <a:endParaRPr lang="zh-CN" altLang="en-US" sz="2400"/>
            </a:p>
          </p:txBody>
        </p:sp>
        <p:sp>
          <p:nvSpPr>
            <p:cNvPr id="4" name="淘宝店chenying0907 37">
              <a:extLst>
                <a:ext uri="{FF2B5EF4-FFF2-40B4-BE49-F238E27FC236}">
                  <a16:creationId xmlns:a16="http://schemas.microsoft.com/office/drawing/2014/main" id="{99E6B11B-A6CE-C641-8DF1-7569E0277BEE}"/>
                </a:ext>
              </a:extLst>
            </p:cNvPr>
            <p:cNvSpPr>
              <a:spLocks/>
            </p:cNvSpPr>
            <p:nvPr/>
          </p:nvSpPr>
          <p:spPr bwMode="auto">
            <a:xfrm rot="16200000">
              <a:off x="5568154" y="1183482"/>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5" name="淘宝店chenying0907 38">
              <a:extLst>
                <a:ext uri="{FF2B5EF4-FFF2-40B4-BE49-F238E27FC236}">
                  <a16:creationId xmlns:a16="http://schemas.microsoft.com/office/drawing/2014/main" id="{B0642BD9-B24F-E945-A444-4574F55B6954}"/>
                </a:ext>
              </a:extLst>
            </p:cNvPr>
            <p:cNvSpPr>
              <a:spLocks/>
            </p:cNvSpPr>
            <p:nvPr/>
          </p:nvSpPr>
          <p:spPr bwMode="auto">
            <a:xfrm rot="16200000">
              <a:off x="6636541" y="2759869"/>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sp>
          <p:nvSpPr>
            <p:cNvPr id="6" name="淘宝店chenying0907 39">
              <a:extLst>
                <a:ext uri="{FF2B5EF4-FFF2-40B4-BE49-F238E27FC236}">
                  <a16:creationId xmlns:a16="http://schemas.microsoft.com/office/drawing/2014/main" id="{AD0A6F15-20E7-A146-AA5D-65EAD1B88D97}"/>
                </a:ext>
              </a:extLst>
            </p:cNvPr>
            <p:cNvSpPr>
              <a:spLocks/>
            </p:cNvSpPr>
            <p:nvPr/>
          </p:nvSpPr>
          <p:spPr bwMode="auto">
            <a:xfrm rot="16200000">
              <a:off x="7785893" y="3785394"/>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endParaRPr lang="zh-CN" altLang="en-US" sz="2400"/>
            </a:p>
          </p:txBody>
        </p:sp>
      </p:grpSp>
      <p:sp>
        <p:nvSpPr>
          <p:cNvPr id="7" name="PA_淘宝店chenying0907 13">
            <a:extLst>
              <a:ext uri="{FF2B5EF4-FFF2-40B4-BE49-F238E27FC236}">
                <a16:creationId xmlns:a16="http://schemas.microsoft.com/office/drawing/2014/main" id="{CD1B7D87-EC5B-B444-9016-62B1641FB5EB}"/>
              </a:ext>
            </a:extLst>
          </p:cNvPr>
          <p:cNvSpPr/>
          <p:nvPr>
            <p:custDataLst>
              <p:tags r:id="rId2"/>
            </p:custDataLst>
          </p:nvPr>
        </p:nvSpPr>
        <p:spPr>
          <a:xfrm>
            <a:off x="4271797" y="1635760"/>
            <a:ext cx="7410084" cy="3586477"/>
          </a:xfrm>
          <a:prstGeom prst="rect">
            <a:avLst/>
          </a:prstGeom>
          <a:solidFill>
            <a:schemeClr val="bg1">
              <a:alpha val="85000"/>
            </a:schemeClr>
          </a:solidFill>
          <a:ln>
            <a:noFill/>
          </a:ln>
          <a:effectLst>
            <a:outerShdw blurRad="368300" dist="63500" dir="462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8" name="PA_文本框 16">
            <a:extLst>
              <a:ext uri="{FF2B5EF4-FFF2-40B4-BE49-F238E27FC236}">
                <a16:creationId xmlns:a16="http://schemas.microsoft.com/office/drawing/2014/main" id="{0C0DF6DC-37B8-CC4D-80E6-299539DA771B}"/>
              </a:ext>
            </a:extLst>
          </p:cNvPr>
          <p:cNvSpPr txBox="1"/>
          <p:nvPr>
            <p:custDataLst>
              <p:tags r:id="rId3"/>
            </p:custDataLst>
          </p:nvPr>
        </p:nvSpPr>
        <p:spPr>
          <a:xfrm>
            <a:off x="2455525" y="2835901"/>
            <a:ext cx="1199195" cy="1015663"/>
          </a:xfrm>
          <a:prstGeom prst="rect">
            <a:avLst/>
          </a:prstGeom>
          <a:noFill/>
        </p:spPr>
        <p:txBody>
          <a:bodyPr wrap="square" rtlCol="0">
            <a:spAutoFit/>
          </a:bodyPr>
          <a:lstStyle/>
          <a:p>
            <a:r>
              <a:rPr lang="en-US" altLang="zh-CN" sz="6000" dirty="0">
                <a:latin typeface="Noto Sans S Chinese Medium" panose="020B0600000000000000" pitchFamily="34" charset="-122"/>
                <a:ea typeface="Noto Sans S Chinese Medium" panose="020B0600000000000000" pitchFamily="34" charset="-122"/>
              </a:rPr>
              <a:t>01</a:t>
            </a:r>
            <a:endParaRPr lang="zh-CN" altLang="en-US" sz="6000" dirty="0">
              <a:latin typeface="Noto Sans S Chinese Medium" panose="020B0600000000000000" pitchFamily="34" charset="-122"/>
              <a:ea typeface="Noto Sans S Chinese Medium" panose="020B0600000000000000" pitchFamily="34" charset="-122"/>
            </a:endParaRPr>
          </a:p>
        </p:txBody>
      </p:sp>
      <p:sp>
        <p:nvSpPr>
          <p:cNvPr id="9" name="PA_文本框 17">
            <a:extLst>
              <a:ext uri="{FF2B5EF4-FFF2-40B4-BE49-F238E27FC236}">
                <a16:creationId xmlns:a16="http://schemas.microsoft.com/office/drawing/2014/main" id="{8F3758AE-DE90-F049-9844-B9EE980B96BC}"/>
              </a:ext>
            </a:extLst>
          </p:cNvPr>
          <p:cNvSpPr txBox="1"/>
          <p:nvPr>
            <p:custDataLst>
              <p:tags r:id="rId4"/>
            </p:custDataLst>
          </p:nvPr>
        </p:nvSpPr>
        <p:spPr>
          <a:xfrm>
            <a:off x="4698880" y="2302450"/>
            <a:ext cx="2031325" cy="646331"/>
          </a:xfrm>
          <a:prstGeom prst="rect">
            <a:avLst/>
          </a:prstGeom>
          <a:noFill/>
        </p:spPr>
        <p:txBody>
          <a:bodyPr wrap="none" rtlCol="0">
            <a:spAutoFit/>
          </a:bodyPr>
          <a:lstStyle/>
          <a:p>
            <a:r>
              <a:rPr lang="zh-TW" altLang="en-US" sz="3600" dirty="0">
                <a:latin typeface="標楷體" panose="03000509000000000000" pitchFamily="65" charset="-120"/>
                <a:ea typeface="標楷體" panose="03000509000000000000" pitchFamily="65" charset="-120"/>
              </a:rPr>
              <a:t>公司介紹</a:t>
            </a:r>
            <a:endParaRPr lang="zh-CN" altLang="en-US" sz="3600" dirty="0">
              <a:latin typeface="標楷體" panose="03000509000000000000" pitchFamily="65" charset="-120"/>
              <a:ea typeface="標楷體" panose="03000509000000000000" pitchFamily="65" charset="-120"/>
            </a:endParaRPr>
          </a:p>
        </p:txBody>
      </p:sp>
      <p:grpSp>
        <p:nvGrpSpPr>
          <p:cNvPr id="10" name="PA_淘宝店chenying0907 18">
            <a:extLst>
              <a:ext uri="{FF2B5EF4-FFF2-40B4-BE49-F238E27FC236}">
                <a16:creationId xmlns:a16="http://schemas.microsoft.com/office/drawing/2014/main" id="{7DE7BF57-2EF0-7E43-A2C9-DBCC62D457A1}"/>
              </a:ext>
            </a:extLst>
          </p:cNvPr>
          <p:cNvGrpSpPr/>
          <p:nvPr>
            <p:custDataLst>
              <p:tags r:id="rId5"/>
            </p:custDataLst>
          </p:nvPr>
        </p:nvGrpSpPr>
        <p:grpSpPr>
          <a:xfrm>
            <a:off x="2990968" y="2961942"/>
            <a:ext cx="704400" cy="947845"/>
            <a:chOff x="4211960" y="594800"/>
            <a:chExt cx="374475" cy="662059"/>
          </a:xfrm>
        </p:grpSpPr>
        <p:sp>
          <p:nvSpPr>
            <p:cNvPr id="11" name="直角三角形 10">
              <a:extLst>
                <a:ext uri="{FF2B5EF4-FFF2-40B4-BE49-F238E27FC236}">
                  <a16:creationId xmlns:a16="http://schemas.microsoft.com/office/drawing/2014/main" id="{2F021775-9766-FA44-84FE-01936583C157}"/>
                </a:ext>
              </a:extLst>
            </p:cNvPr>
            <p:cNvSpPr/>
            <p:nvPr/>
          </p:nvSpPr>
          <p:spPr>
            <a:xfrm rot="16200000">
              <a:off x="4068168" y="738592"/>
              <a:ext cx="662059" cy="37447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latin typeface="Noto Sans S Chinese Medium" panose="020B0600000000000000" pitchFamily="34" charset="-122"/>
                <a:ea typeface="Noto Sans S Chinese Medium" panose="020B0600000000000000" pitchFamily="34" charset="-122"/>
              </a:endParaRPr>
            </a:p>
          </p:txBody>
        </p:sp>
        <p:cxnSp>
          <p:nvCxnSpPr>
            <p:cNvPr id="12" name="直接连接符 20">
              <a:extLst>
                <a:ext uri="{FF2B5EF4-FFF2-40B4-BE49-F238E27FC236}">
                  <a16:creationId xmlns:a16="http://schemas.microsoft.com/office/drawing/2014/main" id="{B6792849-2E6E-D04C-9A76-56D27CE2C78F}"/>
                </a:ext>
              </a:extLst>
            </p:cNvPr>
            <p:cNvCxnSpPr>
              <a:stCxn id="11" idx="4"/>
              <a:endCxn id="11" idx="0"/>
            </p:cNvCxnSpPr>
            <p:nvPr/>
          </p:nvCxnSpPr>
          <p:spPr>
            <a:xfrm flipH="1">
              <a:off x="4211960" y="594800"/>
              <a:ext cx="374475" cy="662059"/>
            </a:xfrm>
            <a:prstGeom prst="line">
              <a:avLst/>
            </a:prstGeom>
            <a:ln w="6350" cap="rnd">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13" name="PA_淘宝店chenying0907 23">
            <a:extLst>
              <a:ext uri="{FF2B5EF4-FFF2-40B4-BE49-F238E27FC236}">
                <a16:creationId xmlns:a16="http://schemas.microsoft.com/office/drawing/2014/main" id="{165EC2AF-106E-4A4E-BBAE-49237E039A26}"/>
              </a:ext>
            </a:extLst>
          </p:cNvPr>
          <p:cNvSpPr/>
          <p:nvPr>
            <p:custDataLst>
              <p:tags r:id="rId6"/>
            </p:custDataLst>
          </p:nvPr>
        </p:nvSpPr>
        <p:spPr>
          <a:xfrm>
            <a:off x="4698881" y="2916190"/>
            <a:ext cx="3048000" cy="1884618"/>
          </a:xfrm>
          <a:prstGeom prst="rect">
            <a:avLst/>
          </a:prstGeom>
        </p:spPr>
        <p:txBody>
          <a:bodyPr wrap="square">
            <a:spAutoFit/>
          </a:bodyPr>
          <a:lstStyle/>
          <a:p>
            <a:pPr marL="228594" indent="-228594">
              <a:lnSpc>
                <a:spcPct val="150000"/>
              </a:lnSpc>
              <a:buClr>
                <a:schemeClr val="accent3"/>
              </a:buClr>
              <a:buFont typeface="Wingdings" panose="05000000000000000000" pitchFamily="2" charset="2"/>
              <a:buChar char="p"/>
            </a:pP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 技嘉一覽</a:t>
            </a:r>
            <a:endParaRPr lang="en-US" altLang="zh-CN" sz="2000" dirty="0">
              <a:latin typeface="Times New Roman" panose="02020603050405020304" pitchFamily="18" charset="0"/>
              <a:ea typeface="標楷體" panose="03000509000000000000" pitchFamily="65" charset="-120"/>
              <a:cs typeface="Times New Roman" panose="02020603050405020304" pitchFamily="18" charset="0"/>
            </a:endParaRPr>
          </a:p>
          <a:p>
            <a:pPr marL="228594" indent="-228594">
              <a:lnSpc>
                <a:spcPct val="150000"/>
              </a:lnSpc>
              <a:buClr>
                <a:schemeClr val="accent3"/>
              </a:buClr>
              <a:buFont typeface="Wingdings" panose="05000000000000000000" pitchFamily="2" charset="2"/>
              <a:buChar char="p"/>
            </a:pP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 集團簡介</a:t>
            </a:r>
            <a:endParaRPr lang="en-US" altLang="zh-CN" sz="2000" dirty="0">
              <a:latin typeface="Times New Roman" panose="02020603050405020304" pitchFamily="18" charset="0"/>
              <a:ea typeface="標楷體" panose="03000509000000000000" pitchFamily="65" charset="-120"/>
              <a:cs typeface="Times New Roman" panose="02020603050405020304" pitchFamily="18" charset="0"/>
            </a:endParaRPr>
          </a:p>
          <a:p>
            <a:pPr marL="228594" indent="-228594">
              <a:lnSpc>
                <a:spcPct val="150000"/>
              </a:lnSpc>
              <a:buClr>
                <a:schemeClr val="accent3"/>
              </a:buClr>
              <a:buFont typeface="Wingdings" panose="05000000000000000000" pitchFamily="2" charset="2"/>
              <a:buChar char="p"/>
            </a:pP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 組織與經營團隊</a:t>
            </a:r>
            <a:endParaRPr lang="en-US" altLang="zh-CN" sz="2000" dirty="0">
              <a:latin typeface="Times New Roman" panose="02020603050405020304" pitchFamily="18" charset="0"/>
              <a:ea typeface="標楷體" panose="03000509000000000000" pitchFamily="65" charset="-120"/>
              <a:cs typeface="Times New Roman" panose="02020603050405020304" pitchFamily="18" charset="0"/>
            </a:endParaRPr>
          </a:p>
          <a:p>
            <a:pPr marL="228594" indent="-228594">
              <a:lnSpc>
                <a:spcPct val="150000"/>
              </a:lnSpc>
              <a:buClr>
                <a:schemeClr val="accent3"/>
              </a:buClr>
              <a:buFont typeface="Wingdings" panose="05000000000000000000" pitchFamily="2" charset="2"/>
              <a:buChar char="p"/>
            </a:pPr>
            <a:r>
              <a:rPr lang="zh-TW" altLang="en-US" sz="2000" dirty="0">
                <a:latin typeface="Times New Roman" panose="02020603050405020304" pitchFamily="18" charset="0"/>
                <a:ea typeface="標楷體" panose="03000509000000000000" pitchFamily="65" charset="-120"/>
                <a:cs typeface="Times New Roman" panose="02020603050405020304" pitchFamily="18" charset="0"/>
              </a:rPr>
              <a:t> 產品介紹</a:t>
            </a:r>
            <a:endParaRPr lang="en-US" altLang="zh-CN" sz="14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4" name="文字方塊 13">
            <a:extLst>
              <a:ext uri="{FF2B5EF4-FFF2-40B4-BE49-F238E27FC236}">
                <a16:creationId xmlns:a16="http://schemas.microsoft.com/office/drawing/2014/main" id="{226549E6-CF57-41EB-A014-8CF1045D72C9}"/>
              </a:ext>
            </a:extLst>
          </p:cNvPr>
          <p:cNvSpPr txBox="1"/>
          <p:nvPr/>
        </p:nvSpPr>
        <p:spPr>
          <a:xfrm>
            <a:off x="11632565" y="6396990"/>
            <a:ext cx="351155" cy="365760"/>
          </a:xfrm>
          <a:prstGeom prst="rect">
            <a:avLst/>
          </a:prstGeom>
          <a:noFill/>
        </p:spPr>
        <p:txBody>
          <a:bodyPr wrap="square" rtlCol="0">
            <a:spAutoFit/>
          </a:bodyPr>
          <a:lstStyle/>
          <a:p>
            <a:r>
              <a:rPr lang="en-US" altLang="zh-TW" dirty="0">
                <a:latin typeface="Times New Roman" pitchFamily="18" charset="0"/>
              </a:rPr>
              <a:t>3</a:t>
            </a:r>
            <a:endParaRPr dirty="0">
              <a:latin typeface="Times New Roman" pitchFamily="18" charset="0"/>
            </a:endParaRPr>
          </a:p>
        </p:txBody>
      </p:sp>
    </p:spTree>
    <p:extLst>
      <p:ext uri="{BB962C8B-B14F-4D97-AF65-F5344CB8AC3E}">
        <p14:creationId xmlns:p14="http://schemas.microsoft.com/office/powerpoint/2010/main" val="1419600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6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9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12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15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P spid="8" grpId="0"/>
      <p:bldP spid="9"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椭圆 33"/>
          <p:cNvSpPr/>
          <p:nvPr/>
        </p:nvSpPr>
        <p:spPr>
          <a:xfrm>
            <a:off x="10659050" y="5214226"/>
            <a:ext cx="1184874" cy="1206021"/>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7" name="iṣḷiḑé"/>
          <p:cNvSpPr/>
          <p:nvPr/>
        </p:nvSpPr>
        <p:spPr bwMode="auto">
          <a:xfrm rot="1333271">
            <a:off x="10893504" y="5397194"/>
            <a:ext cx="696086" cy="8400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tx2">
              <a:lumMod val="40000"/>
              <a:lumOff val="60000"/>
            </a:schemeClr>
          </a:solidFill>
          <a:ln>
            <a:noFill/>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pic>
        <p:nvPicPr>
          <p:cNvPr id="23" name="圖片 22">
            <a:extLst>
              <a:ext uri="{FF2B5EF4-FFF2-40B4-BE49-F238E27FC236}">
                <a16:creationId xmlns:a16="http://schemas.microsoft.com/office/drawing/2014/main" id="{52F5B2B5-BBAC-4299-B0C3-A5530160C4A0}"/>
              </a:ext>
            </a:extLst>
          </p:cNvPr>
          <p:cNvPicPr>
            <a:picLocks noChangeAspect="1"/>
          </p:cNvPicPr>
          <p:nvPr/>
        </p:nvPicPr>
        <p:blipFill>
          <a:blip r:embed="rId5"/>
          <a:stretch>
            <a:fillRect/>
          </a:stretch>
        </p:blipFill>
        <p:spPr>
          <a:xfrm>
            <a:off x="11440532" y="82983"/>
            <a:ext cx="616128" cy="556885"/>
          </a:xfrm>
          <a:prstGeom prst="rect">
            <a:avLst/>
          </a:prstGeom>
        </p:spPr>
      </p:pic>
      <p:sp>
        <p:nvSpPr>
          <p:cNvPr id="22" name="矩形 21">
            <a:extLst>
              <a:ext uri="{FF2B5EF4-FFF2-40B4-BE49-F238E27FC236}">
                <a16:creationId xmlns:a16="http://schemas.microsoft.com/office/drawing/2014/main" id="{BB1B32A5-E3CA-4AE5-8606-397A10607D13}"/>
              </a:ext>
            </a:extLst>
          </p:cNvPr>
          <p:cNvSpPr/>
          <p:nvPr/>
        </p:nvSpPr>
        <p:spPr>
          <a:xfrm>
            <a:off x="1163782" y="1608108"/>
            <a:ext cx="4184074" cy="1357746"/>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4" name="矩形 23">
            <a:extLst>
              <a:ext uri="{FF2B5EF4-FFF2-40B4-BE49-F238E27FC236}">
                <a16:creationId xmlns:a16="http://schemas.microsoft.com/office/drawing/2014/main" id="{C264F210-96DF-458D-8AF8-768A03CC945B}"/>
              </a:ext>
            </a:extLst>
          </p:cNvPr>
          <p:cNvSpPr/>
          <p:nvPr/>
        </p:nvSpPr>
        <p:spPr>
          <a:xfrm>
            <a:off x="1249479" y="1711688"/>
            <a:ext cx="1732520" cy="1159384"/>
          </a:xfrm>
          <a:prstGeom prst="rect">
            <a:avLst/>
          </a:prstGeom>
          <a:solidFill>
            <a:schemeClr val="accent1">
              <a:lumMod val="20000"/>
              <a:lumOff val="80000"/>
            </a:schemeClr>
          </a:solidFill>
          <a:ln>
            <a:solidFill>
              <a:srgbClr val="DAE3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減少</a:t>
            </a: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zh-TW" altLang="en-US" sz="2400" b="1" dirty="0">
                <a:solidFill>
                  <a:srgbClr val="000000"/>
                </a:solidFill>
                <a:latin typeface="標楷體" panose="03000509000000000000" pitchFamily="65" charset="-120"/>
                <a:ea typeface="標楷體" panose="03000509000000000000" pitchFamily="65" charset="-120"/>
                <a:cs typeface="Tahoma" panose="020B0604030504040204" pitchFamily="34" charset="0"/>
              </a:rPr>
              <a:t>多於</a:t>
            </a: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動作</a:t>
            </a: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消除浪費</a:t>
            </a:r>
            <a:endParaRPr kumimoji="0" lang="en-US" altLang="zh-TW" sz="2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p:txBody>
      </p:sp>
      <p:sp>
        <p:nvSpPr>
          <p:cNvPr id="25" name="文字方塊 24">
            <a:extLst>
              <a:ext uri="{FF2B5EF4-FFF2-40B4-BE49-F238E27FC236}">
                <a16:creationId xmlns:a16="http://schemas.microsoft.com/office/drawing/2014/main" id="{5C91681F-7636-4FED-B397-E5A1FAAB0394}"/>
              </a:ext>
            </a:extLst>
          </p:cNvPr>
          <p:cNvSpPr txBox="1"/>
          <p:nvPr/>
        </p:nvSpPr>
        <p:spPr>
          <a:xfrm>
            <a:off x="3350871" y="1933710"/>
            <a:ext cx="1766323"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機型：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製程：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5RA</a:t>
            </a:r>
            <a:endPar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文字方塊 1">
            <a:extLst>
              <a:ext uri="{FF2B5EF4-FFF2-40B4-BE49-F238E27FC236}">
                <a16:creationId xmlns:a16="http://schemas.microsoft.com/office/drawing/2014/main" id="{A219E252-814B-4A42-88F6-6086630D115F}"/>
              </a:ext>
            </a:extLst>
          </p:cNvPr>
          <p:cNvSpPr txBox="1"/>
          <p:nvPr/>
        </p:nvSpPr>
        <p:spPr>
          <a:xfrm>
            <a:off x="6531574" y="1608108"/>
            <a:ext cx="4098377" cy="4198393"/>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改善原因：</a:t>
            </a:r>
            <a:endPar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作業時先拿取</a:t>
            </a:r>
            <a:r>
              <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a:t>
            </a: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件再取</a:t>
            </a:r>
            <a:r>
              <a:rPr lang="en-US" altLang="zh-TW"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EPE</a:t>
            </a: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泡棉墊再取</a:t>
            </a:r>
            <a:r>
              <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panel</a:t>
            </a: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，在將</a:t>
            </a:r>
            <a:r>
              <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panel</a:t>
            </a: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黏貼至</a:t>
            </a:r>
            <a:r>
              <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a:t>
            </a: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件上時，需要再將</a:t>
            </a:r>
            <a:r>
              <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EPE</a:t>
            </a: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泡棉墊拿開，過程中造成動作的浪費。</a:t>
            </a:r>
            <a:endPar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改善手法：</a:t>
            </a:r>
          </a:p>
          <a:p>
            <a:pPr lvl="0">
              <a:lnSpc>
                <a:spcPct val="150000"/>
              </a:lnSpc>
            </a:pPr>
            <a:r>
              <a:rPr lang="zh-TW" altLang="zh-TW" dirty="0">
                <a:latin typeface="Times New Roman" panose="02020603050405020304" pitchFamily="18" charset="0"/>
                <a:ea typeface="標楷體" panose="03000509000000000000" pitchFamily="65" charset="-120"/>
                <a:cs typeface="Times New Roman" panose="02020603050405020304" pitchFamily="18" charset="0"/>
              </a:rPr>
              <a:t>使用</a:t>
            </a:r>
            <a:r>
              <a:rPr lang="zh-TW"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【現場七大浪費</a:t>
            </a:r>
            <a:r>
              <a:rPr lang="en-US" altLang="zh-TW" dirty="0">
                <a:solidFill>
                  <a:srgbClr val="FF0000"/>
                </a:solidFill>
                <a:latin typeface="Times New Roman" panose="02020603050405020304" pitchFamily="18" charset="0"/>
                <a:ea typeface="標楷體" panose="03000509000000000000" pitchFamily="65" charset="-120"/>
              </a:rPr>
              <a:t>-</a:t>
            </a:r>
            <a:r>
              <a:rPr lang="zh-TW"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動作浪費】</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針對</a:t>
            </a:r>
            <a:r>
              <a:rPr lang="en-US" altLang="zh-TW" dirty="0">
                <a:latin typeface="Times New Roman" panose="02020603050405020304" pitchFamily="18" charset="0"/>
                <a:ea typeface="標楷體" panose="03000509000000000000" pitchFamily="65" charset="-120"/>
              </a:rPr>
              <a:t>5RA</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第二個工作站之拿取</a:t>
            </a:r>
            <a:r>
              <a:rPr lang="en-US" altLang="zh-TW" dirty="0">
                <a:latin typeface="Times New Roman" panose="02020603050405020304" pitchFamily="18" charset="0"/>
                <a:ea typeface="標楷體" panose="03000509000000000000" pitchFamily="65" charset="-120"/>
              </a:rPr>
              <a:t>EPE</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泡棉墊，墊取</a:t>
            </a:r>
            <a:r>
              <a:rPr lang="en-US" altLang="zh-TW" dirty="0">
                <a:latin typeface="Times New Roman" panose="02020603050405020304" pitchFamily="18" charset="0"/>
                <a:ea typeface="標楷體" panose="03000509000000000000" pitchFamily="65" charset="-120"/>
              </a:rPr>
              <a:t>panel</a:t>
            </a:r>
            <a:r>
              <a:rPr lang="zh-TW" altLang="en-US" dirty="0">
                <a:latin typeface="Times New Roman" panose="02020603050405020304" pitchFamily="18" charset="0"/>
                <a:ea typeface="標楷體" panose="03000509000000000000" pitchFamily="65" charset="-120"/>
              </a:rPr>
              <a:t>。</a:t>
            </a:r>
            <a:endPar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矩形: 圓角 6">
            <a:extLst>
              <a:ext uri="{FF2B5EF4-FFF2-40B4-BE49-F238E27FC236}">
                <a16:creationId xmlns:a16="http://schemas.microsoft.com/office/drawing/2014/main" id="{DE246E06-E484-480D-9BE3-8E9901E67AB4}"/>
              </a:ext>
            </a:extLst>
          </p:cNvPr>
          <p:cNvSpPr/>
          <p:nvPr/>
        </p:nvSpPr>
        <p:spPr>
          <a:xfrm>
            <a:off x="1206629" y="3608640"/>
            <a:ext cx="4184075" cy="2646348"/>
          </a:xfrm>
          <a:prstGeom prst="round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424242"/>
              </a:solidFill>
              <a:effectLst/>
              <a:uLnTx/>
              <a:uFillTx/>
              <a:latin typeface="Arial"/>
              <a:ea typeface="微软雅黑"/>
              <a:cs typeface="+mn-cs"/>
            </a:endParaRPr>
          </a:p>
        </p:txBody>
      </p:sp>
      <p:sp>
        <p:nvSpPr>
          <p:cNvPr id="9" name="文字方塊 8">
            <a:extLst>
              <a:ext uri="{FF2B5EF4-FFF2-40B4-BE49-F238E27FC236}">
                <a16:creationId xmlns:a16="http://schemas.microsoft.com/office/drawing/2014/main" id="{F28926C1-3564-4188-B4E5-B56C18008363}"/>
              </a:ext>
            </a:extLst>
          </p:cNvPr>
          <p:cNvSpPr txBox="1"/>
          <p:nvPr/>
        </p:nvSpPr>
        <p:spPr>
          <a:xfrm>
            <a:off x="1489550" y="3426511"/>
            <a:ext cx="1252377" cy="40011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現況描述</a:t>
            </a:r>
          </a:p>
        </p:txBody>
      </p:sp>
      <p:pic>
        <p:nvPicPr>
          <p:cNvPr id="5" name="圖片 4">
            <a:extLst>
              <a:ext uri="{FF2B5EF4-FFF2-40B4-BE49-F238E27FC236}">
                <a16:creationId xmlns:a16="http://schemas.microsoft.com/office/drawing/2014/main" id="{39819C7B-F1B4-4EA8-8057-6DFB20BF24B4}"/>
              </a:ext>
            </a:extLst>
          </p:cNvPr>
          <p:cNvPicPr>
            <a:picLocks noChangeAspect="1"/>
          </p:cNvPicPr>
          <p:nvPr/>
        </p:nvPicPr>
        <p:blipFill>
          <a:blip r:embed="rId6"/>
          <a:stretch>
            <a:fillRect/>
          </a:stretch>
        </p:blipFill>
        <p:spPr>
          <a:xfrm>
            <a:off x="1562049" y="4064282"/>
            <a:ext cx="3555145" cy="1656285"/>
          </a:xfrm>
          <a:prstGeom prst="rect">
            <a:avLst/>
          </a:prstGeom>
          <a:ln>
            <a:noFill/>
          </a:ln>
          <a:effectLst>
            <a:softEdge rad="112500"/>
          </a:effectLst>
        </p:spPr>
      </p:pic>
      <p:sp>
        <p:nvSpPr>
          <p:cNvPr id="27" name="文字方塊 26">
            <a:extLst>
              <a:ext uri="{FF2B5EF4-FFF2-40B4-BE49-F238E27FC236}">
                <a16:creationId xmlns:a16="http://schemas.microsoft.com/office/drawing/2014/main" id="{0972E085-1D12-479C-8C67-7B587DBF3969}"/>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30</a:t>
            </a:r>
            <a:endParaRPr dirty="0">
              <a:latin typeface="Times New Roman" pitchFamily="18" charset="0"/>
            </a:endParaRPr>
          </a:p>
        </p:txBody>
      </p:sp>
      <p:grpSp>
        <p:nvGrpSpPr>
          <p:cNvPr id="13" name="PA_淘宝店chenying0907 26">
            <a:extLst>
              <a:ext uri="{FF2B5EF4-FFF2-40B4-BE49-F238E27FC236}">
                <a16:creationId xmlns:a16="http://schemas.microsoft.com/office/drawing/2014/main" id="{195B8EB9-3913-4D90-8E39-25356AD1C5D2}"/>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4" name="淘宝店chenying0907 37">
              <a:extLst>
                <a:ext uri="{FF2B5EF4-FFF2-40B4-BE49-F238E27FC236}">
                  <a16:creationId xmlns:a16="http://schemas.microsoft.com/office/drawing/2014/main" id="{EECC23F1-4669-41CE-AE8C-31B9BEC3B321}"/>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5" name="淘宝店chenying0907 38">
              <a:extLst>
                <a:ext uri="{FF2B5EF4-FFF2-40B4-BE49-F238E27FC236}">
                  <a16:creationId xmlns:a16="http://schemas.microsoft.com/office/drawing/2014/main" id="{57252D3B-C81C-4AC9-B628-D992DA7CEFEB}"/>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6" name="淘宝店chenying0907 39">
              <a:extLst>
                <a:ext uri="{FF2B5EF4-FFF2-40B4-BE49-F238E27FC236}">
                  <a16:creationId xmlns:a16="http://schemas.microsoft.com/office/drawing/2014/main" id="{AE3250BF-3B52-44B0-B474-880AA93F545D}"/>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9" name="PA_文本框 4">
            <a:extLst>
              <a:ext uri="{FF2B5EF4-FFF2-40B4-BE49-F238E27FC236}">
                <a16:creationId xmlns:a16="http://schemas.microsoft.com/office/drawing/2014/main" id="{19911109-542E-4313-B93E-258FCA382A5B}"/>
              </a:ext>
            </a:extLst>
          </p:cNvPr>
          <p:cNvSpPr txBox="1">
            <a:spLocks noChangeArrowheads="1"/>
          </p:cNvSpPr>
          <p:nvPr>
            <p:custDataLst>
              <p:tags r:id="rId2"/>
            </p:custDataLst>
          </p:nvPr>
        </p:nvSpPr>
        <p:spPr bwMode="auto">
          <a:xfrm>
            <a:off x="1175147" y="239758"/>
            <a:ext cx="341651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Times New Roman" panose="02020603050405020304" pitchFamily="18" charset="0"/>
                <a:ea typeface="標楷體" charset="0"/>
                <a:cs typeface="Times New Roman" panose="02020603050405020304" pitchFamily="18" charset="0"/>
              </a:rPr>
              <a:t>5RA</a:t>
            </a:r>
            <a:r>
              <a:rPr lang="zh-TW" altLang="en-US" sz="3200" b="1" dirty="0">
                <a:solidFill>
                  <a:srgbClr val="000000"/>
                </a:solidFill>
                <a:latin typeface="Times New Roman" panose="02020603050405020304" pitchFamily="18" charset="0"/>
                <a:ea typeface="標楷體" charset="0"/>
                <a:cs typeface="Times New Roman" panose="02020603050405020304" pitchFamily="18" charset="0"/>
              </a:rPr>
              <a:t>之對策實施三</a:t>
            </a:r>
            <a:endParaRPr lang="en-US" altLang="zh-TW" sz="3200" b="1" dirty="0">
              <a:solidFill>
                <a:srgbClr val="000000"/>
              </a:solidFill>
              <a:latin typeface="Times New Roman" panose="02020603050405020304" pitchFamily="18" charset="0"/>
              <a:ea typeface="標楷體" charset="0"/>
              <a:cs typeface="Times New Roman" panose="02020603050405020304" pitchFamily="18" charset="0"/>
            </a:endParaRPr>
          </a:p>
        </p:txBody>
      </p:sp>
      <p:sp>
        <p:nvSpPr>
          <p:cNvPr id="20" name="矩形 19">
            <a:extLst>
              <a:ext uri="{FF2B5EF4-FFF2-40B4-BE49-F238E27FC236}">
                <a16:creationId xmlns:a16="http://schemas.microsoft.com/office/drawing/2014/main" id="{7514E879-A356-450D-92D0-F00BEDEF1CF4}"/>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05</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9125624"/>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椭圆 33"/>
          <p:cNvSpPr/>
          <p:nvPr/>
        </p:nvSpPr>
        <p:spPr>
          <a:xfrm>
            <a:off x="10659050" y="5214226"/>
            <a:ext cx="1184874" cy="1206021"/>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7" name="iṣḷiḑé"/>
          <p:cNvSpPr/>
          <p:nvPr/>
        </p:nvSpPr>
        <p:spPr bwMode="auto">
          <a:xfrm rot="1333271">
            <a:off x="10893504" y="5397194"/>
            <a:ext cx="696086" cy="8400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tx2">
              <a:lumMod val="40000"/>
              <a:lumOff val="60000"/>
            </a:schemeClr>
          </a:solidFill>
          <a:ln>
            <a:noFill/>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pic>
        <p:nvPicPr>
          <p:cNvPr id="23" name="圖片 22">
            <a:extLst>
              <a:ext uri="{FF2B5EF4-FFF2-40B4-BE49-F238E27FC236}">
                <a16:creationId xmlns:a16="http://schemas.microsoft.com/office/drawing/2014/main" id="{52F5B2B5-BBAC-4299-B0C3-A5530160C4A0}"/>
              </a:ext>
            </a:extLst>
          </p:cNvPr>
          <p:cNvPicPr>
            <a:picLocks noChangeAspect="1"/>
          </p:cNvPicPr>
          <p:nvPr/>
        </p:nvPicPr>
        <p:blipFill>
          <a:blip r:embed="rId5"/>
          <a:stretch>
            <a:fillRect/>
          </a:stretch>
        </p:blipFill>
        <p:spPr>
          <a:xfrm>
            <a:off x="11440532" y="82983"/>
            <a:ext cx="616128" cy="556885"/>
          </a:xfrm>
          <a:prstGeom prst="rect">
            <a:avLst/>
          </a:prstGeom>
        </p:spPr>
      </p:pic>
      <p:sp>
        <p:nvSpPr>
          <p:cNvPr id="22" name="矩形 21">
            <a:extLst>
              <a:ext uri="{FF2B5EF4-FFF2-40B4-BE49-F238E27FC236}">
                <a16:creationId xmlns:a16="http://schemas.microsoft.com/office/drawing/2014/main" id="{BB1B32A5-E3CA-4AE5-8606-397A10607D13}"/>
              </a:ext>
            </a:extLst>
          </p:cNvPr>
          <p:cNvSpPr/>
          <p:nvPr/>
        </p:nvSpPr>
        <p:spPr>
          <a:xfrm>
            <a:off x="1163782" y="1608108"/>
            <a:ext cx="4184074" cy="1357746"/>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4" name="矩形 23">
            <a:extLst>
              <a:ext uri="{FF2B5EF4-FFF2-40B4-BE49-F238E27FC236}">
                <a16:creationId xmlns:a16="http://schemas.microsoft.com/office/drawing/2014/main" id="{C264F210-96DF-458D-8AF8-768A03CC945B}"/>
              </a:ext>
            </a:extLst>
          </p:cNvPr>
          <p:cNvSpPr/>
          <p:nvPr/>
        </p:nvSpPr>
        <p:spPr>
          <a:xfrm>
            <a:off x="1249479" y="1711688"/>
            <a:ext cx="1732520" cy="1159384"/>
          </a:xfrm>
          <a:prstGeom prst="rect">
            <a:avLst/>
          </a:prstGeom>
          <a:solidFill>
            <a:schemeClr val="accent1">
              <a:lumMod val="20000"/>
              <a:lumOff val="80000"/>
            </a:schemeClr>
          </a:solidFill>
          <a:ln>
            <a:solidFill>
              <a:srgbClr val="DAE3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zh-TW" altLang="en-US" sz="2400" b="1" dirty="0">
                <a:solidFill>
                  <a:srgbClr val="000000"/>
                </a:solidFill>
                <a:latin typeface="標楷體" panose="03000509000000000000" pitchFamily="65" charset="-120"/>
                <a:ea typeface="標楷體" panose="03000509000000000000" pitchFamily="65" charset="-120"/>
                <a:cs typeface="Tahoma" panose="020B0604030504040204" pitchFamily="34" charset="0"/>
              </a:rPr>
              <a:t>提升生產線平衡率</a:t>
            </a: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p:txBody>
      </p:sp>
      <p:sp>
        <p:nvSpPr>
          <p:cNvPr id="25" name="文字方塊 24">
            <a:extLst>
              <a:ext uri="{FF2B5EF4-FFF2-40B4-BE49-F238E27FC236}">
                <a16:creationId xmlns:a16="http://schemas.microsoft.com/office/drawing/2014/main" id="{5C91681F-7636-4FED-B397-E5A1FAAB0394}"/>
              </a:ext>
            </a:extLst>
          </p:cNvPr>
          <p:cNvSpPr txBox="1"/>
          <p:nvPr/>
        </p:nvSpPr>
        <p:spPr>
          <a:xfrm>
            <a:off x="3350871" y="1933710"/>
            <a:ext cx="1766323"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機型：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製程：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5RA</a:t>
            </a:r>
            <a:endPar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文字方塊 1">
            <a:extLst>
              <a:ext uri="{FF2B5EF4-FFF2-40B4-BE49-F238E27FC236}">
                <a16:creationId xmlns:a16="http://schemas.microsoft.com/office/drawing/2014/main" id="{A219E252-814B-4A42-88F6-6086630D115F}"/>
              </a:ext>
            </a:extLst>
          </p:cNvPr>
          <p:cNvSpPr txBox="1"/>
          <p:nvPr/>
        </p:nvSpPr>
        <p:spPr>
          <a:xfrm>
            <a:off x="6439344" y="1608108"/>
            <a:ext cx="4098377" cy="3782895"/>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改善原因：瓶頸工作站與其他工作站的作業時間還有些需差距，進行改善消除閒置浪費。</a:t>
            </a:r>
            <a:endParaRPr lang="en-US" altLang="zh-TW"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改善手法：</a:t>
            </a:r>
          </a:p>
          <a:p>
            <a:pPr lvl="0">
              <a:lnSpc>
                <a:spcPct val="150000"/>
              </a:lnSpc>
            </a:pP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使用</a:t>
            </a:r>
            <a:r>
              <a:rPr lang="zh-TW" altLang="zh-TW"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kern="100" dirty="0">
                <a:solidFill>
                  <a:srgbClr val="FF0000"/>
                </a:solidFill>
                <a:latin typeface="Times New Roman" panose="02020603050405020304" pitchFamily="18" charset="0"/>
                <a:ea typeface="標楷體" panose="03000509000000000000" pitchFamily="65" charset="-120"/>
              </a:rPr>
              <a:t>ECRS</a:t>
            </a:r>
            <a:r>
              <a:rPr lang="zh-TW" altLang="zh-TW"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分析手法】</a:t>
            </a: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針對</a:t>
            </a:r>
            <a:r>
              <a:rPr lang="en-US" altLang="zh-TW" kern="100" dirty="0">
                <a:latin typeface="Times New Roman" panose="02020603050405020304" pitchFamily="18" charset="0"/>
                <a:ea typeface="標楷體" panose="03000509000000000000" pitchFamily="65" charset="-120"/>
              </a:rPr>
              <a:t>5RA</a:t>
            </a: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流水線上各個工作站作業內容，透過與主管以及工程師予以評估以及調整，進行改善對策。</a:t>
            </a:r>
            <a:endPar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矩形: 圓角 6">
            <a:extLst>
              <a:ext uri="{FF2B5EF4-FFF2-40B4-BE49-F238E27FC236}">
                <a16:creationId xmlns:a16="http://schemas.microsoft.com/office/drawing/2014/main" id="{DE246E06-E484-480D-9BE3-8E9901E67AB4}"/>
              </a:ext>
            </a:extLst>
          </p:cNvPr>
          <p:cNvSpPr/>
          <p:nvPr/>
        </p:nvSpPr>
        <p:spPr>
          <a:xfrm>
            <a:off x="1206629" y="3608640"/>
            <a:ext cx="4184075" cy="2646348"/>
          </a:xfrm>
          <a:prstGeom prst="round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424242"/>
              </a:solidFill>
              <a:effectLst/>
              <a:uLnTx/>
              <a:uFillTx/>
              <a:latin typeface="Arial"/>
              <a:ea typeface="微软雅黑"/>
              <a:cs typeface="+mn-cs"/>
            </a:endParaRPr>
          </a:p>
        </p:txBody>
      </p:sp>
      <p:sp>
        <p:nvSpPr>
          <p:cNvPr id="9" name="文字方塊 8">
            <a:extLst>
              <a:ext uri="{FF2B5EF4-FFF2-40B4-BE49-F238E27FC236}">
                <a16:creationId xmlns:a16="http://schemas.microsoft.com/office/drawing/2014/main" id="{F28926C1-3564-4188-B4E5-B56C18008363}"/>
              </a:ext>
            </a:extLst>
          </p:cNvPr>
          <p:cNvSpPr txBox="1"/>
          <p:nvPr/>
        </p:nvSpPr>
        <p:spPr>
          <a:xfrm>
            <a:off x="1489550" y="3426511"/>
            <a:ext cx="1252377" cy="40011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現況描述</a:t>
            </a:r>
          </a:p>
        </p:txBody>
      </p:sp>
      <p:graphicFrame>
        <p:nvGraphicFramePr>
          <p:cNvPr id="3" name="表格 2">
            <a:extLst>
              <a:ext uri="{FF2B5EF4-FFF2-40B4-BE49-F238E27FC236}">
                <a16:creationId xmlns:a16="http://schemas.microsoft.com/office/drawing/2014/main" id="{7E6AF30E-0D5B-4DE1-B07A-79339B69CE84}"/>
              </a:ext>
            </a:extLst>
          </p:cNvPr>
          <p:cNvGraphicFramePr>
            <a:graphicFrameLocks noGrp="1"/>
          </p:cNvGraphicFramePr>
          <p:nvPr>
            <p:extLst>
              <p:ext uri="{D42A27DB-BD31-4B8C-83A1-F6EECF244321}">
                <p14:modId xmlns:p14="http://schemas.microsoft.com/office/powerpoint/2010/main" val="2755498196"/>
              </p:ext>
            </p:extLst>
          </p:nvPr>
        </p:nvGraphicFramePr>
        <p:xfrm>
          <a:off x="1484844" y="3862985"/>
          <a:ext cx="3627643" cy="2194560"/>
        </p:xfrm>
        <a:graphic>
          <a:graphicData uri="http://schemas.openxmlformats.org/drawingml/2006/table">
            <a:tbl>
              <a:tblPr firstRow="1" firstCol="1" bandRow="1">
                <a:tableStyleId>{3B4B98B0-60AC-42C2-AFA5-B58CD77FA1E5}</a:tableStyleId>
              </a:tblPr>
              <a:tblGrid>
                <a:gridCol w="1906233">
                  <a:extLst>
                    <a:ext uri="{9D8B030D-6E8A-4147-A177-3AD203B41FA5}">
                      <a16:colId xmlns:a16="http://schemas.microsoft.com/office/drawing/2014/main" val="2932473512"/>
                    </a:ext>
                  </a:extLst>
                </a:gridCol>
                <a:gridCol w="1721410">
                  <a:extLst>
                    <a:ext uri="{9D8B030D-6E8A-4147-A177-3AD203B41FA5}">
                      <a16:colId xmlns:a16="http://schemas.microsoft.com/office/drawing/2014/main" val="4149874696"/>
                    </a:ext>
                  </a:extLst>
                </a:gridCol>
              </a:tblGrid>
              <a:tr h="0">
                <a:tc>
                  <a:txBody>
                    <a:bodyPr/>
                    <a:lstStyle/>
                    <a:p>
                      <a:pPr marL="63500" marR="63500" algn="ctr">
                        <a:spcBef>
                          <a:spcPts val="600"/>
                        </a:spcBef>
                        <a:spcAft>
                          <a:spcPts val="0"/>
                        </a:spcAft>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工作站</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a:spcBef>
                          <a:spcPts val="600"/>
                        </a:spcBef>
                        <a:spcAft>
                          <a:spcPts val="0"/>
                        </a:spcAft>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改善前</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(S)</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4102626"/>
                  </a:ext>
                </a:extLst>
              </a:tr>
              <a:tr h="0">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114.54</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5722364"/>
                  </a:ext>
                </a:extLst>
              </a:tr>
              <a:tr h="0">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118.91</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71139104"/>
                  </a:ext>
                </a:extLst>
              </a:tr>
              <a:tr h="0">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3</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92.46</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76211496"/>
                  </a:ext>
                </a:extLst>
              </a:tr>
              <a:tr h="0">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4</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118.68</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9893454"/>
                  </a:ext>
                </a:extLst>
              </a:tr>
              <a:tr h="0">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5</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120.29</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1936963"/>
                  </a:ext>
                </a:extLst>
              </a:tr>
              <a:tr h="0">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6</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139.59</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9866135"/>
                  </a:ext>
                </a:extLst>
              </a:tr>
              <a:tr h="0">
                <a:tc>
                  <a:txBody>
                    <a:bodyPr/>
                    <a:lstStyle/>
                    <a:p>
                      <a:pPr marL="63500" marR="63500" algn="r">
                        <a:spcBef>
                          <a:spcPts val="600"/>
                        </a:spcBef>
                        <a:spcAft>
                          <a:spcPts val="0"/>
                        </a:spcAft>
                      </a:pPr>
                      <a:r>
                        <a:rPr lang="zh-TW" sz="1600" kern="100">
                          <a:effectLst/>
                          <a:latin typeface="Times New Roman" panose="02020603050405020304" pitchFamily="18" charset="0"/>
                          <a:ea typeface="標楷體" panose="03000509000000000000" pitchFamily="65" charset="-120"/>
                          <a:cs typeface="Times New Roman" panose="02020603050405020304" pitchFamily="18" charset="0"/>
                        </a:rPr>
                        <a:t>總時間</a:t>
                      </a: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(S)</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704.47</a:t>
                      </a: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7915436"/>
                  </a:ext>
                </a:extLst>
              </a:tr>
              <a:tr h="0">
                <a:tc>
                  <a:txBody>
                    <a:bodyPr/>
                    <a:lstStyle/>
                    <a:p>
                      <a:pPr marL="63500" marR="63500" algn="r">
                        <a:spcBef>
                          <a:spcPts val="600"/>
                        </a:spcBef>
                        <a:spcAft>
                          <a:spcPts val="0"/>
                        </a:spcAft>
                      </a:pPr>
                      <a:r>
                        <a:rPr lang="zh-TW" alt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生產線</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平衡率</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84.11%</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4665049"/>
                  </a:ext>
                </a:extLst>
              </a:tr>
            </a:tbl>
          </a:graphicData>
        </a:graphic>
      </p:graphicFrame>
      <p:sp>
        <p:nvSpPr>
          <p:cNvPr id="26" name="文字方塊 25">
            <a:extLst>
              <a:ext uri="{FF2B5EF4-FFF2-40B4-BE49-F238E27FC236}">
                <a16:creationId xmlns:a16="http://schemas.microsoft.com/office/drawing/2014/main" id="{BC17C508-EB93-4A8A-94EB-C1C58A988024}"/>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31</a:t>
            </a:r>
            <a:endParaRPr dirty="0">
              <a:latin typeface="Times New Roman" pitchFamily="18" charset="0"/>
            </a:endParaRPr>
          </a:p>
        </p:txBody>
      </p:sp>
      <p:grpSp>
        <p:nvGrpSpPr>
          <p:cNvPr id="13" name="PA_淘宝店chenying0907 26">
            <a:extLst>
              <a:ext uri="{FF2B5EF4-FFF2-40B4-BE49-F238E27FC236}">
                <a16:creationId xmlns:a16="http://schemas.microsoft.com/office/drawing/2014/main" id="{1F73DA9A-E13B-4AE0-A0AA-00258A9ADEE0}"/>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4" name="淘宝店chenying0907 37">
              <a:extLst>
                <a:ext uri="{FF2B5EF4-FFF2-40B4-BE49-F238E27FC236}">
                  <a16:creationId xmlns:a16="http://schemas.microsoft.com/office/drawing/2014/main" id="{3B717326-55F5-4D67-B6DC-624DE265996D}"/>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5" name="淘宝店chenying0907 38">
              <a:extLst>
                <a:ext uri="{FF2B5EF4-FFF2-40B4-BE49-F238E27FC236}">
                  <a16:creationId xmlns:a16="http://schemas.microsoft.com/office/drawing/2014/main" id="{CB972B70-50A8-4A5E-AC90-023D0311EF34}"/>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6" name="淘宝店chenying0907 39">
              <a:extLst>
                <a:ext uri="{FF2B5EF4-FFF2-40B4-BE49-F238E27FC236}">
                  <a16:creationId xmlns:a16="http://schemas.microsoft.com/office/drawing/2014/main" id="{EA37A2ED-1A3F-4BC7-98A3-C01A6ADA1040}"/>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9" name="PA_文本框 4">
            <a:extLst>
              <a:ext uri="{FF2B5EF4-FFF2-40B4-BE49-F238E27FC236}">
                <a16:creationId xmlns:a16="http://schemas.microsoft.com/office/drawing/2014/main" id="{13F650D7-2AEC-4E4B-8611-47E364E8D9FC}"/>
              </a:ext>
            </a:extLst>
          </p:cNvPr>
          <p:cNvSpPr txBox="1">
            <a:spLocks noChangeArrowheads="1"/>
          </p:cNvSpPr>
          <p:nvPr>
            <p:custDataLst>
              <p:tags r:id="rId2"/>
            </p:custDataLst>
          </p:nvPr>
        </p:nvSpPr>
        <p:spPr bwMode="auto">
          <a:xfrm>
            <a:off x="1175146" y="239758"/>
            <a:ext cx="379014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5RA</a:t>
            </a:r>
            <a:r>
              <a:rPr lang="zh-TW" altLang="en-US"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之對策實施四</a:t>
            </a:r>
            <a:r>
              <a:rPr lang="en-US" altLang="zh-TW" sz="16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(1/4)</a:t>
            </a:r>
            <a:endParaRPr lang="en-US" altLang="zh-TW"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0" name="矩形 19">
            <a:extLst>
              <a:ext uri="{FF2B5EF4-FFF2-40B4-BE49-F238E27FC236}">
                <a16:creationId xmlns:a16="http://schemas.microsoft.com/office/drawing/2014/main" id="{FA5B7FCF-29FC-4C0D-82A4-CBE15F1F17F3}"/>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05</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0917076"/>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椭圆 33"/>
          <p:cNvSpPr/>
          <p:nvPr/>
        </p:nvSpPr>
        <p:spPr>
          <a:xfrm>
            <a:off x="10659050" y="5214226"/>
            <a:ext cx="1184874" cy="1206021"/>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7" name="iṣḷiḑé"/>
          <p:cNvSpPr/>
          <p:nvPr/>
        </p:nvSpPr>
        <p:spPr bwMode="auto">
          <a:xfrm rot="1333271">
            <a:off x="10893504" y="5397194"/>
            <a:ext cx="696086" cy="8400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tx2">
              <a:lumMod val="40000"/>
              <a:lumOff val="60000"/>
            </a:schemeClr>
          </a:solidFill>
          <a:ln>
            <a:noFill/>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pic>
        <p:nvPicPr>
          <p:cNvPr id="23" name="圖片 22">
            <a:extLst>
              <a:ext uri="{FF2B5EF4-FFF2-40B4-BE49-F238E27FC236}">
                <a16:creationId xmlns:a16="http://schemas.microsoft.com/office/drawing/2014/main" id="{52F5B2B5-BBAC-4299-B0C3-A5530160C4A0}"/>
              </a:ext>
            </a:extLst>
          </p:cNvPr>
          <p:cNvPicPr>
            <a:picLocks noChangeAspect="1"/>
          </p:cNvPicPr>
          <p:nvPr/>
        </p:nvPicPr>
        <p:blipFill>
          <a:blip r:embed="rId5"/>
          <a:stretch>
            <a:fillRect/>
          </a:stretch>
        </p:blipFill>
        <p:spPr>
          <a:xfrm>
            <a:off x="11440532" y="82983"/>
            <a:ext cx="616128" cy="556885"/>
          </a:xfrm>
          <a:prstGeom prst="rect">
            <a:avLst/>
          </a:prstGeom>
        </p:spPr>
      </p:pic>
      <p:sp>
        <p:nvSpPr>
          <p:cNvPr id="25" name="文字方塊 24">
            <a:extLst>
              <a:ext uri="{FF2B5EF4-FFF2-40B4-BE49-F238E27FC236}">
                <a16:creationId xmlns:a16="http://schemas.microsoft.com/office/drawing/2014/main" id="{5C91681F-7636-4FED-B397-E5A1FAAB0394}"/>
              </a:ext>
            </a:extLst>
          </p:cNvPr>
          <p:cNvSpPr txBox="1"/>
          <p:nvPr/>
        </p:nvSpPr>
        <p:spPr>
          <a:xfrm>
            <a:off x="3350871" y="1933710"/>
            <a:ext cx="1766323"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機型：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製程：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5RA</a:t>
            </a:r>
            <a:endPar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8" name="表格 7">
            <a:extLst>
              <a:ext uri="{FF2B5EF4-FFF2-40B4-BE49-F238E27FC236}">
                <a16:creationId xmlns:a16="http://schemas.microsoft.com/office/drawing/2014/main" id="{D62619AD-32AD-46C8-9885-E12F2AEE5918}"/>
              </a:ext>
            </a:extLst>
          </p:cNvPr>
          <p:cNvGraphicFramePr>
            <a:graphicFrameLocks noGrp="1"/>
          </p:cNvGraphicFramePr>
          <p:nvPr>
            <p:extLst>
              <p:ext uri="{D42A27DB-BD31-4B8C-83A1-F6EECF244321}">
                <p14:modId xmlns:p14="http://schemas.microsoft.com/office/powerpoint/2010/main" val="489619729"/>
              </p:ext>
            </p:extLst>
          </p:nvPr>
        </p:nvGraphicFramePr>
        <p:xfrm>
          <a:off x="1272572" y="1307456"/>
          <a:ext cx="5894846" cy="5015788"/>
        </p:xfrm>
        <a:graphic>
          <a:graphicData uri="http://schemas.openxmlformats.org/drawingml/2006/table">
            <a:tbl>
              <a:tblPr firstRow="1" firstCol="1" bandRow="1">
                <a:tableStyleId>{912C8C85-51F0-491E-9774-3900AFEF0FD7}</a:tableStyleId>
              </a:tblPr>
              <a:tblGrid>
                <a:gridCol w="1086388">
                  <a:extLst>
                    <a:ext uri="{9D8B030D-6E8A-4147-A177-3AD203B41FA5}">
                      <a16:colId xmlns:a16="http://schemas.microsoft.com/office/drawing/2014/main" val="1700126035"/>
                    </a:ext>
                  </a:extLst>
                </a:gridCol>
                <a:gridCol w="2155644">
                  <a:extLst>
                    <a:ext uri="{9D8B030D-6E8A-4147-A177-3AD203B41FA5}">
                      <a16:colId xmlns:a16="http://schemas.microsoft.com/office/drawing/2014/main" val="398774801"/>
                    </a:ext>
                  </a:extLst>
                </a:gridCol>
                <a:gridCol w="2652814">
                  <a:extLst>
                    <a:ext uri="{9D8B030D-6E8A-4147-A177-3AD203B41FA5}">
                      <a16:colId xmlns:a16="http://schemas.microsoft.com/office/drawing/2014/main" val="3728791406"/>
                    </a:ext>
                  </a:extLst>
                </a:gridCol>
              </a:tblGrid>
              <a:tr h="334612">
                <a:tc>
                  <a:txBody>
                    <a:bodyPr/>
                    <a:lstStyle/>
                    <a:p>
                      <a:pPr marR="152400" algn="ctr">
                        <a:spcBef>
                          <a:spcPts val="600"/>
                        </a:spcBef>
                        <a:spcAft>
                          <a:spcPts val="600"/>
                        </a:spcAft>
                      </a:pP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工作站</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152400" algn="ctr">
                        <a:spcBef>
                          <a:spcPts val="600"/>
                        </a:spcBef>
                        <a:spcAft>
                          <a:spcPts val="600"/>
                        </a:spcAft>
                      </a:pP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使用對策與手法</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152400" algn="ctr">
                        <a:spcBef>
                          <a:spcPts val="600"/>
                        </a:spcBef>
                        <a:spcAft>
                          <a:spcPts val="600"/>
                        </a:spcAft>
                      </a:pP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改善內容</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6060636"/>
                  </a:ext>
                </a:extLst>
              </a:tr>
              <a:tr h="455076">
                <a:tc rowSpan="7">
                  <a:txBody>
                    <a:bodyPr/>
                    <a:lstStyle/>
                    <a:p>
                      <a:pPr marR="152400" algn="ctr">
                        <a:spcBef>
                          <a:spcPts val="600"/>
                        </a:spcBef>
                        <a:spcAft>
                          <a:spcPts val="60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152400" algn="ctr">
                        <a:spcBef>
                          <a:spcPts val="600"/>
                        </a:spcBef>
                        <a:spcAft>
                          <a:spcPts val="60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E-</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刪除</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152400" lvl="0" indent="0" algn="just">
                        <a:spcBef>
                          <a:spcPts val="600"/>
                        </a:spcBef>
                        <a:spcAft>
                          <a:spcPts val="600"/>
                        </a:spcAft>
                        <a:buFont typeface="Wingdings" panose="05000000000000000000" pitchFamily="2" charset="2"/>
                        <a:buNone/>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刪除一次伸手抓取刷槍。</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9579446"/>
                  </a:ext>
                </a:extLst>
              </a:tr>
              <a:tr h="485237">
                <a:tc vMerge="1">
                  <a:txBody>
                    <a:bodyPr/>
                    <a:lstStyle/>
                    <a:p>
                      <a:endParaRPr lang="zh-TW" altLang="en-US"/>
                    </a:p>
                  </a:txBody>
                  <a:tcPr/>
                </a:tc>
                <a:tc>
                  <a:txBody>
                    <a:bodyPr/>
                    <a:lstStyle/>
                    <a:p>
                      <a:pPr marR="152400" algn="ctr">
                        <a:spcBef>
                          <a:spcPts val="600"/>
                        </a:spcBef>
                        <a:spcAft>
                          <a:spcPts val="60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C-</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合併</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152400" lvl="0" indent="0" algn="just">
                        <a:spcBef>
                          <a:spcPts val="600"/>
                        </a:spcBef>
                        <a:spcAft>
                          <a:spcPts val="600"/>
                        </a:spcAft>
                        <a:buFont typeface="Wingdings" panose="05000000000000000000" pitchFamily="2" charset="2"/>
                        <a:buNone/>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刷取條碼與刷取</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LED board</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2587561"/>
                  </a:ext>
                </a:extLst>
              </a:tr>
              <a:tr h="643012">
                <a:tc vMerge="1">
                  <a:txBody>
                    <a:bodyPr/>
                    <a:lstStyle/>
                    <a:p>
                      <a:pPr marR="152400" algn="ctr">
                        <a:spcBef>
                          <a:spcPts val="600"/>
                        </a:spcBef>
                        <a:spcAft>
                          <a:spcPts val="600"/>
                        </a:spcAft>
                      </a:pP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rowSpan="4">
                  <a:txBody>
                    <a:bodyPr/>
                    <a:lstStyle/>
                    <a:p>
                      <a:pPr marR="152400" algn="ctr">
                        <a:spcBef>
                          <a:spcPts val="600"/>
                        </a:spcBef>
                        <a:spcAft>
                          <a:spcPts val="600"/>
                        </a:spcAft>
                      </a:pPr>
                      <a:r>
                        <a:rPr lang="en-US" altLang="zh-TW" sz="1600" dirty="0">
                          <a:effectLst/>
                          <a:latin typeface="Times New Roman" panose="02020603050405020304" pitchFamily="18" charset="0"/>
                          <a:ea typeface="標楷體" panose="03000509000000000000" pitchFamily="65" charset="-120"/>
                          <a:cs typeface="Times New Roman" panose="02020603050405020304" pitchFamily="18" charset="0"/>
                        </a:rPr>
                        <a:t>R-</a:t>
                      </a: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重置</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152400" lvl="0" indent="0" algn="just">
                        <a:spcBef>
                          <a:spcPts val="600"/>
                        </a:spcBef>
                        <a:spcAft>
                          <a:spcPts val="600"/>
                        </a:spcAft>
                        <a:buFont typeface="Wingdings" panose="05000000000000000000" pitchFamily="2" charset="2"/>
                        <a:buNone/>
                      </a:pPr>
                      <a:r>
                        <a:rPr lang="zh-TW"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將第二工作站的測試</a:t>
                      </a:r>
                      <a:r>
                        <a:rPr lang="en-US"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LED board</a:t>
                      </a:r>
                      <a:r>
                        <a:rPr lang="zh-TW"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移置第一站。</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2262407"/>
                  </a:ext>
                </a:extLst>
              </a:tr>
              <a:tr h="683491">
                <a:tc vMerge="1">
                  <a:txBody>
                    <a:bodyPr/>
                    <a:lstStyle/>
                    <a:p>
                      <a:endParaRPr lang="zh-TW" altLang="en-US"/>
                    </a:p>
                  </a:txBody>
                  <a:tcPr/>
                </a:tc>
                <a:tc vMerge="1">
                  <a:txBody>
                    <a:bodyPr/>
                    <a:lstStyle/>
                    <a:p>
                      <a:endParaRPr lang="zh-TW" altLang="en-US"/>
                    </a:p>
                  </a:txBody>
                  <a:tcPr/>
                </a:tc>
                <a:tc>
                  <a:txBody>
                    <a:bodyPr/>
                    <a:lstStyle/>
                    <a:p>
                      <a:pPr algn="just"/>
                      <a:r>
                        <a:rPr kumimoji="0" lang="zh-TW" altLang="zh-TW" sz="1600" u="none" strike="noStrike" kern="100" cap="none" spc="0" normalizeH="0" baseline="0" noProof="0" dirty="0">
                          <a:ln>
                            <a:noFill/>
                          </a:ln>
                          <a:effectLst/>
                          <a:uLnTx/>
                          <a:uFillTx/>
                          <a:latin typeface="Times New Roman" panose="02020603050405020304" pitchFamily="18" charset="0"/>
                          <a:ea typeface="標楷體" panose="03000509000000000000" pitchFamily="65" charset="-120"/>
                          <a:cs typeface="Times New Roman" panose="02020603050405020304" pitchFamily="18" charset="0"/>
                        </a:rPr>
                        <a:t>將第二工作站的</a:t>
                      </a:r>
                      <a:r>
                        <a:rPr kumimoji="0" lang="en-US" altLang="zh-TW" sz="1600" u="none" strike="noStrike" kern="100" cap="none" spc="0" normalizeH="0" baseline="0" noProof="0" dirty="0" err="1">
                          <a:ln>
                            <a:noFill/>
                          </a:ln>
                          <a:effectLst/>
                          <a:uLnTx/>
                          <a:uFillTx/>
                          <a:latin typeface="Times New Roman" panose="02020603050405020304" pitchFamily="18" charset="0"/>
                          <a:ea typeface="標楷體" panose="03000509000000000000" pitchFamily="65" charset="-120"/>
                          <a:cs typeface="Times New Roman" panose="02020603050405020304" pitchFamily="18" charset="0"/>
                        </a:rPr>
                        <a:t>eDP</a:t>
                      </a:r>
                      <a:r>
                        <a:rPr kumimoji="0" lang="en-US" altLang="zh-TW" sz="1600" u="none" strike="noStrike" kern="100" cap="none" spc="0" normalizeH="0" baseline="0" noProof="0" dirty="0">
                          <a:ln>
                            <a:noFill/>
                          </a:ln>
                          <a:effectLst/>
                          <a:uLnTx/>
                          <a:uFillTx/>
                          <a:latin typeface="Times New Roman" panose="02020603050405020304" pitchFamily="18" charset="0"/>
                          <a:ea typeface="標楷體" panose="03000509000000000000" pitchFamily="65" charset="-120"/>
                          <a:cs typeface="Times New Roman" panose="02020603050405020304" pitchFamily="18" charset="0"/>
                        </a:rPr>
                        <a:t> cable</a:t>
                      </a:r>
                      <a:r>
                        <a:rPr kumimoji="0" lang="zh-TW" altLang="zh-TW" sz="1600" u="none" strike="noStrike" kern="100" cap="none" spc="0" normalizeH="0" baseline="0" noProof="0" dirty="0">
                          <a:ln>
                            <a:noFill/>
                          </a:ln>
                          <a:effectLst/>
                          <a:uLnTx/>
                          <a:uFillTx/>
                          <a:latin typeface="Times New Roman" panose="02020603050405020304" pitchFamily="18" charset="0"/>
                          <a:ea typeface="標楷體" panose="03000509000000000000" pitchFamily="65" charset="-120"/>
                          <a:cs typeface="Times New Roman" panose="02020603050405020304" pitchFamily="18" charset="0"/>
                        </a:rPr>
                        <a:t>插入</a:t>
                      </a:r>
                      <a:r>
                        <a:rPr kumimoji="0" lang="en-US" altLang="zh-TW" sz="1600" u="none" strike="noStrike" kern="100" cap="none" spc="0" normalizeH="0" baseline="0" noProof="0" dirty="0">
                          <a:ln>
                            <a:noFill/>
                          </a:ln>
                          <a:effectLst/>
                          <a:uLnTx/>
                          <a:uFillTx/>
                          <a:latin typeface="Times New Roman" panose="02020603050405020304" pitchFamily="18" charset="0"/>
                          <a:ea typeface="標楷體" panose="03000509000000000000" pitchFamily="65" charset="-120"/>
                          <a:cs typeface="Times New Roman" panose="02020603050405020304" pitchFamily="18" charset="0"/>
                        </a:rPr>
                        <a:t>panel</a:t>
                      </a:r>
                      <a:r>
                        <a:rPr kumimoji="0" lang="zh-TW" altLang="zh-TW" sz="1600" u="none" strike="noStrike" kern="100" cap="none" spc="0" normalizeH="0" baseline="0" noProof="0" dirty="0">
                          <a:ln>
                            <a:noFill/>
                          </a:ln>
                          <a:effectLst/>
                          <a:uLnTx/>
                          <a:uFillTx/>
                          <a:latin typeface="Times New Roman" panose="02020603050405020304" pitchFamily="18" charset="0"/>
                          <a:ea typeface="標楷體" panose="03000509000000000000" pitchFamily="65" charset="-120"/>
                          <a:cs typeface="Times New Roman" panose="02020603050405020304" pitchFamily="18" charset="0"/>
                        </a:rPr>
                        <a:t>移置第一站。</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8462664"/>
                  </a:ext>
                </a:extLst>
              </a:tr>
              <a:tr h="690825">
                <a:tc vMerge="1">
                  <a:txBody>
                    <a:bodyPr/>
                    <a:lstStyle/>
                    <a:p>
                      <a:endParaRPr lang="zh-TW" altLang="en-US"/>
                    </a:p>
                  </a:txBody>
                  <a:tcPr/>
                </a:tc>
                <a:tc vMerge="1">
                  <a:txBody>
                    <a:bodyPr/>
                    <a:lstStyle/>
                    <a:p>
                      <a:endParaRPr lang="zh-TW" altLang="en-US"/>
                    </a:p>
                  </a:txBody>
                  <a:tcPr/>
                </a:tc>
                <a:tc>
                  <a:txBody>
                    <a:bodyPr/>
                    <a:lstStyle/>
                    <a:p>
                      <a:pPr algn="just"/>
                      <a:r>
                        <a:rPr kumimoji="0" lang="zh-TW" altLang="zh-TW" sz="1600" u="none" strike="noStrike" kern="100" cap="none" spc="0" normalizeH="0" baseline="0" noProof="0" dirty="0">
                          <a:ln>
                            <a:noFill/>
                          </a:ln>
                          <a:effectLst/>
                          <a:uLnTx/>
                          <a:uFillTx/>
                          <a:latin typeface="Times New Roman" panose="02020603050405020304" pitchFamily="18" charset="0"/>
                          <a:ea typeface="標楷體" panose="03000509000000000000" pitchFamily="65" charset="-120"/>
                          <a:cs typeface="Times New Roman" panose="02020603050405020304" pitchFamily="18" charset="0"/>
                        </a:rPr>
                        <a:t>將第二工作站的</a:t>
                      </a:r>
                      <a:r>
                        <a:rPr kumimoji="0" lang="en-US" altLang="zh-TW" sz="1600" u="none" strike="noStrike" kern="100" cap="none" spc="0" normalizeH="0" baseline="0" noProof="0" dirty="0" err="1">
                          <a:ln>
                            <a:noFill/>
                          </a:ln>
                          <a:effectLst/>
                          <a:uLnTx/>
                          <a:uFillTx/>
                          <a:latin typeface="Times New Roman" panose="02020603050405020304" pitchFamily="18" charset="0"/>
                          <a:ea typeface="標楷體" panose="03000509000000000000" pitchFamily="65" charset="-120"/>
                          <a:cs typeface="Times New Roman" panose="02020603050405020304" pitchFamily="18" charset="0"/>
                        </a:rPr>
                        <a:t>eDP</a:t>
                      </a:r>
                      <a:r>
                        <a:rPr kumimoji="0" lang="en-US" altLang="zh-TW" sz="1600" u="none" strike="noStrike" kern="100" cap="none" spc="0" normalizeH="0" baseline="0" noProof="0" dirty="0">
                          <a:ln>
                            <a:noFill/>
                          </a:ln>
                          <a:effectLst/>
                          <a:uLnTx/>
                          <a:uFillTx/>
                          <a:latin typeface="Times New Roman" panose="02020603050405020304" pitchFamily="18" charset="0"/>
                          <a:ea typeface="標楷體" panose="03000509000000000000" pitchFamily="65" charset="-120"/>
                          <a:cs typeface="Times New Roman" panose="02020603050405020304" pitchFamily="18" charset="0"/>
                        </a:rPr>
                        <a:t> cable</a:t>
                      </a:r>
                      <a:r>
                        <a:rPr kumimoji="0" lang="zh-TW" altLang="zh-TW" sz="1600" u="none" strike="noStrike" kern="100" cap="none" spc="0" normalizeH="0" baseline="0" noProof="0" dirty="0">
                          <a:ln>
                            <a:noFill/>
                          </a:ln>
                          <a:effectLst/>
                          <a:uLnTx/>
                          <a:uFillTx/>
                          <a:latin typeface="Times New Roman" panose="02020603050405020304" pitchFamily="18" charset="0"/>
                          <a:ea typeface="標楷體" panose="03000509000000000000" pitchFamily="65" charset="-120"/>
                          <a:cs typeface="Times New Roman" panose="02020603050405020304" pitchFamily="18" charset="0"/>
                        </a:rPr>
                        <a:t>用導電布包覆住移置第一站</a:t>
                      </a:r>
                      <a:r>
                        <a:rPr kumimoji="0" lang="zh-TW" altLang="en-US" sz="1600" u="none" strike="noStrike" kern="100" cap="none" spc="0" normalizeH="0" baseline="0" noProof="0" dirty="0">
                          <a:ln>
                            <a:noFill/>
                          </a:ln>
                          <a:effectLst/>
                          <a:uLnTx/>
                          <a:uFillTx/>
                          <a:latin typeface="Times New Roman" panose="02020603050405020304" pitchFamily="18" charset="0"/>
                          <a:ea typeface="標楷體" panose="03000509000000000000" pitchFamily="65" charset="-120"/>
                          <a:cs typeface="Times New Roman" panose="02020603050405020304" pitchFamily="18" charset="0"/>
                        </a:rPr>
                        <a:t>。</a:t>
                      </a:r>
                      <a:endParaRPr kumimoji="0" lang="en-US" altLang="zh-TW" sz="1600" b="0" i="0" u="none" strike="noStrike" kern="1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0882713"/>
                  </a:ext>
                </a:extLst>
              </a:tr>
              <a:tr h="858982">
                <a:tc vMerge="1">
                  <a:txBody>
                    <a:bodyPr/>
                    <a:lstStyle/>
                    <a:p>
                      <a:endParaRPr lang="zh-TW" altLang="en-US"/>
                    </a:p>
                  </a:txBody>
                  <a:tcPr/>
                </a:tc>
                <a:tc vMerge="1">
                  <a:txBody>
                    <a:bodyPr/>
                    <a:lstStyle/>
                    <a:p>
                      <a:endParaRPr lang="zh-TW" altLang="en-US"/>
                    </a:p>
                  </a:txBody>
                  <a:tcPr/>
                </a:tc>
                <a:tc>
                  <a:txBody>
                    <a:bodyPr/>
                    <a:lstStyle/>
                    <a:p>
                      <a:pPr algn="just"/>
                      <a:r>
                        <a:rPr kumimoji="0" lang="zh-TW" altLang="zh-TW" sz="1600" u="none" strike="noStrike" kern="100" cap="none" spc="0" normalizeH="0" baseline="0" noProof="0" dirty="0">
                          <a:ln>
                            <a:noFill/>
                          </a:ln>
                          <a:effectLst/>
                          <a:uLnTx/>
                          <a:uFillTx/>
                          <a:latin typeface="Times New Roman" panose="02020603050405020304" pitchFamily="18" charset="0"/>
                          <a:ea typeface="標楷體" panose="03000509000000000000" pitchFamily="65" charset="-120"/>
                          <a:cs typeface="Times New Roman" panose="02020603050405020304" pitchFamily="18" charset="0"/>
                        </a:rPr>
                        <a:t>操作流程先完成</a:t>
                      </a:r>
                      <a:r>
                        <a:rPr kumimoji="0" lang="en-US" altLang="zh-TW" sz="1600" u="none" strike="noStrike" kern="100" cap="none" spc="0" normalizeH="0" baseline="0" noProof="0" dirty="0">
                          <a:ln>
                            <a:noFill/>
                          </a:ln>
                          <a:effectLst/>
                          <a:uLnTx/>
                          <a:uFillTx/>
                          <a:latin typeface="Times New Roman" panose="02020603050405020304" pitchFamily="18" charset="0"/>
                          <a:ea typeface="標楷體" panose="03000509000000000000" pitchFamily="65" charset="-120"/>
                          <a:cs typeface="Times New Roman" panose="02020603050405020304" pitchFamily="18" charset="0"/>
                        </a:rPr>
                        <a:t>A</a:t>
                      </a:r>
                      <a:r>
                        <a:rPr kumimoji="0" lang="zh-TW" altLang="zh-TW" sz="1600" u="none" strike="noStrike" kern="100" cap="none" spc="0" normalizeH="0" baseline="0" noProof="0" dirty="0">
                          <a:ln>
                            <a:noFill/>
                          </a:ln>
                          <a:effectLst/>
                          <a:uLnTx/>
                          <a:uFillTx/>
                          <a:latin typeface="Times New Roman" panose="02020603050405020304" pitchFamily="18" charset="0"/>
                          <a:ea typeface="標楷體" panose="03000509000000000000" pitchFamily="65" charset="-120"/>
                          <a:cs typeface="Times New Roman" panose="02020603050405020304" pitchFamily="18" charset="0"/>
                        </a:rPr>
                        <a:t>件上的離型紙移除放置流水線，再進行</a:t>
                      </a:r>
                      <a:r>
                        <a:rPr kumimoji="0" lang="en-US" altLang="zh-TW" sz="1600" u="none" strike="noStrike" kern="100" cap="none" spc="0" normalizeH="0" baseline="0" noProof="0" dirty="0">
                          <a:ln>
                            <a:noFill/>
                          </a:ln>
                          <a:effectLst/>
                          <a:uLnTx/>
                          <a:uFillTx/>
                          <a:latin typeface="Times New Roman" panose="02020603050405020304" pitchFamily="18" charset="0"/>
                          <a:ea typeface="標楷體" panose="03000509000000000000" pitchFamily="65" charset="-120"/>
                          <a:cs typeface="Times New Roman" panose="02020603050405020304" pitchFamily="18" charset="0"/>
                        </a:rPr>
                        <a:t>panel</a:t>
                      </a:r>
                      <a:r>
                        <a:rPr kumimoji="0" lang="zh-TW" altLang="zh-TW" sz="1600" u="none" strike="noStrike" kern="100" cap="none" spc="0" normalizeH="0" baseline="0" noProof="0" dirty="0">
                          <a:ln>
                            <a:noFill/>
                          </a:ln>
                          <a:effectLst/>
                          <a:uLnTx/>
                          <a:uFillTx/>
                          <a:latin typeface="Times New Roman" panose="02020603050405020304" pitchFamily="18" charset="0"/>
                          <a:ea typeface="標楷體" panose="03000509000000000000" pitchFamily="65" charset="-120"/>
                          <a:cs typeface="Times New Roman" panose="02020603050405020304" pitchFamily="18" charset="0"/>
                        </a:rPr>
                        <a:t>的後續作業。</a:t>
                      </a:r>
                      <a:endParaRPr lang="zh-TW" altLang="en-US" sz="2000" dirty="0">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37263568"/>
                  </a:ext>
                </a:extLst>
              </a:tr>
              <a:tr h="864553">
                <a:tc vMerge="1">
                  <a:txBody>
                    <a:bodyPr/>
                    <a:lstStyle/>
                    <a:p>
                      <a:pPr marR="152400" algn="ctr">
                        <a:spcBef>
                          <a:spcPts val="600"/>
                        </a:spcBef>
                        <a:spcAft>
                          <a:spcPts val="600"/>
                        </a:spcAft>
                      </a:pP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R="152400" algn="ctr">
                        <a:spcBef>
                          <a:spcPts val="600"/>
                        </a:spcBef>
                        <a:spcAft>
                          <a:spcPts val="600"/>
                        </a:spcAft>
                      </a:pPr>
                      <a:r>
                        <a:rPr lang="en-US" altLang="zh-TW" sz="1600" dirty="0">
                          <a:effectLst/>
                          <a:latin typeface="Times New Roman" panose="02020603050405020304" pitchFamily="18" charset="0"/>
                          <a:ea typeface="標楷體" panose="03000509000000000000" pitchFamily="65" charset="-120"/>
                          <a:cs typeface="Times New Roman" panose="02020603050405020304" pitchFamily="18" charset="0"/>
                        </a:rPr>
                        <a:t>S-</a:t>
                      </a: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簡化</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152400" lvl="0" indent="0" algn="just" defTabSz="914400" rtl="0" eaLnBrk="1" fontAlgn="auto" latinLnBrk="0" hangingPunct="1">
                        <a:lnSpc>
                          <a:spcPct val="100000"/>
                        </a:lnSpc>
                        <a:spcBef>
                          <a:spcPts val="600"/>
                        </a:spcBef>
                        <a:spcAft>
                          <a:spcPts val="600"/>
                        </a:spcAft>
                        <a:buClrTx/>
                        <a:buSzTx/>
                        <a:buFont typeface="Wingdings" panose="05000000000000000000" pitchFamily="2" charset="2"/>
                        <a:buNone/>
                        <a:tabLst/>
                        <a:defRPr/>
                      </a:pP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將</a:t>
                      </a:r>
                      <a:r>
                        <a:rPr lang="en-US" altLang="zh-TW" sz="1600" dirty="0" err="1">
                          <a:effectLst/>
                          <a:latin typeface="Times New Roman" panose="02020603050405020304" pitchFamily="18" charset="0"/>
                          <a:ea typeface="標楷體" panose="03000509000000000000" pitchFamily="65" charset="-120"/>
                          <a:cs typeface="Times New Roman" panose="02020603050405020304" pitchFamily="18" charset="0"/>
                        </a:rPr>
                        <a:t>eDP</a:t>
                      </a:r>
                      <a:r>
                        <a:rPr lang="en-US" altLang="zh-TW" sz="1600" dirty="0">
                          <a:effectLst/>
                          <a:latin typeface="Times New Roman" panose="02020603050405020304" pitchFamily="18" charset="0"/>
                          <a:ea typeface="標楷體" panose="03000509000000000000" pitchFamily="65" charset="-120"/>
                          <a:cs typeface="Times New Roman" panose="02020603050405020304" pitchFamily="18" charset="0"/>
                        </a:rPr>
                        <a:t> cable</a:t>
                      </a: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用導電布包覆住時，直接貼取並減少將</a:t>
                      </a:r>
                      <a:r>
                        <a:rPr lang="en-US" altLang="zh-TW" sz="1600" dirty="0">
                          <a:effectLst/>
                          <a:latin typeface="Times New Roman" panose="02020603050405020304" pitchFamily="18" charset="0"/>
                          <a:ea typeface="標楷體" panose="03000509000000000000" pitchFamily="65" charset="-120"/>
                          <a:cs typeface="Times New Roman" panose="02020603050405020304" pitchFamily="18" charset="0"/>
                        </a:rPr>
                        <a:t>panel</a:t>
                      </a: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翻面再貼取。</a:t>
                      </a:r>
                      <a:endParaRPr kumimoji="0" lang="zh-TW" altLang="zh-TW" sz="1600" b="0" i="0" u="none" strike="noStrike" kern="1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4028136"/>
                  </a:ext>
                </a:extLst>
              </a:tr>
            </a:tbl>
          </a:graphicData>
        </a:graphic>
      </p:graphicFrame>
      <p:pic>
        <p:nvPicPr>
          <p:cNvPr id="11" name="圖片 10">
            <a:extLst>
              <a:ext uri="{FF2B5EF4-FFF2-40B4-BE49-F238E27FC236}">
                <a16:creationId xmlns:a16="http://schemas.microsoft.com/office/drawing/2014/main" id="{C1DDFC29-5EC9-489D-9894-365A71C2D3BB}"/>
              </a:ext>
            </a:extLst>
          </p:cNvPr>
          <p:cNvPicPr>
            <a:picLocks noChangeAspect="1"/>
          </p:cNvPicPr>
          <p:nvPr/>
        </p:nvPicPr>
        <p:blipFill>
          <a:blip r:embed="rId6"/>
          <a:stretch>
            <a:fillRect/>
          </a:stretch>
        </p:blipFill>
        <p:spPr>
          <a:xfrm>
            <a:off x="8243789" y="1112482"/>
            <a:ext cx="1804572" cy="1396105"/>
          </a:xfrm>
          <a:prstGeom prst="rect">
            <a:avLst/>
          </a:prstGeom>
          <a:ln>
            <a:noFill/>
          </a:ln>
          <a:effectLst>
            <a:softEdge rad="112500"/>
          </a:effectLst>
        </p:spPr>
      </p:pic>
      <p:pic>
        <p:nvPicPr>
          <p:cNvPr id="12" name="圖片 11">
            <a:extLst>
              <a:ext uri="{FF2B5EF4-FFF2-40B4-BE49-F238E27FC236}">
                <a16:creationId xmlns:a16="http://schemas.microsoft.com/office/drawing/2014/main" id="{AC6932EF-4A17-4EAB-A9E9-B8812EAB4F01}"/>
              </a:ext>
            </a:extLst>
          </p:cNvPr>
          <p:cNvPicPr>
            <a:picLocks noChangeAspect="1"/>
          </p:cNvPicPr>
          <p:nvPr/>
        </p:nvPicPr>
        <p:blipFill>
          <a:blip r:embed="rId7"/>
          <a:stretch>
            <a:fillRect/>
          </a:stretch>
        </p:blipFill>
        <p:spPr>
          <a:xfrm>
            <a:off x="8243790" y="2508587"/>
            <a:ext cx="1804572" cy="1263185"/>
          </a:xfrm>
          <a:prstGeom prst="rect">
            <a:avLst/>
          </a:prstGeom>
          <a:ln>
            <a:noFill/>
          </a:ln>
          <a:effectLst>
            <a:softEdge rad="112500"/>
          </a:effectLst>
        </p:spPr>
      </p:pic>
      <p:pic>
        <p:nvPicPr>
          <p:cNvPr id="13" name="圖片 12">
            <a:extLst>
              <a:ext uri="{FF2B5EF4-FFF2-40B4-BE49-F238E27FC236}">
                <a16:creationId xmlns:a16="http://schemas.microsoft.com/office/drawing/2014/main" id="{6C4EAF51-665A-4C06-8DB6-F43DA96907E0}"/>
              </a:ext>
            </a:extLst>
          </p:cNvPr>
          <p:cNvPicPr>
            <a:picLocks noChangeAspect="1"/>
          </p:cNvPicPr>
          <p:nvPr/>
        </p:nvPicPr>
        <p:blipFill>
          <a:blip r:embed="rId8"/>
          <a:stretch>
            <a:fillRect/>
          </a:stretch>
        </p:blipFill>
        <p:spPr>
          <a:xfrm>
            <a:off x="8243789" y="3771771"/>
            <a:ext cx="1804572" cy="1206021"/>
          </a:xfrm>
          <a:prstGeom prst="rect">
            <a:avLst/>
          </a:prstGeom>
          <a:ln>
            <a:noFill/>
          </a:ln>
          <a:effectLst>
            <a:softEdge rad="112500"/>
          </a:effectLst>
        </p:spPr>
      </p:pic>
      <p:pic>
        <p:nvPicPr>
          <p:cNvPr id="14" name="圖片 13">
            <a:extLst>
              <a:ext uri="{FF2B5EF4-FFF2-40B4-BE49-F238E27FC236}">
                <a16:creationId xmlns:a16="http://schemas.microsoft.com/office/drawing/2014/main" id="{AC814C44-21C4-4421-9094-A6EFF3B693E1}"/>
              </a:ext>
            </a:extLst>
          </p:cNvPr>
          <p:cNvPicPr>
            <a:picLocks noChangeAspect="1"/>
          </p:cNvPicPr>
          <p:nvPr/>
        </p:nvPicPr>
        <p:blipFill>
          <a:blip r:embed="rId9"/>
          <a:stretch>
            <a:fillRect/>
          </a:stretch>
        </p:blipFill>
        <p:spPr>
          <a:xfrm>
            <a:off x="8243789" y="4963015"/>
            <a:ext cx="1804572" cy="1277962"/>
          </a:xfrm>
          <a:prstGeom prst="rect">
            <a:avLst/>
          </a:prstGeom>
          <a:ln>
            <a:noFill/>
          </a:ln>
          <a:effectLst>
            <a:softEdge rad="112500"/>
          </a:effectLst>
        </p:spPr>
      </p:pic>
      <p:sp>
        <p:nvSpPr>
          <p:cNvPr id="49" name="矩形: 圓角 48">
            <a:extLst>
              <a:ext uri="{FF2B5EF4-FFF2-40B4-BE49-F238E27FC236}">
                <a16:creationId xmlns:a16="http://schemas.microsoft.com/office/drawing/2014/main" id="{D4026581-EDFB-4B3F-AC39-AB2D998C6969}"/>
              </a:ext>
            </a:extLst>
          </p:cNvPr>
          <p:cNvSpPr/>
          <p:nvPr/>
        </p:nvSpPr>
        <p:spPr>
          <a:xfrm>
            <a:off x="7904490" y="872999"/>
            <a:ext cx="2452026" cy="5610222"/>
          </a:xfrm>
          <a:prstGeom prst="round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424242"/>
              </a:solidFill>
              <a:effectLst/>
              <a:uLnTx/>
              <a:uFillTx/>
              <a:latin typeface="Arial"/>
              <a:ea typeface="微软雅黑"/>
              <a:cs typeface="+mn-cs"/>
            </a:endParaRPr>
          </a:p>
        </p:txBody>
      </p:sp>
      <p:sp>
        <p:nvSpPr>
          <p:cNvPr id="50" name="文字方塊 49">
            <a:extLst>
              <a:ext uri="{FF2B5EF4-FFF2-40B4-BE49-F238E27FC236}">
                <a16:creationId xmlns:a16="http://schemas.microsoft.com/office/drawing/2014/main" id="{A87131FC-3774-47B1-8172-F5D6FE681E8D}"/>
              </a:ext>
            </a:extLst>
          </p:cNvPr>
          <p:cNvSpPr txBox="1"/>
          <p:nvPr/>
        </p:nvSpPr>
        <p:spPr>
          <a:xfrm>
            <a:off x="8059988" y="623913"/>
            <a:ext cx="1252377" cy="40011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sz="2000"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rPr>
              <a:t>圖片</a:t>
            </a:r>
            <a:r>
              <a:rPr kumimoji="0" lang="zh-TW" alt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描述</a:t>
            </a:r>
          </a:p>
        </p:txBody>
      </p:sp>
      <p:cxnSp>
        <p:nvCxnSpPr>
          <p:cNvPr id="28" name="接點: 弧形 27">
            <a:extLst>
              <a:ext uri="{FF2B5EF4-FFF2-40B4-BE49-F238E27FC236}">
                <a16:creationId xmlns:a16="http://schemas.microsoft.com/office/drawing/2014/main" id="{E97EB247-814D-4CE5-8E93-61CBA9280066}"/>
              </a:ext>
            </a:extLst>
          </p:cNvPr>
          <p:cNvCxnSpPr>
            <a:cxnSpLocks/>
            <a:endCxn id="11" idx="1"/>
          </p:cNvCxnSpPr>
          <p:nvPr/>
        </p:nvCxnSpPr>
        <p:spPr>
          <a:xfrm flipV="1">
            <a:off x="7167418" y="1810535"/>
            <a:ext cx="1076371" cy="996038"/>
          </a:xfrm>
          <a:prstGeom prst="curvedConnector3">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接點: 弧形 29">
            <a:extLst>
              <a:ext uri="{FF2B5EF4-FFF2-40B4-BE49-F238E27FC236}">
                <a16:creationId xmlns:a16="http://schemas.microsoft.com/office/drawing/2014/main" id="{E42B1475-C8C9-403B-BF88-03FD3B853361}"/>
              </a:ext>
            </a:extLst>
          </p:cNvPr>
          <p:cNvCxnSpPr>
            <a:cxnSpLocks/>
            <a:stCxn id="8" idx="3"/>
            <a:endCxn id="12" idx="1"/>
          </p:cNvCxnSpPr>
          <p:nvPr/>
        </p:nvCxnSpPr>
        <p:spPr>
          <a:xfrm flipV="1">
            <a:off x="7167418" y="3140180"/>
            <a:ext cx="1076372" cy="675170"/>
          </a:xfrm>
          <a:prstGeom prst="curvedConnector3">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48" name="接點: 弧形 2047">
            <a:extLst>
              <a:ext uri="{FF2B5EF4-FFF2-40B4-BE49-F238E27FC236}">
                <a16:creationId xmlns:a16="http://schemas.microsoft.com/office/drawing/2014/main" id="{47F94B95-152B-4DA3-897B-DB8E79940AB5}"/>
              </a:ext>
            </a:extLst>
          </p:cNvPr>
          <p:cNvCxnSpPr>
            <a:cxnSpLocks/>
          </p:cNvCxnSpPr>
          <p:nvPr/>
        </p:nvCxnSpPr>
        <p:spPr>
          <a:xfrm>
            <a:off x="7167418" y="4235943"/>
            <a:ext cx="1107514" cy="108970"/>
          </a:xfrm>
          <a:prstGeom prst="curvedConnector3">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63" name="接點: 弧形 2062">
            <a:extLst>
              <a:ext uri="{FF2B5EF4-FFF2-40B4-BE49-F238E27FC236}">
                <a16:creationId xmlns:a16="http://schemas.microsoft.com/office/drawing/2014/main" id="{0F6228C4-55C0-482E-A0DB-BA5AAAB5E07F}"/>
              </a:ext>
            </a:extLst>
          </p:cNvPr>
          <p:cNvCxnSpPr>
            <a:cxnSpLocks/>
            <a:endCxn id="14" idx="1"/>
          </p:cNvCxnSpPr>
          <p:nvPr/>
        </p:nvCxnSpPr>
        <p:spPr>
          <a:xfrm>
            <a:off x="7178210" y="4977792"/>
            <a:ext cx="1065579" cy="624204"/>
          </a:xfrm>
          <a:prstGeom prst="curvedConnector3">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文字方塊 26">
            <a:extLst>
              <a:ext uri="{FF2B5EF4-FFF2-40B4-BE49-F238E27FC236}">
                <a16:creationId xmlns:a16="http://schemas.microsoft.com/office/drawing/2014/main" id="{CD715C18-9810-4A57-B0CE-460C82995673}"/>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32</a:t>
            </a:r>
            <a:endParaRPr dirty="0">
              <a:latin typeface="Times New Roman" pitchFamily="18" charset="0"/>
            </a:endParaRPr>
          </a:p>
        </p:txBody>
      </p:sp>
      <p:grpSp>
        <p:nvGrpSpPr>
          <p:cNvPr id="19" name="PA_淘宝店chenying0907 26">
            <a:extLst>
              <a:ext uri="{FF2B5EF4-FFF2-40B4-BE49-F238E27FC236}">
                <a16:creationId xmlns:a16="http://schemas.microsoft.com/office/drawing/2014/main" id="{D5736EA5-24FB-4135-8EBD-450C79A68963}"/>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20" name="淘宝店chenying0907 37">
              <a:extLst>
                <a:ext uri="{FF2B5EF4-FFF2-40B4-BE49-F238E27FC236}">
                  <a16:creationId xmlns:a16="http://schemas.microsoft.com/office/drawing/2014/main" id="{FABF4816-2587-4D08-89CA-78F18DBBA5B4}"/>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21" name="淘宝店chenying0907 38">
              <a:extLst>
                <a:ext uri="{FF2B5EF4-FFF2-40B4-BE49-F238E27FC236}">
                  <a16:creationId xmlns:a16="http://schemas.microsoft.com/office/drawing/2014/main" id="{28C35A6B-4E81-4E80-B295-1AA8F4BCC6E9}"/>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22" name="淘宝店chenying0907 39">
              <a:extLst>
                <a:ext uri="{FF2B5EF4-FFF2-40B4-BE49-F238E27FC236}">
                  <a16:creationId xmlns:a16="http://schemas.microsoft.com/office/drawing/2014/main" id="{308FFFDA-69BB-44D8-9224-8CD626D3C80A}"/>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24" name="PA_文本框 4">
            <a:extLst>
              <a:ext uri="{FF2B5EF4-FFF2-40B4-BE49-F238E27FC236}">
                <a16:creationId xmlns:a16="http://schemas.microsoft.com/office/drawing/2014/main" id="{46EAB0F4-C852-4C30-9247-1768A071BC73}"/>
              </a:ext>
            </a:extLst>
          </p:cNvPr>
          <p:cNvSpPr txBox="1">
            <a:spLocks noChangeArrowheads="1"/>
          </p:cNvSpPr>
          <p:nvPr>
            <p:custDataLst>
              <p:tags r:id="rId2"/>
            </p:custDataLst>
          </p:nvPr>
        </p:nvSpPr>
        <p:spPr bwMode="auto">
          <a:xfrm>
            <a:off x="1175146" y="239758"/>
            <a:ext cx="376064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5RA</a:t>
            </a:r>
            <a:r>
              <a:rPr lang="zh-TW" altLang="en-US"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之對策實施四</a:t>
            </a:r>
            <a:r>
              <a:rPr lang="en-US" altLang="zh-TW" sz="16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(2/4)</a:t>
            </a:r>
            <a:endParaRPr lang="en-US" altLang="zh-TW"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6" name="矩形 25">
            <a:extLst>
              <a:ext uri="{FF2B5EF4-FFF2-40B4-BE49-F238E27FC236}">
                <a16:creationId xmlns:a16="http://schemas.microsoft.com/office/drawing/2014/main" id="{E3D48ED3-D492-48AE-8893-6C22227F2AFD}"/>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05</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8602434"/>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椭圆 33"/>
          <p:cNvSpPr/>
          <p:nvPr/>
        </p:nvSpPr>
        <p:spPr>
          <a:xfrm>
            <a:off x="10659050" y="5214226"/>
            <a:ext cx="1184874" cy="1206021"/>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7" name="iṣḷiḑé"/>
          <p:cNvSpPr/>
          <p:nvPr/>
        </p:nvSpPr>
        <p:spPr bwMode="auto">
          <a:xfrm rot="1333271">
            <a:off x="10893504" y="5397194"/>
            <a:ext cx="696086" cy="8400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tx2">
              <a:lumMod val="40000"/>
              <a:lumOff val="60000"/>
            </a:schemeClr>
          </a:solidFill>
          <a:ln>
            <a:noFill/>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pic>
        <p:nvPicPr>
          <p:cNvPr id="23" name="圖片 22">
            <a:extLst>
              <a:ext uri="{FF2B5EF4-FFF2-40B4-BE49-F238E27FC236}">
                <a16:creationId xmlns:a16="http://schemas.microsoft.com/office/drawing/2014/main" id="{52F5B2B5-BBAC-4299-B0C3-A5530160C4A0}"/>
              </a:ext>
            </a:extLst>
          </p:cNvPr>
          <p:cNvPicPr>
            <a:picLocks noChangeAspect="1"/>
          </p:cNvPicPr>
          <p:nvPr/>
        </p:nvPicPr>
        <p:blipFill>
          <a:blip r:embed="rId5"/>
          <a:stretch>
            <a:fillRect/>
          </a:stretch>
        </p:blipFill>
        <p:spPr>
          <a:xfrm>
            <a:off x="11440532" y="82983"/>
            <a:ext cx="616128" cy="556885"/>
          </a:xfrm>
          <a:prstGeom prst="rect">
            <a:avLst/>
          </a:prstGeom>
        </p:spPr>
      </p:pic>
      <p:sp>
        <p:nvSpPr>
          <p:cNvPr id="25" name="文字方塊 24">
            <a:extLst>
              <a:ext uri="{FF2B5EF4-FFF2-40B4-BE49-F238E27FC236}">
                <a16:creationId xmlns:a16="http://schemas.microsoft.com/office/drawing/2014/main" id="{5C91681F-7636-4FED-B397-E5A1FAAB0394}"/>
              </a:ext>
            </a:extLst>
          </p:cNvPr>
          <p:cNvSpPr txBox="1"/>
          <p:nvPr/>
        </p:nvSpPr>
        <p:spPr>
          <a:xfrm>
            <a:off x="3286216" y="2477030"/>
            <a:ext cx="1766323"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機型：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製程：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5RA</a:t>
            </a:r>
            <a:endPar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8" name="表格 7">
            <a:extLst>
              <a:ext uri="{FF2B5EF4-FFF2-40B4-BE49-F238E27FC236}">
                <a16:creationId xmlns:a16="http://schemas.microsoft.com/office/drawing/2014/main" id="{D62619AD-32AD-46C8-9885-E12F2AEE5918}"/>
              </a:ext>
            </a:extLst>
          </p:cNvPr>
          <p:cNvGraphicFramePr>
            <a:graphicFrameLocks noGrp="1"/>
          </p:cNvGraphicFramePr>
          <p:nvPr>
            <p:extLst>
              <p:ext uri="{D42A27DB-BD31-4B8C-83A1-F6EECF244321}">
                <p14:modId xmlns:p14="http://schemas.microsoft.com/office/powerpoint/2010/main" val="3197103256"/>
              </p:ext>
            </p:extLst>
          </p:nvPr>
        </p:nvGraphicFramePr>
        <p:xfrm>
          <a:off x="1303342" y="1855667"/>
          <a:ext cx="5586986" cy="3863297"/>
        </p:xfrm>
        <a:graphic>
          <a:graphicData uri="http://schemas.openxmlformats.org/drawingml/2006/table">
            <a:tbl>
              <a:tblPr firstRow="1" firstCol="1" bandRow="1">
                <a:tableStyleId>{912C8C85-51F0-491E-9774-3900AFEF0FD7}</a:tableStyleId>
              </a:tblPr>
              <a:tblGrid>
                <a:gridCol w="1042694">
                  <a:extLst>
                    <a:ext uri="{9D8B030D-6E8A-4147-A177-3AD203B41FA5}">
                      <a16:colId xmlns:a16="http://schemas.microsoft.com/office/drawing/2014/main" val="1700126035"/>
                    </a:ext>
                  </a:extLst>
                </a:gridCol>
                <a:gridCol w="2068945">
                  <a:extLst>
                    <a:ext uri="{9D8B030D-6E8A-4147-A177-3AD203B41FA5}">
                      <a16:colId xmlns:a16="http://schemas.microsoft.com/office/drawing/2014/main" val="398774801"/>
                    </a:ext>
                  </a:extLst>
                </a:gridCol>
                <a:gridCol w="2475347">
                  <a:extLst>
                    <a:ext uri="{9D8B030D-6E8A-4147-A177-3AD203B41FA5}">
                      <a16:colId xmlns:a16="http://schemas.microsoft.com/office/drawing/2014/main" val="3728791406"/>
                    </a:ext>
                  </a:extLst>
                </a:gridCol>
              </a:tblGrid>
              <a:tr h="334612">
                <a:tc>
                  <a:txBody>
                    <a:bodyPr/>
                    <a:lstStyle/>
                    <a:p>
                      <a:pPr marR="152400" algn="ctr">
                        <a:spcBef>
                          <a:spcPts val="600"/>
                        </a:spcBef>
                        <a:spcAft>
                          <a:spcPts val="600"/>
                        </a:spcAft>
                      </a:pP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工作站</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152400" algn="ctr">
                        <a:spcBef>
                          <a:spcPts val="600"/>
                        </a:spcBef>
                        <a:spcAft>
                          <a:spcPts val="600"/>
                        </a:spcAft>
                      </a:pP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使用對策與手法</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152400" algn="ctr">
                        <a:spcBef>
                          <a:spcPts val="600"/>
                        </a:spcBef>
                        <a:spcAft>
                          <a:spcPts val="600"/>
                        </a:spcAft>
                      </a:pP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改善內容</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6060636"/>
                  </a:ext>
                </a:extLst>
              </a:tr>
              <a:tr h="1005840">
                <a:tc rowSpan="4">
                  <a:txBody>
                    <a:bodyPr/>
                    <a:lstStyle/>
                    <a:p>
                      <a:pPr marR="152400" algn="ctr">
                        <a:spcBef>
                          <a:spcPts val="600"/>
                        </a:spcBef>
                        <a:spcAft>
                          <a:spcPts val="600"/>
                        </a:spcAft>
                      </a:pPr>
                      <a:r>
                        <a:rPr lang="en-US"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R="152400" algn="ctr">
                        <a:spcBef>
                          <a:spcPts val="600"/>
                        </a:spcBef>
                        <a:spcAft>
                          <a:spcPts val="60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E-</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刪除</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152400" lvl="0" indent="0" algn="just">
                        <a:spcBef>
                          <a:spcPts val="600"/>
                        </a:spcBef>
                        <a:spcAft>
                          <a:spcPts val="600"/>
                        </a:spcAft>
                        <a:buFont typeface="Wingdings" panose="05000000000000000000" pitchFamily="2" charset="2"/>
                        <a:buNone/>
                      </a:pPr>
                      <a:r>
                        <a:rPr lang="zh-TW"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將原先測試兩次</a:t>
                      </a:r>
                      <a:r>
                        <a:rPr lang="en-US"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LED board</a:t>
                      </a:r>
                      <a:r>
                        <a:rPr lang="zh-TW"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作業刪除成一次即可，並將測試移至第一工作站。</a:t>
                      </a:r>
                      <a:endParaRPr lang="zh-TW" alt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9579446"/>
                  </a:ext>
                </a:extLst>
              </a:tr>
              <a:tr h="692390">
                <a:tc vMerge="1">
                  <a:txBody>
                    <a:bodyPr/>
                    <a:lstStyle/>
                    <a:p>
                      <a:endParaRPr lang="zh-TW" altLang="en-US"/>
                    </a:p>
                  </a:txBody>
                  <a:tcPr/>
                </a:tc>
                <a:tc vMerge="1">
                  <a:txBody>
                    <a:bodyPr/>
                    <a:lstStyle/>
                    <a:p>
                      <a:pPr marR="152400" algn="ctr">
                        <a:spcBef>
                          <a:spcPts val="600"/>
                        </a:spcBef>
                        <a:spcAft>
                          <a:spcPts val="600"/>
                        </a:spcAft>
                      </a:pP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152400" lvl="0" indent="0" algn="just" defTabSz="914400" rtl="0" eaLnBrk="1" fontAlgn="auto" latinLnBrk="0" hangingPunct="1">
                        <a:lnSpc>
                          <a:spcPct val="100000"/>
                        </a:lnSpc>
                        <a:spcBef>
                          <a:spcPts val="600"/>
                        </a:spcBef>
                        <a:spcAft>
                          <a:spcPts val="600"/>
                        </a:spcAft>
                        <a:buClrTx/>
                        <a:buSzTx/>
                        <a:buFont typeface="Wingdings" panose="05000000000000000000" pitchFamily="2" charset="2"/>
                        <a:buNone/>
                        <a:tabLst/>
                        <a:defRPr/>
                      </a:pPr>
                      <a:r>
                        <a:rPr kumimoji="0" lang="zh-TW" altLang="zh-TW" sz="1600" b="0" i="0" u="none" strike="noStrike" kern="1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將原先使用</a:t>
                      </a:r>
                      <a:r>
                        <a:rPr kumimoji="0" lang="en-US" altLang="zh-TW" sz="1600" b="0" i="0" u="none" strike="noStrike" kern="1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EPE</a:t>
                      </a:r>
                      <a:r>
                        <a:rPr kumimoji="0" lang="zh-TW" altLang="zh-TW" sz="1600" b="0" i="0" u="none" strike="noStrike" kern="1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泡棉墊取消。</a:t>
                      </a:r>
                      <a:endParaRPr kumimoji="0" lang="zh-TW" altLang="en-US" sz="1600" b="0" i="0" u="none" strike="noStrike" kern="1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0963399"/>
                  </a:ext>
                </a:extLst>
              </a:tr>
              <a:tr h="1016000">
                <a:tc vMerge="1">
                  <a:txBody>
                    <a:bodyPr/>
                    <a:lstStyle/>
                    <a:p>
                      <a:pPr marR="152400" algn="ctr">
                        <a:spcBef>
                          <a:spcPts val="600"/>
                        </a:spcBef>
                        <a:spcAft>
                          <a:spcPts val="600"/>
                        </a:spcAft>
                      </a:pP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R="152400" algn="ctr">
                        <a:spcBef>
                          <a:spcPts val="600"/>
                        </a:spcBef>
                        <a:spcAft>
                          <a:spcPts val="600"/>
                        </a:spcAft>
                      </a:pPr>
                      <a:r>
                        <a:rPr lang="en-US" altLang="zh-TW" sz="1600" dirty="0">
                          <a:effectLst/>
                          <a:latin typeface="Times New Roman" panose="02020603050405020304" pitchFamily="18" charset="0"/>
                          <a:ea typeface="標楷體" panose="03000509000000000000" pitchFamily="65" charset="-120"/>
                          <a:cs typeface="Times New Roman" panose="02020603050405020304" pitchFamily="18" charset="0"/>
                        </a:rPr>
                        <a:t>R-</a:t>
                      </a: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重置</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152400" lvl="0" indent="0" algn="just">
                        <a:spcBef>
                          <a:spcPts val="600"/>
                        </a:spcBef>
                        <a:spcAft>
                          <a:spcPts val="600"/>
                        </a:spcAft>
                        <a:buFont typeface="Wingdings" panose="05000000000000000000" pitchFamily="2" charset="2"/>
                        <a:buNone/>
                      </a:pPr>
                      <a:r>
                        <a:rPr lang="zh-TW"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將第三工作站與第四工作站多餘的背膠反摺放置凹槽內移置第二工作站。</a:t>
                      </a:r>
                      <a:endParaRPr lang="zh-TW" alt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2262407"/>
                  </a:ext>
                </a:extLst>
              </a:tr>
              <a:tr h="814455">
                <a:tc vMerge="1">
                  <a:txBody>
                    <a:bodyPr/>
                    <a:lstStyle/>
                    <a:p>
                      <a:pPr marR="152400" algn="ctr">
                        <a:spcBef>
                          <a:spcPts val="600"/>
                        </a:spcBef>
                        <a:spcAft>
                          <a:spcPts val="600"/>
                        </a:spcAft>
                      </a:pPr>
                      <a:endParaRPr lang="zh-TW" sz="14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R="152400" algn="ctr">
                        <a:spcBef>
                          <a:spcPts val="600"/>
                        </a:spcBef>
                        <a:spcAft>
                          <a:spcPts val="600"/>
                        </a:spcAft>
                      </a:pPr>
                      <a:r>
                        <a:rPr lang="en-US" altLang="zh-TW" sz="1600" dirty="0">
                          <a:effectLst/>
                          <a:latin typeface="Times New Roman" panose="02020603050405020304" pitchFamily="18" charset="0"/>
                          <a:ea typeface="標楷體" panose="03000509000000000000" pitchFamily="65" charset="-120"/>
                          <a:cs typeface="Times New Roman" panose="02020603050405020304" pitchFamily="18" charset="0"/>
                        </a:rPr>
                        <a:t>S-</a:t>
                      </a: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簡化</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152400" lvl="0" indent="0" algn="just">
                        <a:spcBef>
                          <a:spcPts val="600"/>
                        </a:spcBef>
                        <a:spcAft>
                          <a:spcPts val="600"/>
                        </a:spcAft>
                        <a:buFont typeface="Wingdings" panose="05000000000000000000" pitchFamily="2" charset="2"/>
                        <a:buNone/>
                      </a:pPr>
                      <a:r>
                        <a:rPr lang="zh-TW"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將原先放</a:t>
                      </a:r>
                      <a:r>
                        <a:rPr lang="en-US"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panel</a:t>
                      </a:r>
                      <a:r>
                        <a:rPr lang="zh-TW"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的</a:t>
                      </a:r>
                      <a:r>
                        <a:rPr lang="en-US"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EPE</a:t>
                      </a:r>
                      <a:r>
                        <a:rPr lang="zh-TW"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泡棉墊刪除之後，放置治具上採取斜放。</a:t>
                      </a:r>
                      <a:endParaRPr lang="zh-TW" alt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4028136"/>
                  </a:ext>
                </a:extLst>
              </a:tr>
            </a:tbl>
          </a:graphicData>
        </a:graphic>
      </p:graphicFrame>
      <p:sp>
        <p:nvSpPr>
          <p:cNvPr id="49" name="矩形: 圓角 48">
            <a:extLst>
              <a:ext uri="{FF2B5EF4-FFF2-40B4-BE49-F238E27FC236}">
                <a16:creationId xmlns:a16="http://schemas.microsoft.com/office/drawing/2014/main" id="{D4026581-EDFB-4B3F-AC39-AB2D998C6969}"/>
              </a:ext>
            </a:extLst>
          </p:cNvPr>
          <p:cNvSpPr/>
          <p:nvPr/>
        </p:nvSpPr>
        <p:spPr>
          <a:xfrm>
            <a:off x="7715819" y="1638720"/>
            <a:ext cx="2452026" cy="4616268"/>
          </a:xfrm>
          <a:prstGeom prst="round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424242"/>
              </a:solidFill>
              <a:effectLst/>
              <a:uLnTx/>
              <a:uFillTx/>
              <a:latin typeface="Arial"/>
              <a:ea typeface="微软雅黑"/>
              <a:cs typeface="+mn-cs"/>
            </a:endParaRPr>
          </a:p>
        </p:txBody>
      </p:sp>
      <p:sp>
        <p:nvSpPr>
          <p:cNvPr id="50" name="文字方塊 49">
            <a:extLst>
              <a:ext uri="{FF2B5EF4-FFF2-40B4-BE49-F238E27FC236}">
                <a16:creationId xmlns:a16="http://schemas.microsoft.com/office/drawing/2014/main" id="{A87131FC-3774-47B1-8172-F5D6FE681E8D}"/>
              </a:ext>
            </a:extLst>
          </p:cNvPr>
          <p:cNvSpPr txBox="1"/>
          <p:nvPr/>
        </p:nvSpPr>
        <p:spPr>
          <a:xfrm>
            <a:off x="7974600" y="1455557"/>
            <a:ext cx="1252377" cy="40011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圖片描述</a:t>
            </a:r>
          </a:p>
        </p:txBody>
      </p:sp>
      <p:cxnSp>
        <p:nvCxnSpPr>
          <p:cNvPr id="28" name="接點: 弧形 27">
            <a:extLst>
              <a:ext uri="{FF2B5EF4-FFF2-40B4-BE49-F238E27FC236}">
                <a16:creationId xmlns:a16="http://schemas.microsoft.com/office/drawing/2014/main" id="{E97EB247-814D-4CE5-8E93-61CBA9280066}"/>
              </a:ext>
            </a:extLst>
          </p:cNvPr>
          <p:cNvCxnSpPr>
            <a:cxnSpLocks/>
          </p:cNvCxnSpPr>
          <p:nvPr/>
        </p:nvCxnSpPr>
        <p:spPr>
          <a:xfrm flipV="1">
            <a:off x="6890328" y="2553719"/>
            <a:ext cx="1138658" cy="1019128"/>
          </a:xfrm>
          <a:prstGeom prst="curvedConnector3">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接點: 弧形 29">
            <a:extLst>
              <a:ext uri="{FF2B5EF4-FFF2-40B4-BE49-F238E27FC236}">
                <a16:creationId xmlns:a16="http://schemas.microsoft.com/office/drawing/2014/main" id="{E42B1475-C8C9-403B-BF88-03FD3B853361}"/>
              </a:ext>
            </a:extLst>
          </p:cNvPr>
          <p:cNvCxnSpPr>
            <a:cxnSpLocks/>
          </p:cNvCxnSpPr>
          <p:nvPr/>
        </p:nvCxnSpPr>
        <p:spPr>
          <a:xfrm flipV="1">
            <a:off x="6890328" y="3883364"/>
            <a:ext cx="1138659" cy="559650"/>
          </a:xfrm>
          <a:prstGeom prst="curvedConnector3">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48" name="接點: 弧形 2047">
            <a:extLst>
              <a:ext uri="{FF2B5EF4-FFF2-40B4-BE49-F238E27FC236}">
                <a16:creationId xmlns:a16="http://schemas.microsoft.com/office/drawing/2014/main" id="{47F94B95-152B-4DA3-897B-DB8E79940AB5}"/>
              </a:ext>
            </a:extLst>
          </p:cNvPr>
          <p:cNvCxnSpPr>
            <a:cxnSpLocks/>
          </p:cNvCxnSpPr>
          <p:nvPr/>
        </p:nvCxnSpPr>
        <p:spPr>
          <a:xfrm flipV="1">
            <a:off x="6890328" y="5117966"/>
            <a:ext cx="1138658" cy="161503"/>
          </a:xfrm>
          <a:prstGeom prst="curvedConnector3">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圖片 1">
            <a:extLst>
              <a:ext uri="{FF2B5EF4-FFF2-40B4-BE49-F238E27FC236}">
                <a16:creationId xmlns:a16="http://schemas.microsoft.com/office/drawing/2014/main" id="{FEBF178A-9BC8-40DB-B182-6523251A4644}"/>
              </a:ext>
            </a:extLst>
          </p:cNvPr>
          <p:cNvPicPr>
            <a:picLocks noChangeAspect="1"/>
          </p:cNvPicPr>
          <p:nvPr/>
        </p:nvPicPr>
        <p:blipFill>
          <a:blip r:embed="rId6"/>
          <a:stretch>
            <a:fillRect/>
          </a:stretch>
        </p:blipFill>
        <p:spPr>
          <a:xfrm>
            <a:off x="8028987" y="2045751"/>
            <a:ext cx="1804572" cy="1207113"/>
          </a:xfrm>
          <a:prstGeom prst="rect">
            <a:avLst/>
          </a:prstGeom>
          <a:ln>
            <a:noFill/>
          </a:ln>
          <a:effectLst>
            <a:softEdge rad="112500"/>
          </a:effectLst>
        </p:spPr>
      </p:pic>
      <p:pic>
        <p:nvPicPr>
          <p:cNvPr id="3" name="圖片 2">
            <a:extLst>
              <a:ext uri="{FF2B5EF4-FFF2-40B4-BE49-F238E27FC236}">
                <a16:creationId xmlns:a16="http://schemas.microsoft.com/office/drawing/2014/main" id="{3EFE02EE-E87B-455B-A11B-414A0833C871}"/>
              </a:ext>
            </a:extLst>
          </p:cNvPr>
          <p:cNvPicPr>
            <a:picLocks noChangeAspect="1"/>
          </p:cNvPicPr>
          <p:nvPr/>
        </p:nvPicPr>
        <p:blipFill>
          <a:blip r:embed="rId7"/>
          <a:stretch>
            <a:fillRect/>
          </a:stretch>
        </p:blipFill>
        <p:spPr>
          <a:xfrm>
            <a:off x="8028986" y="3231789"/>
            <a:ext cx="1804572" cy="1333544"/>
          </a:xfrm>
          <a:prstGeom prst="rect">
            <a:avLst/>
          </a:prstGeom>
          <a:ln>
            <a:noFill/>
          </a:ln>
          <a:effectLst>
            <a:softEdge rad="112500"/>
          </a:effectLst>
        </p:spPr>
      </p:pic>
      <p:pic>
        <p:nvPicPr>
          <p:cNvPr id="4" name="圖片 3">
            <a:extLst>
              <a:ext uri="{FF2B5EF4-FFF2-40B4-BE49-F238E27FC236}">
                <a16:creationId xmlns:a16="http://schemas.microsoft.com/office/drawing/2014/main" id="{1F73D771-4FE9-4728-9191-65AAA8B03E48}"/>
              </a:ext>
            </a:extLst>
          </p:cNvPr>
          <p:cNvPicPr>
            <a:picLocks noChangeAspect="1"/>
          </p:cNvPicPr>
          <p:nvPr/>
        </p:nvPicPr>
        <p:blipFill>
          <a:blip r:embed="rId8"/>
          <a:stretch>
            <a:fillRect/>
          </a:stretch>
        </p:blipFill>
        <p:spPr>
          <a:xfrm>
            <a:off x="8028987" y="4565332"/>
            <a:ext cx="1804572" cy="1274754"/>
          </a:xfrm>
          <a:prstGeom prst="rect">
            <a:avLst/>
          </a:prstGeom>
          <a:ln>
            <a:noFill/>
          </a:ln>
          <a:effectLst>
            <a:softEdge rad="112500"/>
          </a:effectLst>
        </p:spPr>
      </p:pic>
      <p:sp>
        <p:nvSpPr>
          <p:cNvPr id="26" name="文字方塊 25">
            <a:extLst>
              <a:ext uri="{FF2B5EF4-FFF2-40B4-BE49-F238E27FC236}">
                <a16:creationId xmlns:a16="http://schemas.microsoft.com/office/drawing/2014/main" id="{1E93A0B6-FADE-4C27-8AC8-6D6BDD044667}"/>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33</a:t>
            </a:r>
            <a:endParaRPr dirty="0">
              <a:latin typeface="Times New Roman" pitchFamily="18" charset="0"/>
            </a:endParaRPr>
          </a:p>
        </p:txBody>
      </p:sp>
      <p:grpSp>
        <p:nvGrpSpPr>
          <p:cNvPr id="16" name="PA_淘宝店chenying0907 26">
            <a:extLst>
              <a:ext uri="{FF2B5EF4-FFF2-40B4-BE49-F238E27FC236}">
                <a16:creationId xmlns:a16="http://schemas.microsoft.com/office/drawing/2014/main" id="{567B30ED-CE73-4EFE-AB05-B48EE5604D3F}"/>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9" name="淘宝店chenying0907 37">
              <a:extLst>
                <a:ext uri="{FF2B5EF4-FFF2-40B4-BE49-F238E27FC236}">
                  <a16:creationId xmlns:a16="http://schemas.microsoft.com/office/drawing/2014/main" id="{997D241D-BFDF-4453-861E-D1879C316821}"/>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20" name="淘宝店chenying0907 38">
              <a:extLst>
                <a:ext uri="{FF2B5EF4-FFF2-40B4-BE49-F238E27FC236}">
                  <a16:creationId xmlns:a16="http://schemas.microsoft.com/office/drawing/2014/main" id="{BD95039A-C1BA-4ECC-8000-F1E1E5D62F5C}"/>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21" name="淘宝店chenying0907 39">
              <a:extLst>
                <a:ext uri="{FF2B5EF4-FFF2-40B4-BE49-F238E27FC236}">
                  <a16:creationId xmlns:a16="http://schemas.microsoft.com/office/drawing/2014/main" id="{3414705C-F233-404F-9465-08AA806CE1DE}"/>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22" name="PA_文本框 4">
            <a:extLst>
              <a:ext uri="{FF2B5EF4-FFF2-40B4-BE49-F238E27FC236}">
                <a16:creationId xmlns:a16="http://schemas.microsoft.com/office/drawing/2014/main" id="{5B4F4FFC-3D17-48DF-8DBC-4AAABC05BB56}"/>
              </a:ext>
            </a:extLst>
          </p:cNvPr>
          <p:cNvSpPr txBox="1">
            <a:spLocks noChangeArrowheads="1"/>
          </p:cNvSpPr>
          <p:nvPr>
            <p:custDataLst>
              <p:tags r:id="rId2"/>
            </p:custDataLst>
          </p:nvPr>
        </p:nvSpPr>
        <p:spPr bwMode="auto">
          <a:xfrm>
            <a:off x="1175147" y="239758"/>
            <a:ext cx="396712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5RA</a:t>
            </a:r>
            <a:r>
              <a:rPr lang="zh-TW" altLang="en-US"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之對策實施四</a:t>
            </a:r>
            <a:r>
              <a:rPr lang="en-US" altLang="zh-TW" sz="16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(3/4)</a:t>
            </a:r>
            <a:endParaRPr lang="en-US" altLang="zh-TW"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4" name="矩形 23">
            <a:extLst>
              <a:ext uri="{FF2B5EF4-FFF2-40B4-BE49-F238E27FC236}">
                <a16:creationId xmlns:a16="http://schemas.microsoft.com/office/drawing/2014/main" id="{4B5A51CA-D133-4723-A1EC-ED5B28CD8545}"/>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05</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168925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椭圆 33"/>
          <p:cNvSpPr/>
          <p:nvPr/>
        </p:nvSpPr>
        <p:spPr>
          <a:xfrm>
            <a:off x="10659050" y="5214226"/>
            <a:ext cx="1184874" cy="1206021"/>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7" name="iṣḷiḑé"/>
          <p:cNvSpPr/>
          <p:nvPr/>
        </p:nvSpPr>
        <p:spPr bwMode="auto">
          <a:xfrm rot="1333271">
            <a:off x="10893504" y="5397194"/>
            <a:ext cx="696086" cy="8400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tx2">
              <a:lumMod val="40000"/>
              <a:lumOff val="60000"/>
            </a:schemeClr>
          </a:solidFill>
          <a:ln>
            <a:noFill/>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pic>
        <p:nvPicPr>
          <p:cNvPr id="23" name="圖片 22">
            <a:extLst>
              <a:ext uri="{FF2B5EF4-FFF2-40B4-BE49-F238E27FC236}">
                <a16:creationId xmlns:a16="http://schemas.microsoft.com/office/drawing/2014/main" id="{52F5B2B5-BBAC-4299-B0C3-A5530160C4A0}"/>
              </a:ext>
            </a:extLst>
          </p:cNvPr>
          <p:cNvPicPr>
            <a:picLocks noChangeAspect="1"/>
          </p:cNvPicPr>
          <p:nvPr/>
        </p:nvPicPr>
        <p:blipFill>
          <a:blip r:embed="rId5"/>
          <a:stretch>
            <a:fillRect/>
          </a:stretch>
        </p:blipFill>
        <p:spPr>
          <a:xfrm>
            <a:off x="11440532" y="82983"/>
            <a:ext cx="616128" cy="556885"/>
          </a:xfrm>
          <a:prstGeom prst="rect">
            <a:avLst/>
          </a:prstGeom>
        </p:spPr>
      </p:pic>
      <p:sp>
        <p:nvSpPr>
          <p:cNvPr id="25" name="文字方塊 24">
            <a:extLst>
              <a:ext uri="{FF2B5EF4-FFF2-40B4-BE49-F238E27FC236}">
                <a16:creationId xmlns:a16="http://schemas.microsoft.com/office/drawing/2014/main" id="{5C91681F-7636-4FED-B397-E5A1FAAB0394}"/>
              </a:ext>
            </a:extLst>
          </p:cNvPr>
          <p:cNvSpPr txBox="1"/>
          <p:nvPr/>
        </p:nvSpPr>
        <p:spPr>
          <a:xfrm>
            <a:off x="3286216" y="2477030"/>
            <a:ext cx="1766323"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機型：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製程：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5RA</a:t>
            </a:r>
            <a:endPar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8" name="表格 7">
            <a:extLst>
              <a:ext uri="{FF2B5EF4-FFF2-40B4-BE49-F238E27FC236}">
                <a16:creationId xmlns:a16="http://schemas.microsoft.com/office/drawing/2014/main" id="{D62619AD-32AD-46C8-9885-E12F2AEE5918}"/>
              </a:ext>
            </a:extLst>
          </p:cNvPr>
          <p:cNvGraphicFramePr>
            <a:graphicFrameLocks noGrp="1"/>
          </p:cNvGraphicFramePr>
          <p:nvPr>
            <p:extLst>
              <p:ext uri="{D42A27DB-BD31-4B8C-83A1-F6EECF244321}">
                <p14:modId xmlns:p14="http://schemas.microsoft.com/office/powerpoint/2010/main" val="2764311238"/>
              </p:ext>
            </p:extLst>
          </p:nvPr>
        </p:nvGraphicFramePr>
        <p:xfrm>
          <a:off x="1261651" y="1580326"/>
          <a:ext cx="5586986" cy="4487965"/>
        </p:xfrm>
        <a:graphic>
          <a:graphicData uri="http://schemas.openxmlformats.org/drawingml/2006/table">
            <a:tbl>
              <a:tblPr firstRow="1" firstCol="1" bandRow="1">
                <a:tableStyleId>{912C8C85-51F0-491E-9774-3900AFEF0FD7}</a:tableStyleId>
              </a:tblPr>
              <a:tblGrid>
                <a:gridCol w="1042694">
                  <a:extLst>
                    <a:ext uri="{9D8B030D-6E8A-4147-A177-3AD203B41FA5}">
                      <a16:colId xmlns:a16="http://schemas.microsoft.com/office/drawing/2014/main" val="1700126035"/>
                    </a:ext>
                  </a:extLst>
                </a:gridCol>
                <a:gridCol w="2068945">
                  <a:extLst>
                    <a:ext uri="{9D8B030D-6E8A-4147-A177-3AD203B41FA5}">
                      <a16:colId xmlns:a16="http://schemas.microsoft.com/office/drawing/2014/main" val="398774801"/>
                    </a:ext>
                  </a:extLst>
                </a:gridCol>
                <a:gridCol w="2475347">
                  <a:extLst>
                    <a:ext uri="{9D8B030D-6E8A-4147-A177-3AD203B41FA5}">
                      <a16:colId xmlns:a16="http://schemas.microsoft.com/office/drawing/2014/main" val="3728791406"/>
                    </a:ext>
                  </a:extLst>
                </a:gridCol>
              </a:tblGrid>
              <a:tr h="348549">
                <a:tc>
                  <a:txBody>
                    <a:bodyPr/>
                    <a:lstStyle/>
                    <a:p>
                      <a:pPr marR="152400" algn="ctr">
                        <a:spcBef>
                          <a:spcPts val="600"/>
                        </a:spcBef>
                        <a:spcAft>
                          <a:spcPts val="600"/>
                        </a:spcAft>
                      </a:pP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工作站</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152400" algn="ctr">
                        <a:spcBef>
                          <a:spcPts val="600"/>
                        </a:spcBef>
                        <a:spcAft>
                          <a:spcPts val="600"/>
                        </a:spcAft>
                      </a:pP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使用對策與手法</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152400" algn="ctr">
                        <a:spcBef>
                          <a:spcPts val="600"/>
                        </a:spcBef>
                        <a:spcAft>
                          <a:spcPts val="600"/>
                        </a:spcAft>
                      </a:pPr>
                      <a:r>
                        <a:rPr lang="zh-TW" sz="1800" kern="100" dirty="0">
                          <a:effectLst/>
                          <a:latin typeface="Times New Roman" panose="02020603050405020304" pitchFamily="18" charset="0"/>
                          <a:ea typeface="標楷體" panose="03000509000000000000" pitchFamily="65" charset="-120"/>
                          <a:cs typeface="Times New Roman" panose="02020603050405020304" pitchFamily="18" charset="0"/>
                        </a:rPr>
                        <a:t>改善內容</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6060636"/>
                  </a:ext>
                </a:extLst>
              </a:tr>
              <a:tr h="643299">
                <a:tc rowSpan="2">
                  <a:txBody>
                    <a:bodyPr/>
                    <a:lstStyle/>
                    <a:p>
                      <a:pPr marR="152400" algn="ctr">
                        <a:spcBef>
                          <a:spcPts val="600"/>
                        </a:spcBef>
                        <a:spcAft>
                          <a:spcPts val="600"/>
                        </a:spcAft>
                      </a:pPr>
                      <a:r>
                        <a:rPr lang="en-US"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3</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152400" algn="ctr">
                        <a:spcBef>
                          <a:spcPts val="600"/>
                        </a:spcBef>
                        <a:spcAft>
                          <a:spcPts val="60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E-</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刪除</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152400" lvl="0" indent="0" algn="just">
                        <a:spcBef>
                          <a:spcPts val="600"/>
                        </a:spcBef>
                        <a:spcAft>
                          <a:spcPts val="600"/>
                        </a:spcAft>
                        <a:buFont typeface="Wingdings" panose="05000000000000000000" pitchFamily="2" charset="2"/>
                        <a:buNone/>
                      </a:pP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刪除一次伸手取</a:t>
                      </a:r>
                      <a:r>
                        <a:rPr lang="en-US" altLang="zh-TW" sz="1600" dirty="0">
                          <a:effectLst/>
                          <a:latin typeface="Times New Roman" panose="02020603050405020304" pitchFamily="18" charset="0"/>
                          <a:ea typeface="標楷體" panose="03000509000000000000" pitchFamily="65" charset="-120"/>
                        </a:rPr>
                        <a:t>hinge cover</a:t>
                      </a: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alt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9579446"/>
                  </a:ext>
                </a:extLst>
              </a:tr>
              <a:tr h="471432">
                <a:tc vMerge="1">
                  <a:txBody>
                    <a:bodyPr/>
                    <a:lstStyle/>
                    <a:p>
                      <a:pPr marR="152400" algn="ctr">
                        <a:spcBef>
                          <a:spcPts val="600"/>
                        </a:spcBef>
                        <a:spcAft>
                          <a:spcPts val="600"/>
                        </a:spcAft>
                      </a:pP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R="152400" algn="ctr">
                        <a:spcBef>
                          <a:spcPts val="600"/>
                        </a:spcBef>
                        <a:spcAft>
                          <a:spcPts val="600"/>
                        </a:spcAft>
                      </a:pPr>
                      <a:r>
                        <a:rPr lang="en-US" altLang="zh-TW" sz="1600" dirty="0">
                          <a:effectLst/>
                          <a:latin typeface="Times New Roman" panose="02020603050405020304" pitchFamily="18" charset="0"/>
                          <a:ea typeface="標楷體" panose="03000509000000000000" pitchFamily="65" charset="-120"/>
                        </a:rPr>
                        <a:t>C-</a:t>
                      </a: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合併</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152400" lvl="0" indent="0" algn="just">
                        <a:spcBef>
                          <a:spcPts val="600"/>
                        </a:spcBef>
                        <a:spcAft>
                          <a:spcPts val="600"/>
                        </a:spcAft>
                        <a:buFont typeface="Wingdings" panose="05000000000000000000" pitchFamily="2" charset="2"/>
                        <a:buNone/>
                      </a:pPr>
                      <a:r>
                        <a:rPr lang="zh-TW"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將</a:t>
                      </a:r>
                      <a:r>
                        <a:rPr lang="en-US"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hinge cover*2</a:t>
                      </a:r>
                      <a:r>
                        <a:rPr lang="zh-TW"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一起取。</a:t>
                      </a:r>
                      <a:endParaRPr lang="zh-TW" alt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2262407"/>
                  </a:ext>
                </a:extLst>
              </a:tr>
              <a:tr h="507993">
                <a:tc rowSpan="2">
                  <a:txBody>
                    <a:bodyPr/>
                    <a:lstStyle/>
                    <a:p>
                      <a:pPr marR="152400" algn="ctr">
                        <a:spcBef>
                          <a:spcPts val="600"/>
                        </a:spcBef>
                        <a:spcAft>
                          <a:spcPts val="600"/>
                        </a:spcAft>
                      </a:pPr>
                      <a:r>
                        <a:rPr lang="en-US"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4</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152400" algn="ctr">
                        <a:spcBef>
                          <a:spcPts val="600"/>
                        </a:spcBef>
                        <a:spcAft>
                          <a:spcPts val="60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E-</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刪除</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152400" lvl="0" indent="0" algn="just">
                        <a:spcBef>
                          <a:spcPts val="600"/>
                        </a:spcBef>
                        <a:spcAft>
                          <a:spcPts val="600"/>
                        </a:spcAft>
                        <a:buFont typeface="Wingdings" panose="05000000000000000000" pitchFamily="2" charset="2"/>
                        <a:buNone/>
                      </a:pP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刪除一次伸手取</a:t>
                      </a:r>
                      <a:r>
                        <a:rPr lang="en-US" altLang="zh-TW" sz="1600" dirty="0">
                          <a:effectLst/>
                          <a:latin typeface="Times New Roman" panose="02020603050405020304" pitchFamily="18" charset="0"/>
                          <a:ea typeface="標楷體" panose="03000509000000000000" pitchFamily="65" charset="-120"/>
                        </a:rPr>
                        <a:t>hinge cover</a:t>
                      </a: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alt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0274884"/>
                  </a:ext>
                </a:extLst>
              </a:tr>
              <a:tr h="471432">
                <a:tc vMerge="1">
                  <a:txBody>
                    <a:bodyPr/>
                    <a:lstStyle/>
                    <a:p>
                      <a:pPr marR="152400" algn="ctr">
                        <a:spcBef>
                          <a:spcPts val="600"/>
                        </a:spcBef>
                        <a:spcAft>
                          <a:spcPts val="600"/>
                        </a:spcAft>
                      </a:pP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152400" algn="ctr">
                        <a:spcBef>
                          <a:spcPts val="600"/>
                        </a:spcBef>
                        <a:spcAft>
                          <a:spcPts val="600"/>
                        </a:spcAft>
                      </a:pPr>
                      <a:r>
                        <a:rPr lang="en-US" altLang="zh-TW" sz="1600" dirty="0">
                          <a:effectLst/>
                          <a:latin typeface="Times New Roman" panose="02020603050405020304" pitchFamily="18" charset="0"/>
                          <a:ea typeface="標楷體" panose="03000509000000000000" pitchFamily="65" charset="-120"/>
                        </a:rPr>
                        <a:t>C-</a:t>
                      </a: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合併</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152400" lvl="0" indent="0" algn="just" defTabSz="914400" rtl="0" eaLnBrk="1" fontAlgn="auto" latinLnBrk="0" hangingPunct="1">
                        <a:lnSpc>
                          <a:spcPct val="100000"/>
                        </a:lnSpc>
                        <a:spcBef>
                          <a:spcPts val="600"/>
                        </a:spcBef>
                        <a:spcAft>
                          <a:spcPts val="600"/>
                        </a:spcAft>
                        <a:buClrTx/>
                        <a:buSzTx/>
                        <a:buFont typeface="Wingdings" panose="05000000000000000000" pitchFamily="2" charset="2"/>
                        <a:buNone/>
                        <a:tabLst/>
                        <a:defRPr/>
                      </a:pPr>
                      <a:r>
                        <a:rPr lang="zh-TW"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將</a:t>
                      </a:r>
                      <a:r>
                        <a:rPr lang="en-US"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hinge cover*2</a:t>
                      </a:r>
                      <a:r>
                        <a:rPr lang="zh-TW"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一起取。</a:t>
                      </a:r>
                      <a:endParaRPr lang="zh-TW" alt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61660399"/>
                  </a:ext>
                </a:extLst>
              </a:tr>
              <a:tr h="925527">
                <a:tc>
                  <a:txBody>
                    <a:bodyPr/>
                    <a:lstStyle/>
                    <a:p>
                      <a:pPr marR="152400" algn="ctr">
                        <a:spcBef>
                          <a:spcPts val="600"/>
                        </a:spcBef>
                        <a:spcAft>
                          <a:spcPts val="600"/>
                        </a:spcAft>
                      </a:pPr>
                      <a:r>
                        <a:rPr lang="en-US"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5</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152400" algn="ctr">
                        <a:spcBef>
                          <a:spcPts val="600"/>
                        </a:spcBef>
                        <a:spcAft>
                          <a:spcPts val="600"/>
                        </a:spcAft>
                      </a:pPr>
                      <a:r>
                        <a:rPr lang="en-US" altLang="zh-TW" sz="1600" dirty="0">
                          <a:effectLst/>
                          <a:latin typeface="Times New Roman" panose="02020603050405020304" pitchFamily="18" charset="0"/>
                          <a:ea typeface="標楷體" panose="03000509000000000000" pitchFamily="65" charset="-120"/>
                        </a:rPr>
                        <a:t>S-</a:t>
                      </a: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簡化</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152400" lvl="0" indent="0" algn="just">
                        <a:spcBef>
                          <a:spcPts val="600"/>
                        </a:spcBef>
                        <a:spcAft>
                          <a:spcPts val="600"/>
                        </a:spcAft>
                        <a:buFont typeface="Wingdings" panose="05000000000000000000" pitchFamily="2" charset="2"/>
                        <a:buNone/>
                      </a:pP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將椅子墊高，在</a:t>
                      </a:r>
                      <a:r>
                        <a:rPr lang="en-US" altLang="zh-TW" sz="1600" dirty="0">
                          <a:effectLst/>
                          <a:latin typeface="Times New Roman" panose="02020603050405020304" pitchFamily="18" charset="0"/>
                          <a:ea typeface="標楷體" panose="03000509000000000000" pitchFamily="65" charset="-120"/>
                        </a:rPr>
                        <a:t>panel</a:t>
                      </a: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測試時，不須使用手將治具弄斜的去查看</a:t>
                      </a:r>
                      <a:r>
                        <a:rPr lang="en-US" altLang="zh-TW" sz="1600" dirty="0">
                          <a:effectLst/>
                          <a:latin typeface="Times New Roman" panose="02020603050405020304" pitchFamily="18" charset="0"/>
                          <a:ea typeface="標楷體" panose="03000509000000000000" pitchFamily="65" charset="-120"/>
                        </a:rPr>
                        <a:t>panel</a:t>
                      </a: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alt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86778770"/>
                  </a:ext>
                </a:extLst>
              </a:tr>
              <a:tr h="1119733">
                <a:tc>
                  <a:txBody>
                    <a:bodyPr/>
                    <a:lstStyle/>
                    <a:p>
                      <a:pPr marR="152400" algn="ctr">
                        <a:spcBef>
                          <a:spcPts val="600"/>
                        </a:spcBef>
                        <a:spcAft>
                          <a:spcPts val="600"/>
                        </a:spcAft>
                      </a:pPr>
                      <a:r>
                        <a:rPr lang="en-US"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6</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152400" lvl="0" indent="0" algn="ctr" defTabSz="914400" rtl="0" eaLnBrk="1" fontAlgn="auto" latinLnBrk="0" hangingPunct="1">
                        <a:lnSpc>
                          <a:spcPct val="100000"/>
                        </a:lnSpc>
                        <a:spcBef>
                          <a:spcPts val="600"/>
                        </a:spcBef>
                        <a:spcAft>
                          <a:spcPts val="600"/>
                        </a:spcAft>
                        <a:buClrTx/>
                        <a:buSzTx/>
                        <a:buFontTx/>
                        <a:buNone/>
                        <a:tabLst/>
                        <a:defRPr/>
                      </a:pPr>
                      <a:r>
                        <a:rPr kumimoji="0" lang="en-US" altLang="zh-TW" sz="1600" b="0" i="0" u="none" strike="noStrike" kern="1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E-</a:t>
                      </a:r>
                      <a:r>
                        <a:rPr kumimoji="0" lang="zh-TW" altLang="en-US" sz="1600" b="0" i="0" u="none" strike="noStrike" kern="1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刪除</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152400" lvl="0" indent="0" algn="just">
                        <a:spcBef>
                          <a:spcPts val="600"/>
                        </a:spcBef>
                        <a:spcAft>
                          <a:spcPts val="600"/>
                        </a:spcAft>
                        <a:buFont typeface="Wingdings" panose="05000000000000000000" pitchFamily="2" charset="2"/>
                        <a:buNone/>
                      </a:pP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將原先測試兩次</a:t>
                      </a:r>
                      <a:r>
                        <a:rPr lang="en-US" altLang="zh-TW" sz="1600" dirty="0">
                          <a:effectLst/>
                          <a:latin typeface="Times New Roman" panose="02020603050405020304" pitchFamily="18" charset="0"/>
                          <a:ea typeface="標楷體" panose="03000509000000000000" pitchFamily="65" charset="-120"/>
                        </a:rPr>
                        <a:t>panel</a:t>
                      </a: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刪除成一次，在壓合後再進行測試，因在第五工作站也有進行</a:t>
                      </a:r>
                      <a:r>
                        <a:rPr lang="en-US" altLang="zh-TW" sz="1600" dirty="0">
                          <a:effectLst/>
                          <a:latin typeface="Times New Roman" panose="02020603050405020304" pitchFamily="18" charset="0"/>
                          <a:ea typeface="標楷體" panose="03000509000000000000" pitchFamily="65" charset="-120"/>
                        </a:rPr>
                        <a:t>panel</a:t>
                      </a:r>
                      <a:r>
                        <a:rPr lang="zh-TW" altLang="zh-TW" sz="1600" dirty="0">
                          <a:effectLst/>
                          <a:latin typeface="Times New Roman" panose="02020603050405020304" pitchFamily="18" charset="0"/>
                          <a:ea typeface="標楷體" panose="03000509000000000000" pitchFamily="65" charset="-120"/>
                          <a:cs typeface="Times New Roman" panose="02020603050405020304" pitchFamily="18" charset="0"/>
                        </a:rPr>
                        <a:t>測試。</a:t>
                      </a:r>
                      <a:endParaRPr lang="zh-TW" alt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9968094"/>
                  </a:ext>
                </a:extLst>
              </a:tr>
            </a:tbl>
          </a:graphicData>
        </a:graphic>
      </p:graphicFrame>
      <p:sp>
        <p:nvSpPr>
          <p:cNvPr id="49" name="矩形: 圓角 48">
            <a:extLst>
              <a:ext uri="{FF2B5EF4-FFF2-40B4-BE49-F238E27FC236}">
                <a16:creationId xmlns:a16="http://schemas.microsoft.com/office/drawing/2014/main" id="{D4026581-EDFB-4B3F-AC39-AB2D998C6969}"/>
              </a:ext>
            </a:extLst>
          </p:cNvPr>
          <p:cNvSpPr/>
          <p:nvPr/>
        </p:nvSpPr>
        <p:spPr>
          <a:xfrm>
            <a:off x="8070677" y="2605783"/>
            <a:ext cx="2859672" cy="2169417"/>
          </a:xfrm>
          <a:prstGeom prst="round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424242"/>
              </a:solidFill>
              <a:effectLst/>
              <a:uLnTx/>
              <a:uFillTx/>
              <a:latin typeface="Arial"/>
              <a:ea typeface="微软雅黑"/>
              <a:cs typeface="+mn-cs"/>
            </a:endParaRPr>
          </a:p>
        </p:txBody>
      </p:sp>
      <p:sp>
        <p:nvSpPr>
          <p:cNvPr id="50" name="文字方塊 49">
            <a:extLst>
              <a:ext uri="{FF2B5EF4-FFF2-40B4-BE49-F238E27FC236}">
                <a16:creationId xmlns:a16="http://schemas.microsoft.com/office/drawing/2014/main" id="{A87131FC-3774-47B1-8172-F5D6FE681E8D}"/>
              </a:ext>
            </a:extLst>
          </p:cNvPr>
          <p:cNvSpPr txBox="1"/>
          <p:nvPr/>
        </p:nvSpPr>
        <p:spPr>
          <a:xfrm>
            <a:off x="8329458" y="2422620"/>
            <a:ext cx="1460583" cy="40011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圖片描述</a:t>
            </a:r>
          </a:p>
        </p:txBody>
      </p:sp>
      <p:pic>
        <p:nvPicPr>
          <p:cNvPr id="5" name="圖片 4">
            <a:extLst>
              <a:ext uri="{FF2B5EF4-FFF2-40B4-BE49-F238E27FC236}">
                <a16:creationId xmlns:a16="http://schemas.microsoft.com/office/drawing/2014/main" id="{8BA7482F-A982-447B-8FAA-464CE383C73F}"/>
              </a:ext>
            </a:extLst>
          </p:cNvPr>
          <p:cNvPicPr>
            <a:picLocks noChangeAspect="1"/>
          </p:cNvPicPr>
          <p:nvPr/>
        </p:nvPicPr>
        <p:blipFill>
          <a:blip r:embed="rId6"/>
          <a:stretch>
            <a:fillRect/>
          </a:stretch>
        </p:blipFill>
        <p:spPr>
          <a:xfrm>
            <a:off x="8329458" y="3005894"/>
            <a:ext cx="2286916" cy="1393890"/>
          </a:xfrm>
          <a:prstGeom prst="rect">
            <a:avLst/>
          </a:prstGeom>
          <a:ln>
            <a:noFill/>
          </a:ln>
          <a:effectLst>
            <a:softEdge rad="112500"/>
          </a:effectLst>
        </p:spPr>
      </p:pic>
      <p:cxnSp>
        <p:nvCxnSpPr>
          <p:cNvPr id="9" name="接點: 弧形 8">
            <a:extLst>
              <a:ext uri="{FF2B5EF4-FFF2-40B4-BE49-F238E27FC236}">
                <a16:creationId xmlns:a16="http://schemas.microsoft.com/office/drawing/2014/main" id="{61DA0050-0251-4467-9245-979EF0ECEA1C}"/>
              </a:ext>
            </a:extLst>
          </p:cNvPr>
          <p:cNvCxnSpPr>
            <a:cxnSpLocks/>
            <a:endCxn id="5" idx="1"/>
          </p:cNvCxnSpPr>
          <p:nvPr/>
        </p:nvCxnSpPr>
        <p:spPr>
          <a:xfrm>
            <a:off x="6806241" y="2712690"/>
            <a:ext cx="1523217" cy="990149"/>
          </a:xfrm>
          <a:prstGeom prst="curvedConnector3">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接點: 弧形 12">
            <a:extLst>
              <a:ext uri="{FF2B5EF4-FFF2-40B4-BE49-F238E27FC236}">
                <a16:creationId xmlns:a16="http://schemas.microsoft.com/office/drawing/2014/main" id="{26551449-DA88-453D-AE9F-2BB91846C477}"/>
              </a:ext>
            </a:extLst>
          </p:cNvPr>
          <p:cNvCxnSpPr/>
          <p:nvPr/>
        </p:nvCxnSpPr>
        <p:spPr>
          <a:xfrm flipV="1">
            <a:off x="6848637" y="3352800"/>
            <a:ext cx="752890" cy="419636"/>
          </a:xfrm>
          <a:prstGeom prst="curvedConnector3">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文字方塊 21">
            <a:extLst>
              <a:ext uri="{FF2B5EF4-FFF2-40B4-BE49-F238E27FC236}">
                <a16:creationId xmlns:a16="http://schemas.microsoft.com/office/drawing/2014/main" id="{2826E7FA-2E57-49E5-AB1C-3EF40C3A4E97}"/>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34</a:t>
            </a:r>
            <a:endParaRPr dirty="0">
              <a:latin typeface="Times New Roman" pitchFamily="18" charset="0"/>
            </a:endParaRPr>
          </a:p>
        </p:txBody>
      </p:sp>
      <p:grpSp>
        <p:nvGrpSpPr>
          <p:cNvPr id="14" name="PA_淘宝店chenying0907 26">
            <a:extLst>
              <a:ext uri="{FF2B5EF4-FFF2-40B4-BE49-F238E27FC236}">
                <a16:creationId xmlns:a16="http://schemas.microsoft.com/office/drawing/2014/main" id="{4483E2AA-1545-4130-86D4-3E82D13098B5}"/>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5" name="淘宝店chenying0907 37">
              <a:extLst>
                <a:ext uri="{FF2B5EF4-FFF2-40B4-BE49-F238E27FC236}">
                  <a16:creationId xmlns:a16="http://schemas.microsoft.com/office/drawing/2014/main" id="{25358829-9028-4F1D-8076-922C3380E2E6}"/>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6" name="淘宝店chenying0907 38">
              <a:extLst>
                <a:ext uri="{FF2B5EF4-FFF2-40B4-BE49-F238E27FC236}">
                  <a16:creationId xmlns:a16="http://schemas.microsoft.com/office/drawing/2014/main" id="{F688CBF5-1F24-4ED8-B3D6-82DAC72B1845}"/>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9" name="淘宝店chenying0907 39">
              <a:extLst>
                <a:ext uri="{FF2B5EF4-FFF2-40B4-BE49-F238E27FC236}">
                  <a16:creationId xmlns:a16="http://schemas.microsoft.com/office/drawing/2014/main" id="{93E90312-939B-40DD-BFDF-5BC4E863488F}"/>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20" name="PA_文本框 4">
            <a:extLst>
              <a:ext uri="{FF2B5EF4-FFF2-40B4-BE49-F238E27FC236}">
                <a16:creationId xmlns:a16="http://schemas.microsoft.com/office/drawing/2014/main" id="{37860A92-B468-4EA5-A5B1-2A1995F157E4}"/>
              </a:ext>
            </a:extLst>
          </p:cNvPr>
          <p:cNvSpPr txBox="1">
            <a:spLocks noChangeArrowheads="1"/>
          </p:cNvSpPr>
          <p:nvPr>
            <p:custDataLst>
              <p:tags r:id="rId2"/>
            </p:custDataLst>
          </p:nvPr>
        </p:nvSpPr>
        <p:spPr bwMode="auto">
          <a:xfrm>
            <a:off x="1175147" y="239758"/>
            <a:ext cx="39867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5RA</a:t>
            </a:r>
            <a:r>
              <a:rPr lang="zh-TW" altLang="en-US"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之對策實施四</a:t>
            </a:r>
            <a:r>
              <a:rPr lang="en-US" altLang="zh-TW" sz="16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(4/4)</a:t>
            </a:r>
            <a:endParaRPr lang="en-US" altLang="zh-TW"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1" name="矩形 20">
            <a:extLst>
              <a:ext uri="{FF2B5EF4-FFF2-40B4-BE49-F238E27FC236}">
                <a16:creationId xmlns:a16="http://schemas.microsoft.com/office/drawing/2014/main" id="{AFD85EC4-EF06-4F98-BEA3-E1929EB5CB79}"/>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05</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56850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圖片 22">
            <a:extLst>
              <a:ext uri="{FF2B5EF4-FFF2-40B4-BE49-F238E27FC236}">
                <a16:creationId xmlns:a16="http://schemas.microsoft.com/office/drawing/2014/main" id="{52F5B2B5-BBAC-4299-B0C3-A5530160C4A0}"/>
              </a:ext>
            </a:extLst>
          </p:cNvPr>
          <p:cNvPicPr>
            <a:picLocks noChangeAspect="1"/>
          </p:cNvPicPr>
          <p:nvPr/>
        </p:nvPicPr>
        <p:blipFill>
          <a:blip r:embed="rId5"/>
          <a:stretch>
            <a:fillRect/>
          </a:stretch>
        </p:blipFill>
        <p:spPr>
          <a:xfrm>
            <a:off x="11440532" y="82983"/>
            <a:ext cx="616128" cy="556885"/>
          </a:xfrm>
          <a:prstGeom prst="rect">
            <a:avLst/>
          </a:prstGeom>
        </p:spPr>
      </p:pic>
      <p:sp>
        <p:nvSpPr>
          <p:cNvPr id="22" name="矩形 21">
            <a:extLst>
              <a:ext uri="{FF2B5EF4-FFF2-40B4-BE49-F238E27FC236}">
                <a16:creationId xmlns:a16="http://schemas.microsoft.com/office/drawing/2014/main" id="{BB1B32A5-E3CA-4AE5-8606-397A10607D13}"/>
              </a:ext>
            </a:extLst>
          </p:cNvPr>
          <p:cNvSpPr/>
          <p:nvPr/>
        </p:nvSpPr>
        <p:spPr>
          <a:xfrm>
            <a:off x="1124026" y="1434279"/>
            <a:ext cx="4184074" cy="1357746"/>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4" name="矩形 23">
            <a:extLst>
              <a:ext uri="{FF2B5EF4-FFF2-40B4-BE49-F238E27FC236}">
                <a16:creationId xmlns:a16="http://schemas.microsoft.com/office/drawing/2014/main" id="{C264F210-96DF-458D-8AF8-768A03CC945B}"/>
              </a:ext>
            </a:extLst>
          </p:cNvPr>
          <p:cNvSpPr/>
          <p:nvPr/>
        </p:nvSpPr>
        <p:spPr>
          <a:xfrm>
            <a:off x="1209723" y="1537859"/>
            <a:ext cx="1732520" cy="1159384"/>
          </a:xfrm>
          <a:prstGeom prst="rect">
            <a:avLst/>
          </a:prstGeom>
          <a:solidFill>
            <a:schemeClr val="accent1">
              <a:lumMod val="20000"/>
              <a:lumOff val="80000"/>
            </a:schemeClr>
          </a:solidFill>
          <a:ln>
            <a:solidFill>
              <a:srgbClr val="DAE3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減少</a:t>
            </a: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重複動作</a:t>
            </a: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消除浪費</a:t>
            </a:r>
            <a:endParaRPr kumimoji="0" lang="en-US" altLang="zh-TW" sz="2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p:txBody>
      </p:sp>
      <p:sp>
        <p:nvSpPr>
          <p:cNvPr id="25" name="文字方塊 24">
            <a:extLst>
              <a:ext uri="{FF2B5EF4-FFF2-40B4-BE49-F238E27FC236}">
                <a16:creationId xmlns:a16="http://schemas.microsoft.com/office/drawing/2014/main" id="{5C91681F-7636-4FED-B397-E5A1FAAB0394}"/>
              </a:ext>
            </a:extLst>
          </p:cNvPr>
          <p:cNvSpPr txBox="1"/>
          <p:nvPr/>
        </p:nvSpPr>
        <p:spPr>
          <a:xfrm>
            <a:off x="3311115" y="1759881"/>
            <a:ext cx="1766323"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機型：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製程：</a:t>
            </a:r>
            <a:r>
              <a:rPr lang="en-US" altLang="zh-TW" sz="2000" b="1"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rPr>
              <a:t>7</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R</a:t>
            </a:r>
            <a:endPar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文字方塊 1">
            <a:extLst>
              <a:ext uri="{FF2B5EF4-FFF2-40B4-BE49-F238E27FC236}">
                <a16:creationId xmlns:a16="http://schemas.microsoft.com/office/drawing/2014/main" id="{A219E252-814B-4A42-88F6-6086630D115F}"/>
              </a:ext>
            </a:extLst>
          </p:cNvPr>
          <p:cNvSpPr txBox="1"/>
          <p:nvPr/>
        </p:nvSpPr>
        <p:spPr>
          <a:xfrm>
            <a:off x="1124026" y="2895605"/>
            <a:ext cx="4098377" cy="2120902"/>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改善原因：</a:t>
            </a:r>
            <a:endPar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lvl="0">
              <a:lnSpc>
                <a:spcPct val="150000"/>
              </a:lnSpc>
            </a:pP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在</a:t>
            </a:r>
            <a:r>
              <a:rPr lang="en-US" altLang="zh-TW" kern="100" dirty="0">
                <a:latin typeface="Times New Roman" panose="02020603050405020304" pitchFamily="18" charset="0"/>
                <a:ea typeface="標楷體" panose="03000509000000000000" pitchFamily="65" charset="-120"/>
              </a:rPr>
              <a:t>7R</a:t>
            </a: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流水線上，透過流程程序圖以及操作人程序圖發現在</a:t>
            </a:r>
            <a:r>
              <a:rPr lang="en-US" altLang="zh-TW" kern="100" dirty="0">
                <a:latin typeface="Times New Roman" panose="02020603050405020304" pitchFamily="18" charset="0"/>
                <a:ea typeface="標楷體" panose="03000509000000000000" pitchFamily="65" charset="-120"/>
              </a:rPr>
              <a:t>7R</a:t>
            </a: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流水線上各個工作站左右手工作雖然使用率都很高，但是還是有改善的空間。</a:t>
            </a:r>
            <a:endPar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a:extLst>
              <a:ext uri="{FF2B5EF4-FFF2-40B4-BE49-F238E27FC236}">
                <a16:creationId xmlns:a16="http://schemas.microsoft.com/office/drawing/2014/main" id="{10617840-D2EB-47D2-BD5F-97C3E9CCEC69}"/>
              </a:ext>
            </a:extLst>
          </p:cNvPr>
          <p:cNvSpPr/>
          <p:nvPr/>
        </p:nvSpPr>
        <p:spPr>
          <a:xfrm>
            <a:off x="1124026" y="4977518"/>
            <a:ext cx="4184074" cy="1705403"/>
          </a:xfrm>
          <a:prstGeom prst="rect">
            <a:avLst/>
          </a:prstGeom>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改善手法：</a:t>
            </a:r>
          </a:p>
          <a:p>
            <a:pPr lvl="0">
              <a:lnSpc>
                <a:spcPct val="150000"/>
              </a:lnSpc>
            </a:pP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使用</a:t>
            </a:r>
            <a:r>
              <a:rPr lang="zh-TW" altLang="zh-TW"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【操作人程序圖】</a:t>
            </a: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改善左右手作業，針對</a:t>
            </a:r>
            <a:r>
              <a:rPr lang="en-US" altLang="zh-TW" kern="100" dirty="0">
                <a:latin typeface="Times New Roman" panose="02020603050405020304" pitchFamily="18" charset="0"/>
                <a:ea typeface="標楷體" panose="03000509000000000000" pitchFamily="65" charset="-120"/>
              </a:rPr>
              <a:t>7R</a:t>
            </a: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流水線上的各個工作站，進行改善對策。</a:t>
            </a:r>
            <a:endPar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6" name="文字方塊 25">
            <a:extLst>
              <a:ext uri="{FF2B5EF4-FFF2-40B4-BE49-F238E27FC236}">
                <a16:creationId xmlns:a16="http://schemas.microsoft.com/office/drawing/2014/main" id="{1502418D-F4D5-4DF4-BECD-513CE163253D}"/>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35</a:t>
            </a:r>
            <a:endParaRPr dirty="0">
              <a:latin typeface="Times New Roman" pitchFamily="18" charset="0"/>
            </a:endParaRPr>
          </a:p>
        </p:txBody>
      </p:sp>
      <p:grpSp>
        <p:nvGrpSpPr>
          <p:cNvPr id="15" name="PA_淘宝店chenying0907 26">
            <a:extLst>
              <a:ext uri="{FF2B5EF4-FFF2-40B4-BE49-F238E27FC236}">
                <a16:creationId xmlns:a16="http://schemas.microsoft.com/office/drawing/2014/main" id="{7E186118-66B8-42D3-91EB-A48A2EA60E08}"/>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6" name="淘宝店chenying0907 37">
              <a:extLst>
                <a:ext uri="{FF2B5EF4-FFF2-40B4-BE49-F238E27FC236}">
                  <a16:creationId xmlns:a16="http://schemas.microsoft.com/office/drawing/2014/main" id="{3CC00919-B116-4F23-8A97-F95A5EFB820E}"/>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7" name="淘宝店chenying0907 38">
              <a:extLst>
                <a:ext uri="{FF2B5EF4-FFF2-40B4-BE49-F238E27FC236}">
                  <a16:creationId xmlns:a16="http://schemas.microsoft.com/office/drawing/2014/main" id="{BE4E2035-711E-4A68-A7E7-ACE7BA7E81F6}"/>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8" name="淘宝店chenying0907 39">
              <a:extLst>
                <a:ext uri="{FF2B5EF4-FFF2-40B4-BE49-F238E27FC236}">
                  <a16:creationId xmlns:a16="http://schemas.microsoft.com/office/drawing/2014/main" id="{50B71286-7AA4-4739-B3F4-BA19F040FE78}"/>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9" name="PA_文本框 4">
            <a:extLst>
              <a:ext uri="{FF2B5EF4-FFF2-40B4-BE49-F238E27FC236}">
                <a16:creationId xmlns:a16="http://schemas.microsoft.com/office/drawing/2014/main" id="{1FDC4C56-3594-4D86-97B7-AAA5ED399325}"/>
              </a:ext>
            </a:extLst>
          </p:cNvPr>
          <p:cNvSpPr txBox="1">
            <a:spLocks noChangeArrowheads="1"/>
          </p:cNvSpPr>
          <p:nvPr>
            <p:custDataLst>
              <p:tags r:id="rId2"/>
            </p:custDataLst>
          </p:nvPr>
        </p:nvSpPr>
        <p:spPr bwMode="auto">
          <a:xfrm>
            <a:off x="1175146" y="239758"/>
            <a:ext cx="363282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Times New Roman" panose="02020603050405020304" pitchFamily="18" charset="0"/>
                <a:ea typeface="標楷體" charset="0"/>
                <a:cs typeface="Times New Roman" panose="02020603050405020304" pitchFamily="18" charset="0"/>
              </a:rPr>
              <a:t>7R</a:t>
            </a:r>
            <a:r>
              <a:rPr lang="zh-TW" altLang="en-US" sz="3200" b="1" dirty="0">
                <a:solidFill>
                  <a:srgbClr val="000000"/>
                </a:solidFill>
                <a:latin typeface="Times New Roman" panose="02020603050405020304" pitchFamily="18" charset="0"/>
                <a:ea typeface="標楷體" charset="0"/>
                <a:cs typeface="Times New Roman" panose="02020603050405020304" pitchFamily="18" charset="0"/>
              </a:rPr>
              <a:t>之對策實施一</a:t>
            </a:r>
            <a:endParaRPr lang="en-US" altLang="zh-TW" sz="1600" b="1" dirty="0">
              <a:solidFill>
                <a:srgbClr val="000000"/>
              </a:solidFill>
              <a:latin typeface="Times New Roman" panose="02020603050405020304" pitchFamily="18" charset="0"/>
              <a:ea typeface="標楷體" charset="0"/>
              <a:cs typeface="Times New Roman" panose="02020603050405020304" pitchFamily="18" charset="0"/>
            </a:endParaRPr>
          </a:p>
        </p:txBody>
      </p:sp>
      <p:sp>
        <p:nvSpPr>
          <p:cNvPr id="20" name="矩形 19">
            <a:extLst>
              <a:ext uri="{FF2B5EF4-FFF2-40B4-BE49-F238E27FC236}">
                <a16:creationId xmlns:a16="http://schemas.microsoft.com/office/drawing/2014/main" id="{9023B922-9C5C-48B8-BB0B-8A2EA169F3D3}"/>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05</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pic>
        <p:nvPicPr>
          <p:cNvPr id="28" name="圖片 27">
            <a:extLst>
              <a:ext uri="{FF2B5EF4-FFF2-40B4-BE49-F238E27FC236}">
                <a16:creationId xmlns:a16="http://schemas.microsoft.com/office/drawing/2014/main" id="{FA3037B1-0E2B-4584-AC3E-FFBC54B928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0" y="2004921"/>
            <a:ext cx="4880247" cy="3194344"/>
          </a:xfrm>
          <a:prstGeom prst="rect">
            <a:avLst/>
          </a:prstGeom>
        </p:spPr>
      </p:pic>
      <p:pic>
        <p:nvPicPr>
          <p:cNvPr id="30" name="圖片 29">
            <a:extLst>
              <a:ext uri="{FF2B5EF4-FFF2-40B4-BE49-F238E27FC236}">
                <a16:creationId xmlns:a16="http://schemas.microsoft.com/office/drawing/2014/main" id="{AFBEA056-D35D-401B-B2AD-FA42187BF9E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30020" y="2467767"/>
            <a:ext cx="5015071" cy="2507536"/>
          </a:xfrm>
          <a:prstGeom prst="rect">
            <a:avLst/>
          </a:prstGeom>
        </p:spPr>
      </p:pic>
      <p:pic>
        <p:nvPicPr>
          <p:cNvPr id="32" name="圖片 31">
            <a:extLst>
              <a:ext uri="{FF2B5EF4-FFF2-40B4-BE49-F238E27FC236}">
                <a16:creationId xmlns:a16="http://schemas.microsoft.com/office/drawing/2014/main" id="{A3088468-5DF2-4C44-85E2-89E6C82EDD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293127" y="1602288"/>
            <a:ext cx="4888856" cy="4418271"/>
          </a:xfrm>
          <a:prstGeom prst="rect">
            <a:avLst/>
          </a:prstGeom>
        </p:spPr>
      </p:pic>
      <p:pic>
        <p:nvPicPr>
          <p:cNvPr id="34" name="圖片 33">
            <a:extLst>
              <a:ext uri="{FF2B5EF4-FFF2-40B4-BE49-F238E27FC236}">
                <a16:creationId xmlns:a16="http://schemas.microsoft.com/office/drawing/2014/main" id="{5A557A90-07D2-44E0-A1AE-B494E019FE8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30019" y="2544999"/>
            <a:ext cx="4928570" cy="2710713"/>
          </a:xfrm>
          <a:prstGeom prst="rect">
            <a:avLst/>
          </a:prstGeom>
        </p:spPr>
      </p:pic>
      <p:pic>
        <p:nvPicPr>
          <p:cNvPr id="36" name="圖片 35">
            <a:extLst>
              <a:ext uri="{FF2B5EF4-FFF2-40B4-BE49-F238E27FC236}">
                <a16:creationId xmlns:a16="http://schemas.microsoft.com/office/drawing/2014/main" id="{9306F4D6-7170-4032-9191-FB8652DDF8D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2691" y="1684647"/>
            <a:ext cx="4423226" cy="4431416"/>
          </a:xfrm>
          <a:prstGeom prst="rect">
            <a:avLst/>
          </a:prstGeom>
        </p:spPr>
      </p:pic>
      <p:pic>
        <p:nvPicPr>
          <p:cNvPr id="38" name="圖片 37">
            <a:extLst>
              <a:ext uri="{FF2B5EF4-FFF2-40B4-BE49-F238E27FC236}">
                <a16:creationId xmlns:a16="http://schemas.microsoft.com/office/drawing/2014/main" id="{08CD4D93-2B71-4202-8F5E-452C36466AE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06955" y="2449495"/>
            <a:ext cx="4598962" cy="2727902"/>
          </a:xfrm>
          <a:prstGeom prst="rect">
            <a:avLst/>
          </a:prstGeom>
        </p:spPr>
      </p:pic>
    </p:spTree>
    <p:extLst>
      <p:ext uri="{BB962C8B-B14F-4D97-AF65-F5344CB8AC3E}">
        <p14:creationId xmlns:p14="http://schemas.microsoft.com/office/powerpoint/2010/main" val="750259356"/>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subTnLst>
                                    <p:set>
                                      <p:cBhvr override="childStyle">
                                        <p:cTn dur="1" fill="hold" display="0" masterRel="nextClick" afterEffect="1"/>
                                        <p:tgtEl>
                                          <p:spTgt spid="30"/>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subTnLst>
                                    <p:set>
                                      <p:cBhvr override="childStyle">
                                        <p:cTn dur="1" fill="hold" display="0" masterRel="nextClick" afterEffect="1"/>
                                        <p:tgtEl>
                                          <p:spTgt spid="32"/>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subTnLst>
                                    <p:set>
                                      <p:cBhvr override="childStyle">
                                        <p:cTn dur="1" fill="hold" display="0" masterRel="nextClick" afterEffect="1"/>
                                        <p:tgtEl>
                                          <p:spTgt spid="34"/>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subTnLst>
                                    <p:set>
                                      <p:cBhvr override="childStyle">
                                        <p:cTn dur="1" fill="hold" display="0" masterRel="nextClick" afterEffect="1"/>
                                        <p:tgtEl>
                                          <p:spTgt spid="36"/>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椭圆 33"/>
          <p:cNvSpPr/>
          <p:nvPr/>
        </p:nvSpPr>
        <p:spPr>
          <a:xfrm>
            <a:off x="10659050" y="5214226"/>
            <a:ext cx="1184874" cy="1206021"/>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7" name="iṣḷiḑé"/>
          <p:cNvSpPr/>
          <p:nvPr/>
        </p:nvSpPr>
        <p:spPr bwMode="auto">
          <a:xfrm rot="1333271">
            <a:off x="10893504" y="5397194"/>
            <a:ext cx="696086" cy="8400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tx2">
              <a:lumMod val="40000"/>
              <a:lumOff val="60000"/>
            </a:schemeClr>
          </a:solidFill>
          <a:ln>
            <a:noFill/>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pic>
        <p:nvPicPr>
          <p:cNvPr id="23" name="圖片 22">
            <a:extLst>
              <a:ext uri="{FF2B5EF4-FFF2-40B4-BE49-F238E27FC236}">
                <a16:creationId xmlns:a16="http://schemas.microsoft.com/office/drawing/2014/main" id="{52F5B2B5-BBAC-4299-B0C3-A5530160C4A0}"/>
              </a:ext>
            </a:extLst>
          </p:cNvPr>
          <p:cNvPicPr>
            <a:picLocks noChangeAspect="1"/>
          </p:cNvPicPr>
          <p:nvPr/>
        </p:nvPicPr>
        <p:blipFill>
          <a:blip r:embed="rId5"/>
          <a:stretch>
            <a:fillRect/>
          </a:stretch>
        </p:blipFill>
        <p:spPr>
          <a:xfrm>
            <a:off x="11440532" y="82983"/>
            <a:ext cx="616128" cy="556885"/>
          </a:xfrm>
          <a:prstGeom prst="rect">
            <a:avLst/>
          </a:prstGeom>
        </p:spPr>
      </p:pic>
      <p:sp>
        <p:nvSpPr>
          <p:cNvPr id="22" name="矩形 21">
            <a:extLst>
              <a:ext uri="{FF2B5EF4-FFF2-40B4-BE49-F238E27FC236}">
                <a16:creationId xmlns:a16="http://schemas.microsoft.com/office/drawing/2014/main" id="{BB1B32A5-E3CA-4AE5-8606-397A10607D13}"/>
              </a:ext>
            </a:extLst>
          </p:cNvPr>
          <p:cNvSpPr/>
          <p:nvPr/>
        </p:nvSpPr>
        <p:spPr>
          <a:xfrm>
            <a:off x="1163782" y="1608108"/>
            <a:ext cx="4184074" cy="1357746"/>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4" name="矩形 23">
            <a:extLst>
              <a:ext uri="{FF2B5EF4-FFF2-40B4-BE49-F238E27FC236}">
                <a16:creationId xmlns:a16="http://schemas.microsoft.com/office/drawing/2014/main" id="{C264F210-96DF-458D-8AF8-768A03CC945B}"/>
              </a:ext>
            </a:extLst>
          </p:cNvPr>
          <p:cNvSpPr/>
          <p:nvPr/>
        </p:nvSpPr>
        <p:spPr>
          <a:xfrm>
            <a:off x="1249479" y="1711688"/>
            <a:ext cx="1732520" cy="1159384"/>
          </a:xfrm>
          <a:prstGeom prst="rect">
            <a:avLst/>
          </a:prstGeom>
          <a:solidFill>
            <a:schemeClr val="accent1">
              <a:lumMod val="20000"/>
              <a:lumOff val="80000"/>
            </a:schemeClr>
          </a:solidFill>
          <a:ln>
            <a:solidFill>
              <a:srgbClr val="DAE3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提升生產線平衡率</a:t>
            </a: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p:txBody>
      </p:sp>
      <p:sp>
        <p:nvSpPr>
          <p:cNvPr id="25" name="文字方塊 24">
            <a:extLst>
              <a:ext uri="{FF2B5EF4-FFF2-40B4-BE49-F238E27FC236}">
                <a16:creationId xmlns:a16="http://schemas.microsoft.com/office/drawing/2014/main" id="{5C91681F-7636-4FED-B397-E5A1FAAB0394}"/>
              </a:ext>
            </a:extLst>
          </p:cNvPr>
          <p:cNvSpPr txBox="1"/>
          <p:nvPr/>
        </p:nvSpPr>
        <p:spPr>
          <a:xfrm>
            <a:off x="3350871" y="1933710"/>
            <a:ext cx="1766323"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機型：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製程：</a:t>
            </a:r>
            <a:r>
              <a:rPr lang="en-US" altLang="zh-TW" sz="2000" b="1"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rPr>
              <a:t>7</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R</a:t>
            </a:r>
            <a:endPar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文字方塊 1">
            <a:extLst>
              <a:ext uri="{FF2B5EF4-FFF2-40B4-BE49-F238E27FC236}">
                <a16:creationId xmlns:a16="http://schemas.microsoft.com/office/drawing/2014/main" id="{A219E252-814B-4A42-88F6-6086630D115F}"/>
              </a:ext>
            </a:extLst>
          </p:cNvPr>
          <p:cNvSpPr txBox="1"/>
          <p:nvPr/>
        </p:nvSpPr>
        <p:spPr>
          <a:xfrm>
            <a:off x="6439344" y="1608108"/>
            <a:ext cx="4098377" cy="3367397"/>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改善原因：</a:t>
            </a:r>
            <a:endPar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瓶頸工作站與其他工作站的作業時間還有些需差距，進行改善消除閒置浪費。</a:t>
            </a:r>
            <a:endPar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改善手法：</a:t>
            </a:r>
          </a:p>
          <a:p>
            <a:pPr lvl="0">
              <a:lnSpc>
                <a:spcPct val="150000"/>
              </a:lnSpc>
            </a:pPr>
            <a:r>
              <a:rPr lang="zh-TW" altLang="en-US"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使用</a:t>
            </a:r>
            <a:r>
              <a:rPr lang="en-US" altLang="zh-TW"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【ECRS</a:t>
            </a:r>
            <a:r>
              <a:rPr lang="zh-TW" altLang="en-US"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分析手法</a:t>
            </a:r>
            <a:r>
              <a:rPr lang="en-US" altLang="zh-TW"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針對</a:t>
            </a:r>
            <a:r>
              <a:rPr lang="en-US" altLang="zh-TW"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7R</a:t>
            </a:r>
            <a:r>
              <a:rPr lang="zh-TW" altLang="en-US"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流水線上部分工作站，透過與主管以及工程師予以評估以及調整，進行改善對策。</a:t>
            </a:r>
            <a:endPar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矩形: 圓角 6">
            <a:extLst>
              <a:ext uri="{FF2B5EF4-FFF2-40B4-BE49-F238E27FC236}">
                <a16:creationId xmlns:a16="http://schemas.microsoft.com/office/drawing/2014/main" id="{DE246E06-E484-480D-9BE3-8E9901E67AB4}"/>
              </a:ext>
            </a:extLst>
          </p:cNvPr>
          <p:cNvSpPr/>
          <p:nvPr/>
        </p:nvSpPr>
        <p:spPr>
          <a:xfrm>
            <a:off x="1206629" y="3608640"/>
            <a:ext cx="4184075" cy="2646348"/>
          </a:xfrm>
          <a:prstGeom prst="round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424242"/>
              </a:solidFill>
              <a:effectLst/>
              <a:uLnTx/>
              <a:uFillTx/>
              <a:latin typeface="Arial"/>
              <a:ea typeface="微软雅黑"/>
              <a:cs typeface="+mn-cs"/>
            </a:endParaRPr>
          </a:p>
        </p:txBody>
      </p:sp>
      <p:sp>
        <p:nvSpPr>
          <p:cNvPr id="9" name="文字方塊 8">
            <a:extLst>
              <a:ext uri="{FF2B5EF4-FFF2-40B4-BE49-F238E27FC236}">
                <a16:creationId xmlns:a16="http://schemas.microsoft.com/office/drawing/2014/main" id="{F28926C1-3564-4188-B4E5-B56C18008363}"/>
              </a:ext>
            </a:extLst>
          </p:cNvPr>
          <p:cNvSpPr txBox="1"/>
          <p:nvPr/>
        </p:nvSpPr>
        <p:spPr>
          <a:xfrm>
            <a:off x="1489550" y="3426511"/>
            <a:ext cx="1252377" cy="40011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sz="2000"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rPr>
              <a:t>現況</a:t>
            </a:r>
            <a:r>
              <a:rPr kumimoji="0" lang="zh-TW" alt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描述</a:t>
            </a:r>
          </a:p>
        </p:txBody>
      </p:sp>
      <p:graphicFrame>
        <p:nvGraphicFramePr>
          <p:cNvPr id="3" name="表格 2">
            <a:extLst>
              <a:ext uri="{FF2B5EF4-FFF2-40B4-BE49-F238E27FC236}">
                <a16:creationId xmlns:a16="http://schemas.microsoft.com/office/drawing/2014/main" id="{7E6AF30E-0D5B-4DE1-B07A-79339B69CE84}"/>
              </a:ext>
            </a:extLst>
          </p:cNvPr>
          <p:cNvGraphicFramePr>
            <a:graphicFrameLocks noGrp="1"/>
          </p:cNvGraphicFramePr>
          <p:nvPr>
            <p:extLst>
              <p:ext uri="{D42A27DB-BD31-4B8C-83A1-F6EECF244321}">
                <p14:modId xmlns:p14="http://schemas.microsoft.com/office/powerpoint/2010/main" val="1810912363"/>
              </p:ext>
            </p:extLst>
          </p:nvPr>
        </p:nvGraphicFramePr>
        <p:xfrm>
          <a:off x="1484844" y="3862985"/>
          <a:ext cx="3627643" cy="2194560"/>
        </p:xfrm>
        <a:graphic>
          <a:graphicData uri="http://schemas.openxmlformats.org/drawingml/2006/table">
            <a:tbl>
              <a:tblPr firstRow="1" firstCol="1" bandRow="1">
                <a:tableStyleId>{3B4B98B0-60AC-42C2-AFA5-B58CD77FA1E5}</a:tableStyleId>
              </a:tblPr>
              <a:tblGrid>
                <a:gridCol w="1906233">
                  <a:extLst>
                    <a:ext uri="{9D8B030D-6E8A-4147-A177-3AD203B41FA5}">
                      <a16:colId xmlns:a16="http://schemas.microsoft.com/office/drawing/2014/main" val="2932473512"/>
                    </a:ext>
                  </a:extLst>
                </a:gridCol>
                <a:gridCol w="1721410">
                  <a:extLst>
                    <a:ext uri="{9D8B030D-6E8A-4147-A177-3AD203B41FA5}">
                      <a16:colId xmlns:a16="http://schemas.microsoft.com/office/drawing/2014/main" val="4149874696"/>
                    </a:ext>
                  </a:extLst>
                </a:gridCol>
              </a:tblGrid>
              <a:tr h="0">
                <a:tc>
                  <a:txBody>
                    <a:bodyPr/>
                    <a:lstStyle/>
                    <a:p>
                      <a:pPr marL="63500" marR="63500">
                        <a:spcBef>
                          <a:spcPts val="600"/>
                        </a:spcBef>
                        <a:spcAft>
                          <a:spcPts val="0"/>
                        </a:spcAft>
                      </a:pPr>
                      <a:r>
                        <a:rPr lang="zh-TW" sz="1600" kern="100">
                          <a:effectLst/>
                          <a:latin typeface="Times New Roman" panose="02020603050405020304" pitchFamily="18" charset="0"/>
                          <a:ea typeface="標楷體" panose="03000509000000000000" pitchFamily="65" charset="-120"/>
                          <a:cs typeface="Times New Roman" panose="02020603050405020304" pitchFamily="18" charset="0"/>
                        </a:rPr>
                        <a:t>工作站</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a:spcBef>
                          <a:spcPts val="600"/>
                        </a:spcBef>
                        <a:spcAft>
                          <a:spcPts val="0"/>
                        </a:spcAft>
                      </a:pPr>
                      <a:r>
                        <a:rPr lang="zh-TW" sz="1600" kern="100">
                          <a:effectLst/>
                          <a:latin typeface="Times New Roman" panose="02020603050405020304" pitchFamily="18" charset="0"/>
                          <a:ea typeface="標楷體" panose="03000509000000000000" pitchFamily="65" charset="-120"/>
                          <a:cs typeface="Times New Roman" panose="02020603050405020304" pitchFamily="18" charset="0"/>
                        </a:rPr>
                        <a:t>改善前</a:t>
                      </a: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(S)</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4102626"/>
                  </a:ext>
                </a:extLst>
              </a:tr>
              <a:tr h="0">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102.98</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5722364"/>
                  </a:ext>
                </a:extLst>
              </a:tr>
              <a:tr h="0">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117.94</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71139104"/>
                  </a:ext>
                </a:extLst>
              </a:tr>
              <a:tr h="0">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3</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115.53</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76211496"/>
                  </a:ext>
                </a:extLst>
              </a:tr>
              <a:tr h="0">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4</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134.63</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9893454"/>
                  </a:ext>
                </a:extLst>
              </a:tr>
              <a:tr h="0">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5</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116.99</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1936963"/>
                  </a:ext>
                </a:extLst>
              </a:tr>
              <a:tr h="0">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6</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122.08</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9866135"/>
                  </a:ext>
                </a:extLst>
              </a:tr>
              <a:tr h="0">
                <a:tc>
                  <a:txBody>
                    <a:bodyPr/>
                    <a:lstStyle/>
                    <a:p>
                      <a:pPr marL="63500" marR="63500" algn="r">
                        <a:spcBef>
                          <a:spcPts val="600"/>
                        </a:spcBef>
                        <a:spcAft>
                          <a:spcPts val="0"/>
                        </a:spcAft>
                      </a:pPr>
                      <a:r>
                        <a:rPr lang="zh-TW" sz="1600" kern="100">
                          <a:effectLst/>
                          <a:latin typeface="Times New Roman" panose="02020603050405020304" pitchFamily="18" charset="0"/>
                          <a:ea typeface="標楷體" panose="03000509000000000000" pitchFamily="65" charset="-120"/>
                          <a:cs typeface="Times New Roman" panose="02020603050405020304" pitchFamily="18" charset="0"/>
                        </a:rPr>
                        <a:t>總時間</a:t>
                      </a: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(S)</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710.15</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7915436"/>
                  </a:ext>
                </a:extLst>
              </a:tr>
              <a:tr h="0">
                <a:tc>
                  <a:txBody>
                    <a:bodyPr/>
                    <a:lstStyle/>
                    <a:p>
                      <a:pPr marL="63500" marR="63500" algn="r">
                        <a:spcBef>
                          <a:spcPts val="600"/>
                        </a:spcBef>
                        <a:spcAft>
                          <a:spcPts val="0"/>
                        </a:spcAft>
                      </a:pPr>
                      <a:r>
                        <a:rPr lang="zh-TW" alt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生產線</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平衡率</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87.91%</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4665049"/>
                  </a:ext>
                </a:extLst>
              </a:tr>
            </a:tbl>
          </a:graphicData>
        </a:graphic>
      </p:graphicFrame>
      <p:sp>
        <p:nvSpPr>
          <p:cNvPr id="26" name="文字方塊 25">
            <a:extLst>
              <a:ext uri="{FF2B5EF4-FFF2-40B4-BE49-F238E27FC236}">
                <a16:creationId xmlns:a16="http://schemas.microsoft.com/office/drawing/2014/main" id="{57EACCD5-BAD8-42E2-9308-124F4DB9CB1D}"/>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36</a:t>
            </a:r>
            <a:endParaRPr dirty="0">
              <a:latin typeface="Times New Roman" pitchFamily="18" charset="0"/>
            </a:endParaRPr>
          </a:p>
        </p:txBody>
      </p:sp>
      <p:grpSp>
        <p:nvGrpSpPr>
          <p:cNvPr id="13" name="PA_淘宝店chenying0907 26">
            <a:extLst>
              <a:ext uri="{FF2B5EF4-FFF2-40B4-BE49-F238E27FC236}">
                <a16:creationId xmlns:a16="http://schemas.microsoft.com/office/drawing/2014/main" id="{D329028F-A785-45E8-A902-CC66A5022335}"/>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4" name="淘宝店chenying0907 37">
              <a:extLst>
                <a:ext uri="{FF2B5EF4-FFF2-40B4-BE49-F238E27FC236}">
                  <a16:creationId xmlns:a16="http://schemas.microsoft.com/office/drawing/2014/main" id="{32E945F6-4A31-409B-A332-57713CC5BE7A}"/>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5" name="淘宝店chenying0907 38">
              <a:extLst>
                <a:ext uri="{FF2B5EF4-FFF2-40B4-BE49-F238E27FC236}">
                  <a16:creationId xmlns:a16="http://schemas.microsoft.com/office/drawing/2014/main" id="{3ABC048E-7D3E-4DBE-B1B4-24EB9C11A982}"/>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6" name="淘宝店chenying0907 39">
              <a:extLst>
                <a:ext uri="{FF2B5EF4-FFF2-40B4-BE49-F238E27FC236}">
                  <a16:creationId xmlns:a16="http://schemas.microsoft.com/office/drawing/2014/main" id="{06BAE9E8-E7D3-4C16-8840-147C497DEEF1}"/>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9" name="PA_文本框 4">
            <a:extLst>
              <a:ext uri="{FF2B5EF4-FFF2-40B4-BE49-F238E27FC236}">
                <a16:creationId xmlns:a16="http://schemas.microsoft.com/office/drawing/2014/main" id="{954DDAD8-C58D-45FD-B0F2-233461C3AE0A}"/>
              </a:ext>
            </a:extLst>
          </p:cNvPr>
          <p:cNvSpPr txBox="1">
            <a:spLocks noChangeArrowheads="1"/>
          </p:cNvSpPr>
          <p:nvPr>
            <p:custDataLst>
              <p:tags r:id="rId2"/>
            </p:custDataLst>
          </p:nvPr>
        </p:nvSpPr>
        <p:spPr bwMode="auto">
          <a:xfrm>
            <a:off x="1175146" y="239758"/>
            <a:ext cx="356400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標楷體" charset="0"/>
                <a:ea typeface="標楷體" charset="0"/>
              </a:rPr>
              <a:t>7R</a:t>
            </a:r>
            <a:r>
              <a:rPr lang="zh-TW" altLang="en-US" sz="3200" b="1" dirty="0">
                <a:solidFill>
                  <a:srgbClr val="000000"/>
                </a:solidFill>
                <a:latin typeface="標楷體" charset="0"/>
                <a:ea typeface="標楷體" charset="0"/>
              </a:rPr>
              <a:t>之對策實施二</a:t>
            </a:r>
            <a:r>
              <a:rPr lang="en-US" altLang="zh-TW" sz="1600" b="1" dirty="0">
                <a:solidFill>
                  <a:srgbClr val="000000"/>
                </a:solidFill>
                <a:latin typeface="Times New Roman" panose="02020603050405020304" pitchFamily="18" charset="0"/>
                <a:ea typeface="標楷體" charset="0"/>
                <a:cs typeface="Times New Roman" panose="02020603050405020304" pitchFamily="18" charset="0"/>
              </a:rPr>
              <a:t>(1/2)</a:t>
            </a:r>
            <a:endParaRPr lang="en-US" altLang="zh-TW" sz="3200" b="1" dirty="0">
              <a:solidFill>
                <a:srgbClr val="000000"/>
              </a:solidFill>
              <a:latin typeface="Times New Roman" panose="02020603050405020304" pitchFamily="18" charset="0"/>
              <a:ea typeface="標楷體" charset="0"/>
              <a:cs typeface="Times New Roman" panose="02020603050405020304" pitchFamily="18" charset="0"/>
            </a:endParaRPr>
          </a:p>
        </p:txBody>
      </p:sp>
      <p:sp>
        <p:nvSpPr>
          <p:cNvPr id="20" name="矩形 19">
            <a:extLst>
              <a:ext uri="{FF2B5EF4-FFF2-40B4-BE49-F238E27FC236}">
                <a16:creationId xmlns:a16="http://schemas.microsoft.com/office/drawing/2014/main" id="{48803ADB-FA57-4C02-84AB-E62E774FCA2C}"/>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05</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4627512"/>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椭圆 33"/>
          <p:cNvSpPr/>
          <p:nvPr/>
        </p:nvSpPr>
        <p:spPr>
          <a:xfrm>
            <a:off x="10659050" y="5214226"/>
            <a:ext cx="1184874" cy="1206021"/>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7" name="iṣḷiḑé"/>
          <p:cNvSpPr/>
          <p:nvPr/>
        </p:nvSpPr>
        <p:spPr bwMode="auto">
          <a:xfrm rot="1333271">
            <a:off x="10893504" y="5397194"/>
            <a:ext cx="696086" cy="8400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tx2">
              <a:lumMod val="40000"/>
              <a:lumOff val="60000"/>
            </a:schemeClr>
          </a:solidFill>
          <a:ln>
            <a:noFill/>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pic>
        <p:nvPicPr>
          <p:cNvPr id="23" name="圖片 22">
            <a:extLst>
              <a:ext uri="{FF2B5EF4-FFF2-40B4-BE49-F238E27FC236}">
                <a16:creationId xmlns:a16="http://schemas.microsoft.com/office/drawing/2014/main" id="{52F5B2B5-BBAC-4299-B0C3-A5530160C4A0}"/>
              </a:ext>
            </a:extLst>
          </p:cNvPr>
          <p:cNvPicPr>
            <a:picLocks noChangeAspect="1"/>
          </p:cNvPicPr>
          <p:nvPr/>
        </p:nvPicPr>
        <p:blipFill>
          <a:blip r:embed="rId5"/>
          <a:stretch>
            <a:fillRect/>
          </a:stretch>
        </p:blipFill>
        <p:spPr>
          <a:xfrm>
            <a:off x="11440532" y="82983"/>
            <a:ext cx="616128" cy="556885"/>
          </a:xfrm>
          <a:prstGeom prst="rect">
            <a:avLst/>
          </a:prstGeom>
        </p:spPr>
      </p:pic>
      <p:sp>
        <p:nvSpPr>
          <p:cNvPr id="25" name="文字方塊 24">
            <a:extLst>
              <a:ext uri="{FF2B5EF4-FFF2-40B4-BE49-F238E27FC236}">
                <a16:creationId xmlns:a16="http://schemas.microsoft.com/office/drawing/2014/main" id="{5C91681F-7636-4FED-B397-E5A1FAAB0394}"/>
              </a:ext>
            </a:extLst>
          </p:cNvPr>
          <p:cNvSpPr txBox="1"/>
          <p:nvPr/>
        </p:nvSpPr>
        <p:spPr>
          <a:xfrm>
            <a:off x="3451454" y="1810818"/>
            <a:ext cx="1928332"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機型：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製程：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5RA</a:t>
            </a:r>
            <a:endPar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2" name="表格 1">
            <a:extLst>
              <a:ext uri="{FF2B5EF4-FFF2-40B4-BE49-F238E27FC236}">
                <a16:creationId xmlns:a16="http://schemas.microsoft.com/office/drawing/2014/main" id="{5013187F-2117-427F-9E28-60A8AE0D2317}"/>
              </a:ext>
            </a:extLst>
          </p:cNvPr>
          <p:cNvGraphicFramePr>
            <a:graphicFrameLocks noGrp="1"/>
          </p:cNvGraphicFramePr>
          <p:nvPr>
            <p:extLst>
              <p:ext uri="{D42A27DB-BD31-4B8C-83A1-F6EECF244321}">
                <p14:modId xmlns:p14="http://schemas.microsoft.com/office/powerpoint/2010/main" val="3897997071"/>
              </p:ext>
            </p:extLst>
          </p:nvPr>
        </p:nvGraphicFramePr>
        <p:xfrm>
          <a:off x="2244437" y="1553093"/>
          <a:ext cx="6576288" cy="2720526"/>
        </p:xfrm>
        <a:graphic>
          <a:graphicData uri="http://schemas.openxmlformats.org/drawingml/2006/table">
            <a:tbl>
              <a:tblPr firstRow="1" firstCol="1" bandRow="1">
                <a:tableStyleId>{912C8C85-51F0-491E-9774-3900AFEF0FD7}</a:tableStyleId>
              </a:tblPr>
              <a:tblGrid>
                <a:gridCol w="3288144">
                  <a:extLst>
                    <a:ext uri="{9D8B030D-6E8A-4147-A177-3AD203B41FA5}">
                      <a16:colId xmlns:a16="http://schemas.microsoft.com/office/drawing/2014/main" val="1415642770"/>
                    </a:ext>
                  </a:extLst>
                </a:gridCol>
                <a:gridCol w="3288144">
                  <a:extLst>
                    <a:ext uri="{9D8B030D-6E8A-4147-A177-3AD203B41FA5}">
                      <a16:colId xmlns:a16="http://schemas.microsoft.com/office/drawing/2014/main" val="1432258466"/>
                    </a:ext>
                  </a:extLst>
                </a:gridCol>
              </a:tblGrid>
              <a:tr h="655008">
                <a:tc>
                  <a:txBody>
                    <a:bodyPr/>
                    <a:lstStyle/>
                    <a:p>
                      <a:pPr marL="285750" marR="63500" lvl="0" indent="-285750">
                        <a:spcBef>
                          <a:spcPts val="600"/>
                        </a:spcBef>
                        <a:spcAft>
                          <a:spcPts val="0"/>
                        </a:spcAft>
                        <a:buFont typeface="Arial" panose="020B0604020202020204" pitchFamily="34" charset="0"/>
                        <a:buChar char="•"/>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key board FFC 8 pin cable</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插在</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M/B</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裡。</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63500" lvl="0" indent="-285750">
                        <a:spcBef>
                          <a:spcPts val="600"/>
                        </a:spcBef>
                        <a:spcAft>
                          <a:spcPts val="0"/>
                        </a:spcAft>
                        <a:buFont typeface="Arial" panose="020B0604020202020204" pitchFamily="34" charset="0"/>
                        <a:buChar char="•"/>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鎖上左下角螺絲。</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0995462"/>
                  </a:ext>
                </a:extLst>
              </a:tr>
              <a:tr h="2065518">
                <a:tc>
                  <a:txBody>
                    <a:bodyPr/>
                    <a:lstStyle/>
                    <a:p>
                      <a:pPr marL="0" marR="63500" lvl="0" indent="0">
                        <a:spcBef>
                          <a:spcPts val="600"/>
                        </a:spcBef>
                        <a:spcAft>
                          <a:spcPts val="0"/>
                        </a:spcAft>
                        <a:buFont typeface="Arial" panose="020B0604020202020204" pitchFamily="34" charset="0"/>
                        <a:buNone/>
                      </a:pPr>
                      <a:endParaRPr lang="en-US"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marL="0" marR="63500" lvl="0" indent="0">
                        <a:spcBef>
                          <a:spcPts val="600"/>
                        </a:spcBef>
                        <a:spcAft>
                          <a:spcPts val="0"/>
                        </a:spcAft>
                        <a:buFont typeface="Arial" panose="020B0604020202020204" pitchFamily="34" charset="0"/>
                        <a:buNone/>
                      </a:pPr>
                      <a:endParaRPr lang="en-US"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marL="0" marR="63500" lvl="0" indent="0">
                        <a:spcBef>
                          <a:spcPts val="600"/>
                        </a:spcBef>
                        <a:spcAft>
                          <a:spcPts val="0"/>
                        </a:spcAft>
                        <a:buFont typeface="Arial" panose="020B0604020202020204" pitchFamily="34" charset="0"/>
                        <a:buNone/>
                      </a:pPr>
                      <a:endParaRPr lang="en-US"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marL="0" marR="63500" lvl="0" indent="0">
                        <a:spcBef>
                          <a:spcPts val="600"/>
                        </a:spcBef>
                        <a:spcAft>
                          <a:spcPts val="0"/>
                        </a:spcAft>
                        <a:buFont typeface="Arial" panose="020B0604020202020204" pitchFamily="34" charset="0"/>
                        <a:buNone/>
                      </a:pPr>
                      <a:endParaRPr lang="en-US"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marL="0" marR="63500" lvl="0" indent="0">
                        <a:spcBef>
                          <a:spcPts val="600"/>
                        </a:spcBef>
                        <a:spcAft>
                          <a:spcPts val="0"/>
                        </a:spcAft>
                        <a:buFont typeface="Arial" panose="020B0604020202020204" pitchFamily="34" charset="0"/>
                        <a:buNone/>
                      </a:pPr>
                      <a:endParaRPr lang="en-US"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p>
                      <a:pPr marL="0" marR="63500" lvl="0" indent="0">
                        <a:spcBef>
                          <a:spcPts val="600"/>
                        </a:spcBef>
                        <a:spcAft>
                          <a:spcPts val="0"/>
                        </a:spcAft>
                        <a:buFont typeface="Arial" panose="020B0604020202020204" pitchFamily="34" charset="0"/>
                        <a:buNone/>
                      </a:pP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marR="63500" lvl="0" indent="-285750">
                        <a:spcBef>
                          <a:spcPts val="600"/>
                        </a:spcBef>
                        <a:spcAft>
                          <a:spcPts val="0"/>
                        </a:spcAft>
                        <a:buFont typeface="Arial" panose="020B0604020202020204" pitchFamily="34" charset="0"/>
                        <a:buChar char="•"/>
                      </a:pP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7060376"/>
                  </a:ext>
                </a:extLst>
              </a:tr>
            </a:tbl>
          </a:graphicData>
        </a:graphic>
      </p:graphicFrame>
      <p:pic>
        <p:nvPicPr>
          <p:cNvPr id="3" name="圖片 2">
            <a:extLst>
              <a:ext uri="{FF2B5EF4-FFF2-40B4-BE49-F238E27FC236}">
                <a16:creationId xmlns:a16="http://schemas.microsoft.com/office/drawing/2014/main" id="{828A3CBC-FFCE-4189-A568-D841A10A1438}"/>
              </a:ext>
            </a:extLst>
          </p:cNvPr>
          <p:cNvPicPr>
            <a:picLocks noChangeAspect="1"/>
          </p:cNvPicPr>
          <p:nvPr/>
        </p:nvPicPr>
        <p:blipFill>
          <a:blip r:embed="rId6"/>
          <a:stretch>
            <a:fillRect/>
          </a:stretch>
        </p:blipFill>
        <p:spPr>
          <a:xfrm>
            <a:off x="2353330" y="2417997"/>
            <a:ext cx="3127345" cy="1562694"/>
          </a:xfrm>
          <a:prstGeom prst="rect">
            <a:avLst/>
          </a:prstGeom>
        </p:spPr>
      </p:pic>
      <p:pic>
        <p:nvPicPr>
          <p:cNvPr id="4" name="圖片 3">
            <a:extLst>
              <a:ext uri="{FF2B5EF4-FFF2-40B4-BE49-F238E27FC236}">
                <a16:creationId xmlns:a16="http://schemas.microsoft.com/office/drawing/2014/main" id="{087252B8-E338-4603-8018-8377ED8A1401}"/>
              </a:ext>
            </a:extLst>
          </p:cNvPr>
          <p:cNvPicPr>
            <a:picLocks noChangeAspect="1"/>
          </p:cNvPicPr>
          <p:nvPr/>
        </p:nvPicPr>
        <p:blipFill>
          <a:blip r:embed="rId7"/>
          <a:stretch>
            <a:fillRect/>
          </a:stretch>
        </p:blipFill>
        <p:spPr>
          <a:xfrm>
            <a:off x="5728468" y="2417997"/>
            <a:ext cx="2937949" cy="1562694"/>
          </a:xfrm>
          <a:prstGeom prst="rect">
            <a:avLst/>
          </a:prstGeom>
        </p:spPr>
      </p:pic>
      <p:sp>
        <p:nvSpPr>
          <p:cNvPr id="5" name="文字方塊 4">
            <a:extLst>
              <a:ext uri="{FF2B5EF4-FFF2-40B4-BE49-F238E27FC236}">
                <a16:creationId xmlns:a16="http://schemas.microsoft.com/office/drawing/2014/main" id="{B4F3DD7E-36DC-483E-B270-73FC0C053982}"/>
              </a:ext>
            </a:extLst>
          </p:cNvPr>
          <p:cNvSpPr txBox="1"/>
          <p:nvPr/>
        </p:nvSpPr>
        <p:spPr>
          <a:xfrm>
            <a:off x="1703625" y="4643408"/>
            <a:ext cx="8286167" cy="1443472"/>
          </a:xfrm>
          <a:prstGeom prst="rect">
            <a:avLst/>
          </a:prstGeom>
          <a:noFill/>
        </p:spPr>
        <p:txBody>
          <a:bodyPr wrap="square" rtlCol="0">
            <a:spAutoFit/>
          </a:bodyPr>
          <a:lstStyle/>
          <a:p>
            <a:pPr marL="63500" marR="63500" indent="304800" algn="just">
              <a:lnSpc>
                <a:spcPct val="150000"/>
              </a:lnSpc>
              <a:spcBef>
                <a:spcPts val="600"/>
              </a:spcBef>
              <a:spcAft>
                <a:spcPts val="0"/>
              </a:spcAft>
            </a:pPr>
            <a:r>
              <a:rPr lang="zh-TW" altLang="zh-TW" dirty="0">
                <a:latin typeface="Times New Roman" panose="02020603050405020304" pitchFamily="18" charset="0"/>
                <a:ea typeface="標楷體" panose="03000509000000000000" pitchFamily="65" charset="-120"/>
              </a:rPr>
              <a:t>針對瓶頸工作站作業內容進行調整</a:t>
            </a:r>
            <a:r>
              <a:rPr lang="zh-TW" altLang="en-US" dirty="0">
                <a:latin typeface="Times New Roman" panose="02020603050405020304" pitchFamily="18" charset="0"/>
                <a:ea typeface="標楷體" panose="03000509000000000000" pitchFamily="65" charset="-120"/>
              </a:rPr>
              <a:t>：</a:t>
            </a:r>
            <a:endParaRPr lang="en-US" altLang="zh-TW" dirty="0">
              <a:latin typeface="Times New Roman" panose="02020603050405020304" pitchFamily="18" charset="0"/>
              <a:ea typeface="標楷體" panose="03000509000000000000" pitchFamily="65" charset="-120"/>
            </a:endParaRPr>
          </a:p>
          <a:p>
            <a:pPr marL="63500" marR="63500" indent="304800" algn="just">
              <a:lnSpc>
                <a:spcPct val="150000"/>
              </a:lnSpc>
              <a:spcBef>
                <a:spcPts val="600"/>
              </a:spcBef>
              <a:spcAft>
                <a:spcPts val="0"/>
              </a:spcAft>
            </a:pPr>
            <a:r>
              <a:rPr lang="zh-TW" altLang="en-US" dirty="0">
                <a:latin typeface="Times New Roman" panose="02020603050405020304" pitchFamily="18" charset="0"/>
                <a:ea typeface="標楷體" panose="03000509000000000000" pitchFamily="65" charset="-120"/>
                <a:sym typeface="Wingdings" panose="05000000000000000000" pitchFamily="2" charset="2"/>
              </a:rPr>
              <a:t></a:t>
            </a:r>
            <a:r>
              <a:rPr lang="zh-TW" altLang="zh-TW" dirty="0">
                <a:latin typeface="Times New Roman" panose="02020603050405020304" pitchFamily="18" charset="0"/>
                <a:ea typeface="標楷體" panose="03000509000000000000" pitchFamily="65" charset="-120"/>
              </a:rPr>
              <a:t>第四</a:t>
            </a:r>
            <a:r>
              <a:rPr lang="zh-TW" altLang="en-US" dirty="0">
                <a:latin typeface="Times New Roman" panose="02020603050405020304" pitchFamily="18" charset="0"/>
                <a:ea typeface="標楷體" panose="03000509000000000000" pitchFamily="65" charset="-120"/>
              </a:rPr>
              <a:t>工作站</a:t>
            </a:r>
            <a:r>
              <a:rPr lang="zh-TW" altLang="zh-TW" dirty="0">
                <a:latin typeface="Times New Roman" panose="02020603050405020304" pitchFamily="18" charset="0"/>
                <a:ea typeface="標楷體" panose="03000509000000000000" pitchFamily="65" charset="-120"/>
              </a:rPr>
              <a:t>中的</a:t>
            </a:r>
            <a:r>
              <a:rPr lang="zh-TW" altLang="en-US" dirty="0">
                <a:latin typeface="Times New Roman" panose="02020603050405020304" pitchFamily="18" charset="0"/>
                <a:ea typeface="標楷體" panose="03000509000000000000" pitchFamily="65" charset="-120"/>
              </a:rPr>
              <a:t>「</a:t>
            </a:r>
            <a:r>
              <a:rPr lang="en-US" altLang="zh-TW" dirty="0">
                <a:latin typeface="Times New Roman" panose="02020603050405020304" pitchFamily="18" charset="0"/>
                <a:ea typeface="標楷體" panose="03000509000000000000" pitchFamily="65" charset="-120"/>
              </a:rPr>
              <a:t>key board FFC 8 pin cable</a:t>
            </a:r>
            <a:r>
              <a:rPr lang="zh-TW" altLang="zh-TW" dirty="0">
                <a:latin typeface="Times New Roman" panose="02020603050405020304" pitchFamily="18" charset="0"/>
                <a:ea typeface="標楷體" panose="03000509000000000000" pitchFamily="65" charset="-120"/>
              </a:rPr>
              <a:t>插在</a:t>
            </a:r>
            <a:r>
              <a:rPr lang="en-US" altLang="zh-TW" dirty="0">
                <a:latin typeface="Times New Roman" panose="02020603050405020304" pitchFamily="18" charset="0"/>
                <a:ea typeface="標楷體" panose="03000509000000000000" pitchFamily="65" charset="-120"/>
              </a:rPr>
              <a:t>M/B</a:t>
            </a:r>
            <a:r>
              <a:rPr lang="zh-TW" altLang="en-US" dirty="0">
                <a:latin typeface="Times New Roman" panose="02020603050405020304" pitchFamily="18" charset="0"/>
                <a:ea typeface="標楷體" panose="03000509000000000000" pitchFamily="65" charset="-120"/>
              </a:rPr>
              <a:t>」</a:t>
            </a:r>
            <a:r>
              <a:rPr lang="zh-TW" altLang="zh-TW" dirty="0">
                <a:latin typeface="Times New Roman" panose="02020603050405020304" pitchFamily="18" charset="0"/>
                <a:ea typeface="標楷體" panose="03000509000000000000" pitchFamily="65" charset="-120"/>
              </a:rPr>
              <a:t>移置第三工作站</a:t>
            </a:r>
            <a:r>
              <a:rPr lang="zh-TW" altLang="en-US" dirty="0">
                <a:latin typeface="Times New Roman" panose="02020603050405020304" pitchFamily="18" charset="0"/>
                <a:ea typeface="標楷體" panose="03000509000000000000" pitchFamily="65" charset="-120"/>
              </a:rPr>
              <a:t>。</a:t>
            </a:r>
            <a:endParaRPr lang="en-US" altLang="zh-TW" dirty="0">
              <a:latin typeface="Times New Roman" panose="02020603050405020304" pitchFamily="18" charset="0"/>
              <a:ea typeface="標楷體" panose="03000509000000000000" pitchFamily="65" charset="-120"/>
            </a:endParaRPr>
          </a:p>
          <a:p>
            <a:pPr marL="63500" marR="63500" indent="304800" algn="just">
              <a:lnSpc>
                <a:spcPct val="150000"/>
              </a:lnSpc>
              <a:spcBef>
                <a:spcPts val="600"/>
              </a:spcBef>
              <a:spcAft>
                <a:spcPts val="0"/>
              </a:spcAft>
            </a:pPr>
            <a:r>
              <a:rPr lang="zh-TW" altLang="en-US" dirty="0">
                <a:latin typeface="Times New Roman" panose="02020603050405020304" pitchFamily="18" charset="0"/>
                <a:ea typeface="標楷體" panose="03000509000000000000" pitchFamily="65" charset="-120"/>
                <a:sym typeface="Wingdings" panose="05000000000000000000" pitchFamily="2" charset="2"/>
              </a:rPr>
              <a:t></a:t>
            </a:r>
            <a:r>
              <a:rPr lang="zh-TW" altLang="zh-TW" dirty="0">
                <a:latin typeface="Times New Roman" panose="02020603050405020304" pitchFamily="18" charset="0"/>
                <a:ea typeface="標楷體" panose="03000509000000000000" pitchFamily="65" charset="-120"/>
              </a:rPr>
              <a:t>第四工作站中的</a:t>
            </a:r>
            <a:r>
              <a:rPr lang="zh-TW" altLang="en-US" dirty="0">
                <a:latin typeface="Times New Roman" panose="02020603050405020304" pitchFamily="18" charset="0"/>
                <a:ea typeface="標楷體" panose="03000509000000000000" pitchFamily="65" charset="-120"/>
              </a:rPr>
              <a:t>「</a:t>
            </a:r>
            <a:r>
              <a:rPr lang="zh-TW" altLang="zh-TW" dirty="0">
                <a:latin typeface="Times New Roman" panose="02020603050405020304" pitchFamily="18" charset="0"/>
                <a:ea typeface="標楷體" panose="03000509000000000000" pitchFamily="65" charset="-120"/>
              </a:rPr>
              <a:t>鎖上左下角螺絲</a:t>
            </a:r>
            <a:r>
              <a:rPr lang="zh-TW" altLang="en-US" dirty="0">
                <a:latin typeface="Times New Roman" panose="02020603050405020304" pitchFamily="18" charset="0"/>
                <a:ea typeface="標楷體" panose="03000509000000000000" pitchFamily="65" charset="-120"/>
              </a:rPr>
              <a:t>」移置</a:t>
            </a:r>
            <a:r>
              <a:rPr lang="zh-TW" altLang="zh-TW" dirty="0">
                <a:latin typeface="Times New Roman" panose="02020603050405020304" pitchFamily="18" charset="0"/>
                <a:ea typeface="標楷體" panose="03000509000000000000" pitchFamily="65" charset="-120"/>
              </a:rPr>
              <a:t>第五</a:t>
            </a:r>
            <a:r>
              <a:rPr lang="zh-TW" altLang="en-US" dirty="0">
                <a:latin typeface="Times New Roman" panose="02020603050405020304" pitchFamily="18" charset="0"/>
                <a:ea typeface="標楷體" panose="03000509000000000000" pitchFamily="65" charset="-120"/>
              </a:rPr>
              <a:t>工作</a:t>
            </a:r>
            <a:r>
              <a:rPr lang="zh-TW" altLang="zh-TW" dirty="0">
                <a:latin typeface="Times New Roman" panose="02020603050405020304" pitchFamily="18" charset="0"/>
                <a:ea typeface="標楷體" panose="03000509000000000000" pitchFamily="65" charset="-120"/>
              </a:rPr>
              <a:t>站。</a:t>
            </a:r>
          </a:p>
        </p:txBody>
      </p:sp>
      <p:sp>
        <p:nvSpPr>
          <p:cNvPr id="20" name="文字方塊 19">
            <a:extLst>
              <a:ext uri="{FF2B5EF4-FFF2-40B4-BE49-F238E27FC236}">
                <a16:creationId xmlns:a16="http://schemas.microsoft.com/office/drawing/2014/main" id="{F6532E8B-8D71-4044-8B38-DB442AA9DBAB}"/>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37</a:t>
            </a:r>
            <a:endParaRPr dirty="0">
              <a:latin typeface="Times New Roman" pitchFamily="18" charset="0"/>
            </a:endParaRPr>
          </a:p>
        </p:txBody>
      </p:sp>
      <p:grpSp>
        <p:nvGrpSpPr>
          <p:cNvPr id="11" name="PA_淘宝店chenying0907 26">
            <a:extLst>
              <a:ext uri="{FF2B5EF4-FFF2-40B4-BE49-F238E27FC236}">
                <a16:creationId xmlns:a16="http://schemas.microsoft.com/office/drawing/2014/main" id="{DE0B0CAA-FA34-4AAA-91FB-80C75EF15B9D}"/>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2" name="淘宝店chenying0907 37">
              <a:extLst>
                <a:ext uri="{FF2B5EF4-FFF2-40B4-BE49-F238E27FC236}">
                  <a16:creationId xmlns:a16="http://schemas.microsoft.com/office/drawing/2014/main" id="{F4E22F5D-63AF-472B-8F49-98B48C8CF7E2}"/>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3" name="淘宝店chenying0907 38">
              <a:extLst>
                <a:ext uri="{FF2B5EF4-FFF2-40B4-BE49-F238E27FC236}">
                  <a16:creationId xmlns:a16="http://schemas.microsoft.com/office/drawing/2014/main" id="{AD2A7BE8-60E7-4479-B86B-FFDA586BACA0}"/>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4" name="淘宝店chenying0907 39">
              <a:extLst>
                <a:ext uri="{FF2B5EF4-FFF2-40B4-BE49-F238E27FC236}">
                  <a16:creationId xmlns:a16="http://schemas.microsoft.com/office/drawing/2014/main" id="{F1092FAB-8244-48E0-A156-D0215A083F39}"/>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5" name="PA_文本框 4">
            <a:extLst>
              <a:ext uri="{FF2B5EF4-FFF2-40B4-BE49-F238E27FC236}">
                <a16:creationId xmlns:a16="http://schemas.microsoft.com/office/drawing/2014/main" id="{457F45F5-534A-4120-BBE0-72903C214AA3}"/>
              </a:ext>
            </a:extLst>
          </p:cNvPr>
          <p:cNvSpPr txBox="1">
            <a:spLocks noChangeArrowheads="1"/>
          </p:cNvSpPr>
          <p:nvPr>
            <p:custDataLst>
              <p:tags r:id="rId2"/>
            </p:custDataLst>
          </p:nvPr>
        </p:nvSpPr>
        <p:spPr bwMode="auto">
          <a:xfrm>
            <a:off x="1175147" y="239758"/>
            <a:ext cx="351484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標楷體" charset="0"/>
                <a:ea typeface="標楷體" charset="0"/>
              </a:rPr>
              <a:t>7R</a:t>
            </a:r>
            <a:r>
              <a:rPr lang="zh-TW" altLang="en-US" sz="3200" b="1" dirty="0">
                <a:solidFill>
                  <a:srgbClr val="000000"/>
                </a:solidFill>
                <a:latin typeface="標楷體" charset="0"/>
                <a:ea typeface="標楷體" charset="0"/>
              </a:rPr>
              <a:t>之對策實施二</a:t>
            </a:r>
            <a:r>
              <a:rPr lang="en-US" altLang="zh-TW" sz="1600" b="1" dirty="0">
                <a:solidFill>
                  <a:srgbClr val="000000"/>
                </a:solidFill>
                <a:latin typeface="Times New Roman" panose="02020603050405020304" pitchFamily="18" charset="0"/>
                <a:ea typeface="標楷體" charset="0"/>
                <a:cs typeface="Times New Roman" panose="02020603050405020304" pitchFamily="18" charset="0"/>
              </a:rPr>
              <a:t>(2/2)</a:t>
            </a:r>
            <a:endParaRPr lang="en-US" altLang="zh-TW" sz="3200" b="1" dirty="0">
              <a:solidFill>
                <a:srgbClr val="000000"/>
              </a:solidFill>
              <a:latin typeface="Times New Roman" panose="02020603050405020304" pitchFamily="18" charset="0"/>
              <a:ea typeface="標楷體" charset="0"/>
              <a:cs typeface="Times New Roman" panose="02020603050405020304" pitchFamily="18" charset="0"/>
            </a:endParaRPr>
          </a:p>
        </p:txBody>
      </p:sp>
      <p:sp>
        <p:nvSpPr>
          <p:cNvPr id="16" name="矩形 15">
            <a:extLst>
              <a:ext uri="{FF2B5EF4-FFF2-40B4-BE49-F238E27FC236}">
                <a16:creationId xmlns:a16="http://schemas.microsoft.com/office/drawing/2014/main" id="{8376A6A1-485D-4565-91CE-2CE5926947FC}"/>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05</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6140383"/>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圖片 22">
            <a:extLst>
              <a:ext uri="{FF2B5EF4-FFF2-40B4-BE49-F238E27FC236}">
                <a16:creationId xmlns:a16="http://schemas.microsoft.com/office/drawing/2014/main" id="{52F5B2B5-BBAC-4299-B0C3-A5530160C4A0}"/>
              </a:ext>
            </a:extLst>
          </p:cNvPr>
          <p:cNvPicPr>
            <a:picLocks noChangeAspect="1"/>
          </p:cNvPicPr>
          <p:nvPr/>
        </p:nvPicPr>
        <p:blipFill>
          <a:blip r:embed="rId5"/>
          <a:stretch>
            <a:fillRect/>
          </a:stretch>
        </p:blipFill>
        <p:spPr>
          <a:xfrm>
            <a:off x="11440532" y="82983"/>
            <a:ext cx="616128" cy="556885"/>
          </a:xfrm>
          <a:prstGeom prst="rect">
            <a:avLst/>
          </a:prstGeom>
        </p:spPr>
      </p:pic>
      <p:sp>
        <p:nvSpPr>
          <p:cNvPr id="22" name="矩形 21">
            <a:extLst>
              <a:ext uri="{FF2B5EF4-FFF2-40B4-BE49-F238E27FC236}">
                <a16:creationId xmlns:a16="http://schemas.microsoft.com/office/drawing/2014/main" id="{BB1B32A5-E3CA-4AE5-8606-397A10607D13}"/>
              </a:ext>
            </a:extLst>
          </p:cNvPr>
          <p:cNvSpPr/>
          <p:nvPr/>
        </p:nvSpPr>
        <p:spPr>
          <a:xfrm>
            <a:off x="1163782" y="1608108"/>
            <a:ext cx="4184074" cy="1357746"/>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4" name="矩形 23">
            <a:extLst>
              <a:ext uri="{FF2B5EF4-FFF2-40B4-BE49-F238E27FC236}">
                <a16:creationId xmlns:a16="http://schemas.microsoft.com/office/drawing/2014/main" id="{C264F210-96DF-458D-8AF8-768A03CC945B}"/>
              </a:ext>
            </a:extLst>
          </p:cNvPr>
          <p:cNvSpPr/>
          <p:nvPr/>
        </p:nvSpPr>
        <p:spPr>
          <a:xfrm>
            <a:off x="1249479" y="1711688"/>
            <a:ext cx="1732520" cy="1159384"/>
          </a:xfrm>
          <a:prstGeom prst="rect">
            <a:avLst/>
          </a:prstGeom>
          <a:solidFill>
            <a:schemeClr val="accent1">
              <a:lumMod val="20000"/>
              <a:lumOff val="80000"/>
            </a:schemeClr>
          </a:solidFill>
          <a:ln>
            <a:solidFill>
              <a:srgbClr val="DAE3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減少</a:t>
            </a: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搬運動作</a:t>
            </a: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消除浪費</a:t>
            </a:r>
            <a:endParaRPr kumimoji="0" lang="en-US" altLang="zh-TW" sz="2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p:txBody>
      </p:sp>
      <p:sp>
        <p:nvSpPr>
          <p:cNvPr id="25" name="文字方塊 24">
            <a:extLst>
              <a:ext uri="{FF2B5EF4-FFF2-40B4-BE49-F238E27FC236}">
                <a16:creationId xmlns:a16="http://schemas.microsoft.com/office/drawing/2014/main" id="{5C91681F-7636-4FED-B397-E5A1FAAB0394}"/>
              </a:ext>
            </a:extLst>
          </p:cNvPr>
          <p:cNvSpPr txBox="1"/>
          <p:nvPr/>
        </p:nvSpPr>
        <p:spPr>
          <a:xfrm>
            <a:off x="3350871" y="1933710"/>
            <a:ext cx="1766323"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機型：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製程：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FT</a:t>
            </a:r>
            <a:endPar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文字方塊 1">
            <a:extLst>
              <a:ext uri="{FF2B5EF4-FFF2-40B4-BE49-F238E27FC236}">
                <a16:creationId xmlns:a16="http://schemas.microsoft.com/office/drawing/2014/main" id="{A219E252-814B-4A42-88F6-6086630D115F}"/>
              </a:ext>
            </a:extLst>
          </p:cNvPr>
          <p:cNvSpPr txBox="1"/>
          <p:nvPr/>
        </p:nvSpPr>
        <p:spPr>
          <a:xfrm>
            <a:off x="1163782" y="3293819"/>
            <a:ext cx="4098377" cy="2536400"/>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改善原因：</a:t>
            </a:r>
            <a:endPar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lvl="0">
              <a:lnSpc>
                <a:spcPct val="150000"/>
              </a:lnSpc>
            </a:pPr>
            <a:r>
              <a:rPr lang="zh-TW" altLang="en-US"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作業員們再整個作業流程中，要不斷地走來走去，而且在搬運的過程中，可能就浪費了些許時間，多餘的搬運就是一種浪費，因在搬運過程中無法產生任何附加價值。</a:t>
            </a:r>
            <a:endPar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a:extLst>
              <a:ext uri="{FF2B5EF4-FFF2-40B4-BE49-F238E27FC236}">
                <a16:creationId xmlns:a16="http://schemas.microsoft.com/office/drawing/2014/main" id="{10617840-D2EB-47D2-BD5F-97C3E9CCEC69}"/>
              </a:ext>
            </a:extLst>
          </p:cNvPr>
          <p:cNvSpPr/>
          <p:nvPr/>
        </p:nvSpPr>
        <p:spPr>
          <a:xfrm>
            <a:off x="6469457" y="1434279"/>
            <a:ext cx="4184074" cy="1705403"/>
          </a:xfrm>
          <a:prstGeom prst="rect">
            <a:avLst/>
          </a:prstGeom>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改善手法：</a:t>
            </a:r>
          </a:p>
          <a:p>
            <a:pPr lvl="0">
              <a:lnSpc>
                <a:spcPct val="150000"/>
              </a:lnSpc>
            </a:pPr>
            <a:r>
              <a:rPr lang="zh-TW" altLang="en-US"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使用</a:t>
            </a:r>
            <a:r>
              <a:rPr lang="en-US" altLang="zh-TW"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現場七大浪費</a:t>
            </a:r>
            <a:r>
              <a:rPr lang="en-US" altLang="zh-TW"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搬運的浪費</a:t>
            </a:r>
            <a:r>
              <a:rPr lang="en-US" altLang="zh-TW"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kern="1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，將原先第六段工作與第八段工作間增加一個工作段，縮短搬運距離減少搬運時間。</a:t>
            </a:r>
            <a:endPar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9" name="矩形: 圓角 18">
            <a:extLst>
              <a:ext uri="{FF2B5EF4-FFF2-40B4-BE49-F238E27FC236}">
                <a16:creationId xmlns:a16="http://schemas.microsoft.com/office/drawing/2014/main" id="{17233954-866B-44EF-BBD1-9EA2C07E40AD}"/>
              </a:ext>
            </a:extLst>
          </p:cNvPr>
          <p:cNvSpPr/>
          <p:nvPr/>
        </p:nvSpPr>
        <p:spPr>
          <a:xfrm>
            <a:off x="6469456" y="3704520"/>
            <a:ext cx="4971076" cy="2646348"/>
          </a:xfrm>
          <a:prstGeom prst="round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424242"/>
              </a:solidFill>
              <a:effectLst/>
              <a:uLnTx/>
              <a:uFillTx/>
              <a:latin typeface="Arial"/>
              <a:ea typeface="微软雅黑"/>
              <a:cs typeface="+mn-cs"/>
            </a:endParaRPr>
          </a:p>
        </p:txBody>
      </p:sp>
      <p:sp>
        <p:nvSpPr>
          <p:cNvPr id="20" name="文字方塊 19">
            <a:extLst>
              <a:ext uri="{FF2B5EF4-FFF2-40B4-BE49-F238E27FC236}">
                <a16:creationId xmlns:a16="http://schemas.microsoft.com/office/drawing/2014/main" id="{A46A4CD2-3479-4B98-9F75-36F6D9BF02A1}"/>
              </a:ext>
            </a:extLst>
          </p:cNvPr>
          <p:cNvSpPr txBox="1"/>
          <p:nvPr/>
        </p:nvSpPr>
        <p:spPr>
          <a:xfrm>
            <a:off x="6752377" y="3522391"/>
            <a:ext cx="1252377" cy="40011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現況描述</a:t>
            </a:r>
          </a:p>
        </p:txBody>
      </p:sp>
      <p:pic>
        <p:nvPicPr>
          <p:cNvPr id="5" name="圖片 4">
            <a:extLst>
              <a:ext uri="{FF2B5EF4-FFF2-40B4-BE49-F238E27FC236}">
                <a16:creationId xmlns:a16="http://schemas.microsoft.com/office/drawing/2014/main" id="{91B79226-8A17-4EF8-80F4-2B83D4E495B6}"/>
              </a:ext>
            </a:extLst>
          </p:cNvPr>
          <p:cNvPicPr>
            <a:picLocks noChangeAspect="1"/>
          </p:cNvPicPr>
          <p:nvPr/>
        </p:nvPicPr>
        <p:blipFill>
          <a:blip r:embed="rId6"/>
          <a:stretch>
            <a:fillRect/>
          </a:stretch>
        </p:blipFill>
        <p:spPr>
          <a:xfrm>
            <a:off x="6892870" y="4104630"/>
            <a:ext cx="4218475" cy="1949700"/>
          </a:xfrm>
          <a:prstGeom prst="rect">
            <a:avLst/>
          </a:prstGeom>
          <a:ln>
            <a:noFill/>
          </a:ln>
          <a:effectLst>
            <a:softEdge rad="112500"/>
          </a:effectLst>
        </p:spPr>
      </p:pic>
      <p:sp>
        <p:nvSpPr>
          <p:cNvPr id="21" name="文字方塊 20">
            <a:extLst>
              <a:ext uri="{FF2B5EF4-FFF2-40B4-BE49-F238E27FC236}">
                <a16:creationId xmlns:a16="http://schemas.microsoft.com/office/drawing/2014/main" id="{D7BA44BF-AEEB-4039-89D6-1045853C6342}"/>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38</a:t>
            </a:r>
            <a:endParaRPr dirty="0">
              <a:latin typeface="Times New Roman" pitchFamily="18" charset="0"/>
            </a:endParaRPr>
          </a:p>
        </p:txBody>
      </p:sp>
      <p:grpSp>
        <p:nvGrpSpPr>
          <p:cNvPr id="12" name="PA_淘宝店chenying0907 26">
            <a:extLst>
              <a:ext uri="{FF2B5EF4-FFF2-40B4-BE49-F238E27FC236}">
                <a16:creationId xmlns:a16="http://schemas.microsoft.com/office/drawing/2014/main" id="{A7E464A5-AE24-4A53-8ABD-F6394EDE98EB}"/>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3" name="淘宝店chenying0907 37">
              <a:extLst>
                <a:ext uri="{FF2B5EF4-FFF2-40B4-BE49-F238E27FC236}">
                  <a16:creationId xmlns:a16="http://schemas.microsoft.com/office/drawing/2014/main" id="{EAC644F4-E630-42E5-BF6B-CAC54914A353}"/>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4" name="淘宝店chenying0907 38">
              <a:extLst>
                <a:ext uri="{FF2B5EF4-FFF2-40B4-BE49-F238E27FC236}">
                  <a16:creationId xmlns:a16="http://schemas.microsoft.com/office/drawing/2014/main" id="{C5D9CEE7-43D0-4489-BBEE-DB8DF821A4BC}"/>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5" name="淘宝店chenying0907 39">
              <a:extLst>
                <a:ext uri="{FF2B5EF4-FFF2-40B4-BE49-F238E27FC236}">
                  <a16:creationId xmlns:a16="http://schemas.microsoft.com/office/drawing/2014/main" id="{FD86281E-BFEC-4DA9-8A03-C4272C29E95D}"/>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6" name="PA_文本框 4">
            <a:extLst>
              <a:ext uri="{FF2B5EF4-FFF2-40B4-BE49-F238E27FC236}">
                <a16:creationId xmlns:a16="http://schemas.microsoft.com/office/drawing/2014/main" id="{BFC47C5F-9C3A-44E7-880B-A79510171FB9}"/>
              </a:ext>
            </a:extLst>
          </p:cNvPr>
          <p:cNvSpPr txBox="1">
            <a:spLocks noChangeArrowheads="1"/>
          </p:cNvSpPr>
          <p:nvPr>
            <p:custDataLst>
              <p:tags r:id="rId2"/>
            </p:custDataLst>
          </p:nvPr>
        </p:nvSpPr>
        <p:spPr bwMode="auto">
          <a:xfrm>
            <a:off x="1175146" y="239758"/>
            <a:ext cx="353450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Times New Roman" panose="02020603050405020304" pitchFamily="18" charset="0"/>
                <a:ea typeface="標楷體" charset="0"/>
                <a:cs typeface="Times New Roman" panose="02020603050405020304" pitchFamily="18" charset="0"/>
              </a:rPr>
              <a:t>FT</a:t>
            </a:r>
            <a:r>
              <a:rPr lang="zh-TW" altLang="en-US" sz="3200" b="1" dirty="0">
                <a:solidFill>
                  <a:srgbClr val="000000"/>
                </a:solidFill>
                <a:latin typeface="Times New Roman" panose="02020603050405020304" pitchFamily="18" charset="0"/>
                <a:ea typeface="標楷體" charset="0"/>
                <a:cs typeface="Times New Roman" panose="02020603050405020304" pitchFamily="18" charset="0"/>
              </a:rPr>
              <a:t>之對策實施一</a:t>
            </a:r>
            <a:endParaRPr lang="en-US" altLang="zh-TW" sz="1600" b="1" dirty="0">
              <a:solidFill>
                <a:srgbClr val="000000"/>
              </a:solidFill>
              <a:latin typeface="Times New Roman" panose="02020603050405020304" pitchFamily="18" charset="0"/>
              <a:ea typeface="標楷體" charset="0"/>
              <a:cs typeface="Times New Roman" panose="02020603050405020304" pitchFamily="18" charset="0"/>
            </a:endParaRPr>
          </a:p>
        </p:txBody>
      </p:sp>
      <p:sp>
        <p:nvSpPr>
          <p:cNvPr id="17" name="矩形 16">
            <a:extLst>
              <a:ext uri="{FF2B5EF4-FFF2-40B4-BE49-F238E27FC236}">
                <a16:creationId xmlns:a16="http://schemas.microsoft.com/office/drawing/2014/main" id="{BB757F46-8AD9-4B28-AD4D-B702179ED179}"/>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05</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6687240"/>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圖片 22">
            <a:extLst>
              <a:ext uri="{FF2B5EF4-FFF2-40B4-BE49-F238E27FC236}">
                <a16:creationId xmlns:a16="http://schemas.microsoft.com/office/drawing/2014/main" id="{52F5B2B5-BBAC-4299-B0C3-A5530160C4A0}"/>
              </a:ext>
            </a:extLst>
          </p:cNvPr>
          <p:cNvPicPr>
            <a:picLocks noChangeAspect="1"/>
          </p:cNvPicPr>
          <p:nvPr/>
        </p:nvPicPr>
        <p:blipFill>
          <a:blip r:embed="rId5"/>
          <a:stretch>
            <a:fillRect/>
          </a:stretch>
        </p:blipFill>
        <p:spPr>
          <a:xfrm>
            <a:off x="11440532" y="82983"/>
            <a:ext cx="616128" cy="556885"/>
          </a:xfrm>
          <a:prstGeom prst="rect">
            <a:avLst/>
          </a:prstGeom>
        </p:spPr>
      </p:pic>
      <p:sp>
        <p:nvSpPr>
          <p:cNvPr id="22" name="矩形 21">
            <a:extLst>
              <a:ext uri="{FF2B5EF4-FFF2-40B4-BE49-F238E27FC236}">
                <a16:creationId xmlns:a16="http://schemas.microsoft.com/office/drawing/2014/main" id="{BB1B32A5-E3CA-4AE5-8606-397A10607D13}"/>
              </a:ext>
            </a:extLst>
          </p:cNvPr>
          <p:cNvSpPr/>
          <p:nvPr/>
        </p:nvSpPr>
        <p:spPr>
          <a:xfrm>
            <a:off x="1163782" y="1608108"/>
            <a:ext cx="4184074" cy="1357746"/>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4" name="矩形 23">
            <a:extLst>
              <a:ext uri="{FF2B5EF4-FFF2-40B4-BE49-F238E27FC236}">
                <a16:creationId xmlns:a16="http://schemas.microsoft.com/office/drawing/2014/main" id="{C264F210-96DF-458D-8AF8-768A03CC945B}"/>
              </a:ext>
            </a:extLst>
          </p:cNvPr>
          <p:cNvSpPr/>
          <p:nvPr/>
        </p:nvSpPr>
        <p:spPr>
          <a:xfrm>
            <a:off x="1249479" y="1711688"/>
            <a:ext cx="1732520" cy="1159384"/>
          </a:xfrm>
          <a:prstGeom prst="rect">
            <a:avLst/>
          </a:prstGeom>
          <a:solidFill>
            <a:schemeClr val="accent1">
              <a:lumMod val="20000"/>
              <a:lumOff val="80000"/>
            </a:schemeClr>
          </a:solidFill>
          <a:ln>
            <a:solidFill>
              <a:srgbClr val="DAE3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減少</a:t>
            </a: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zh-TW" altLang="en-US" sz="2400" b="1" dirty="0">
                <a:solidFill>
                  <a:srgbClr val="000000"/>
                </a:solidFill>
                <a:latin typeface="標楷體" panose="03000509000000000000" pitchFamily="65" charset="-120"/>
                <a:ea typeface="標楷體" panose="03000509000000000000" pitchFamily="65" charset="-120"/>
                <a:cs typeface="Tahoma" panose="020B0604030504040204" pitchFamily="34" charset="0"/>
              </a:rPr>
              <a:t>等待</a:t>
            </a: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動作</a:t>
            </a: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消除浪費</a:t>
            </a:r>
            <a:endParaRPr kumimoji="0" lang="en-US" altLang="zh-TW" sz="2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p:txBody>
      </p:sp>
      <p:sp>
        <p:nvSpPr>
          <p:cNvPr id="25" name="文字方塊 24">
            <a:extLst>
              <a:ext uri="{FF2B5EF4-FFF2-40B4-BE49-F238E27FC236}">
                <a16:creationId xmlns:a16="http://schemas.microsoft.com/office/drawing/2014/main" id="{5C91681F-7636-4FED-B397-E5A1FAAB0394}"/>
              </a:ext>
            </a:extLst>
          </p:cNvPr>
          <p:cNvSpPr txBox="1"/>
          <p:nvPr/>
        </p:nvSpPr>
        <p:spPr>
          <a:xfrm>
            <a:off x="3350871" y="1933710"/>
            <a:ext cx="1766323"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機型：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製程：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FT</a:t>
            </a:r>
            <a:endPar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a:extLst>
              <a:ext uri="{FF2B5EF4-FFF2-40B4-BE49-F238E27FC236}">
                <a16:creationId xmlns:a16="http://schemas.microsoft.com/office/drawing/2014/main" id="{10617840-D2EB-47D2-BD5F-97C3E9CCEC69}"/>
              </a:ext>
            </a:extLst>
          </p:cNvPr>
          <p:cNvSpPr/>
          <p:nvPr/>
        </p:nvSpPr>
        <p:spPr>
          <a:xfrm>
            <a:off x="1038475" y="3485021"/>
            <a:ext cx="4184074" cy="1705403"/>
          </a:xfrm>
          <a:prstGeom prst="rect">
            <a:avLst/>
          </a:prstGeom>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改善手法：</a:t>
            </a:r>
          </a:p>
          <a:p>
            <a:pPr lvl="0">
              <a:lnSpc>
                <a:spcPct val="150000"/>
              </a:lnSpc>
            </a:pP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使用</a:t>
            </a:r>
            <a:r>
              <a:rPr lang="zh-TW" altLang="zh-TW"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【現場七大浪費</a:t>
            </a:r>
            <a:r>
              <a:rPr lang="en-US" altLang="zh-TW" kern="100" dirty="0">
                <a:solidFill>
                  <a:srgbClr val="FF0000"/>
                </a:solidFill>
                <a:latin typeface="Times New Roman" panose="02020603050405020304" pitchFamily="18" charset="0"/>
                <a:ea typeface="標楷體" panose="03000509000000000000" pitchFamily="65" charset="-120"/>
              </a:rPr>
              <a:t>­-</a:t>
            </a:r>
            <a:r>
              <a:rPr lang="zh-TW" altLang="zh-TW" kern="1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等待的浪費】</a:t>
            </a:r>
            <a:r>
              <a:rPr lang="zh-TW" altLang="zh-TW" kern="100" dirty="0">
                <a:latin typeface="Times New Roman" panose="02020603050405020304" pitchFamily="18" charset="0"/>
                <a:ea typeface="標楷體" panose="03000509000000000000" pitchFamily="65" charset="-120"/>
                <a:cs typeface="Times New Roman" panose="02020603050405020304" pitchFamily="18" charset="0"/>
              </a:rPr>
              <a:t>，增加治具的數量讓治具都有兩套，讓筆記型電腦可以減少等待時間的問題。</a:t>
            </a:r>
            <a:endPar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5" name="表格 4">
            <a:extLst>
              <a:ext uri="{FF2B5EF4-FFF2-40B4-BE49-F238E27FC236}">
                <a16:creationId xmlns:a16="http://schemas.microsoft.com/office/drawing/2014/main" id="{003CC36D-C869-454A-8BE0-FB80E91DD3D1}"/>
              </a:ext>
            </a:extLst>
          </p:cNvPr>
          <p:cNvGraphicFramePr>
            <a:graphicFrameLocks noGrp="1"/>
          </p:cNvGraphicFramePr>
          <p:nvPr>
            <p:extLst>
              <p:ext uri="{D42A27DB-BD31-4B8C-83A1-F6EECF244321}">
                <p14:modId xmlns:p14="http://schemas.microsoft.com/office/powerpoint/2010/main" val="320031689"/>
              </p:ext>
            </p:extLst>
          </p:nvPr>
        </p:nvGraphicFramePr>
        <p:xfrm>
          <a:off x="5560097" y="1608108"/>
          <a:ext cx="5800630" cy="4460184"/>
        </p:xfrm>
        <a:graphic>
          <a:graphicData uri="http://schemas.openxmlformats.org/drawingml/2006/table">
            <a:tbl>
              <a:tblPr firstRow="1" firstCol="1" bandRow="1"/>
              <a:tblGrid>
                <a:gridCol w="2340610">
                  <a:extLst>
                    <a:ext uri="{9D8B030D-6E8A-4147-A177-3AD203B41FA5}">
                      <a16:colId xmlns:a16="http://schemas.microsoft.com/office/drawing/2014/main" val="2567689258"/>
                    </a:ext>
                  </a:extLst>
                </a:gridCol>
                <a:gridCol w="1739226">
                  <a:extLst>
                    <a:ext uri="{9D8B030D-6E8A-4147-A177-3AD203B41FA5}">
                      <a16:colId xmlns:a16="http://schemas.microsoft.com/office/drawing/2014/main" val="3936855797"/>
                    </a:ext>
                  </a:extLst>
                </a:gridCol>
                <a:gridCol w="1720794">
                  <a:extLst>
                    <a:ext uri="{9D8B030D-6E8A-4147-A177-3AD203B41FA5}">
                      <a16:colId xmlns:a16="http://schemas.microsoft.com/office/drawing/2014/main" val="1039144263"/>
                    </a:ext>
                  </a:extLst>
                </a:gridCol>
              </a:tblGrid>
              <a:tr h="564630">
                <a:tc>
                  <a:txBody>
                    <a:bodyPr/>
                    <a:lstStyle/>
                    <a:p>
                      <a:pPr marL="63500" marR="63500" algn="ctr">
                        <a:spcBef>
                          <a:spcPts val="600"/>
                        </a:spcBef>
                        <a:spcAft>
                          <a:spcPts val="0"/>
                        </a:spcAft>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治具名稱</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ctr">
                        <a:spcBef>
                          <a:spcPts val="600"/>
                        </a:spcBef>
                        <a:spcAft>
                          <a:spcPts val="0"/>
                        </a:spcAft>
                      </a:pPr>
                      <a:r>
                        <a:rPr lang="zh-TW" sz="1600" kern="100">
                          <a:effectLst/>
                          <a:latin typeface="Times New Roman" panose="02020603050405020304" pitchFamily="18" charset="0"/>
                          <a:ea typeface="標楷體" panose="03000509000000000000" pitchFamily="65" charset="-120"/>
                          <a:cs typeface="Times New Roman" panose="02020603050405020304" pitchFamily="18" charset="0"/>
                        </a:rPr>
                        <a:t>治具數量增加前</a:t>
                      </a: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a:effectLst/>
                          <a:latin typeface="Times New Roman" panose="02020603050405020304" pitchFamily="18" charset="0"/>
                          <a:ea typeface="標楷體" panose="03000509000000000000" pitchFamily="65" charset="-120"/>
                          <a:cs typeface="Times New Roman" panose="02020603050405020304" pitchFamily="18" charset="0"/>
                        </a:rPr>
                        <a:t>個</a:t>
                      </a: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ctr">
                        <a:spcBef>
                          <a:spcPts val="600"/>
                        </a:spcBef>
                        <a:spcAft>
                          <a:spcPts val="0"/>
                        </a:spcAft>
                      </a:pPr>
                      <a:r>
                        <a:rPr lang="zh-TW" sz="1600" kern="100">
                          <a:effectLst/>
                          <a:latin typeface="Times New Roman" panose="02020603050405020304" pitchFamily="18" charset="0"/>
                          <a:ea typeface="標楷體" panose="03000509000000000000" pitchFamily="65" charset="-120"/>
                          <a:cs typeface="Times New Roman" panose="02020603050405020304" pitchFamily="18" charset="0"/>
                        </a:rPr>
                        <a:t>治具數量增加後</a:t>
                      </a: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a:effectLst/>
                          <a:latin typeface="Times New Roman" panose="02020603050405020304" pitchFamily="18" charset="0"/>
                          <a:ea typeface="標楷體" panose="03000509000000000000" pitchFamily="65" charset="-120"/>
                          <a:cs typeface="Times New Roman" panose="02020603050405020304" pitchFamily="18" charset="0"/>
                        </a:rPr>
                        <a:t>個</a:t>
                      </a: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62686924"/>
                  </a:ext>
                </a:extLst>
              </a:tr>
              <a:tr h="392104">
                <a:tc>
                  <a:txBody>
                    <a:bodyPr/>
                    <a:lstStyle/>
                    <a:p>
                      <a:pPr marL="63500" marR="63500" algn="just">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Download</a:t>
                      </a:r>
                      <a:r>
                        <a:rPr lang="zh-TW" sz="1600" kern="100">
                          <a:effectLst/>
                          <a:latin typeface="Times New Roman" panose="02020603050405020304" pitchFamily="18" charset="0"/>
                          <a:ea typeface="標楷體" panose="03000509000000000000" pitchFamily="65" charset="-120"/>
                          <a:cs typeface="Times New Roman" panose="02020603050405020304" pitchFamily="18" charset="0"/>
                        </a:rPr>
                        <a:t>治具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7</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7</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2900621"/>
                  </a:ext>
                </a:extLst>
              </a:tr>
              <a:tr h="392104">
                <a:tc>
                  <a:txBody>
                    <a:bodyPr/>
                    <a:lstStyle/>
                    <a:p>
                      <a:pPr marL="63500" marR="63500" algn="just">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USB 3.1 TYPE C</a:t>
                      </a:r>
                      <a:r>
                        <a:rPr lang="zh-TW" sz="1600" kern="100">
                          <a:effectLst/>
                          <a:latin typeface="Times New Roman" panose="02020603050405020304" pitchFamily="18" charset="0"/>
                          <a:ea typeface="標楷體" panose="03000509000000000000" pitchFamily="65" charset="-120"/>
                          <a:cs typeface="Times New Roman" panose="02020603050405020304" pitchFamily="18" charset="0"/>
                        </a:rPr>
                        <a:t>治具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0228499"/>
                  </a:ext>
                </a:extLst>
              </a:tr>
              <a:tr h="379361">
                <a:tc>
                  <a:txBody>
                    <a:bodyPr/>
                    <a:lstStyle/>
                    <a:p>
                      <a:pPr marL="63500" marR="63500" algn="just">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USB 3.1*1 Type-A </a:t>
                      </a:r>
                      <a:r>
                        <a:rPr lang="zh-TW" sz="1600" kern="100">
                          <a:effectLst/>
                          <a:latin typeface="Times New Roman" panose="02020603050405020304" pitchFamily="18" charset="0"/>
                          <a:ea typeface="標楷體" panose="03000509000000000000" pitchFamily="65" charset="-120"/>
                          <a:cs typeface="Times New Roman" panose="02020603050405020304" pitchFamily="18" charset="0"/>
                        </a:rPr>
                        <a:t>治具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1738721"/>
                  </a:ext>
                </a:extLst>
              </a:tr>
              <a:tr h="392104">
                <a:tc>
                  <a:txBody>
                    <a:bodyPr/>
                    <a:lstStyle/>
                    <a:p>
                      <a:pPr marL="63500" marR="63500" algn="just">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USB 3.0 *2 </a:t>
                      </a:r>
                      <a:r>
                        <a:rPr lang="zh-TW" sz="1600" kern="100">
                          <a:effectLst/>
                          <a:latin typeface="Times New Roman" panose="02020603050405020304" pitchFamily="18" charset="0"/>
                          <a:ea typeface="標楷體" panose="03000509000000000000" pitchFamily="65" charset="-120"/>
                          <a:cs typeface="Times New Roman" panose="02020603050405020304" pitchFamily="18" charset="0"/>
                        </a:rPr>
                        <a:t>治具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48267727"/>
                  </a:ext>
                </a:extLst>
              </a:tr>
              <a:tr h="392104">
                <a:tc>
                  <a:txBody>
                    <a:bodyPr/>
                    <a:lstStyle/>
                    <a:p>
                      <a:pPr marL="63500" marR="63500" algn="just">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SD</a:t>
                      </a:r>
                      <a:r>
                        <a:rPr lang="zh-TW" sz="1600" kern="100">
                          <a:effectLst/>
                          <a:latin typeface="Times New Roman" panose="02020603050405020304" pitchFamily="18" charset="0"/>
                          <a:ea typeface="標楷體" panose="03000509000000000000" pitchFamily="65" charset="-120"/>
                          <a:cs typeface="Times New Roman" panose="02020603050405020304" pitchFamily="18" charset="0"/>
                        </a:rPr>
                        <a:t>卡</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6</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6</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8820366"/>
                  </a:ext>
                </a:extLst>
              </a:tr>
              <a:tr h="392104">
                <a:tc>
                  <a:txBody>
                    <a:bodyPr/>
                    <a:lstStyle/>
                    <a:p>
                      <a:pPr marL="63500" marR="63500" algn="just">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Thunder3 BOX</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6719576"/>
                  </a:ext>
                </a:extLst>
              </a:tr>
              <a:tr h="392104">
                <a:tc>
                  <a:txBody>
                    <a:bodyPr/>
                    <a:lstStyle/>
                    <a:p>
                      <a:pPr marL="63500" marR="63500" algn="just">
                        <a:spcBef>
                          <a:spcPts val="600"/>
                        </a:spcBef>
                        <a:spcAft>
                          <a:spcPts val="0"/>
                        </a:spcAft>
                      </a:pPr>
                      <a:r>
                        <a:rPr lang="zh-TW" sz="1600" kern="100">
                          <a:effectLst/>
                          <a:latin typeface="Times New Roman" panose="02020603050405020304" pitchFamily="18" charset="0"/>
                          <a:ea typeface="標楷體" panose="03000509000000000000" pitchFamily="65" charset="-120"/>
                          <a:cs typeface="Times New Roman" panose="02020603050405020304" pitchFamily="18" charset="0"/>
                        </a:rPr>
                        <a:t>耳噪迴路治具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169852"/>
                  </a:ext>
                </a:extLst>
              </a:tr>
              <a:tr h="392104">
                <a:tc>
                  <a:txBody>
                    <a:bodyPr/>
                    <a:lstStyle/>
                    <a:p>
                      <a:pPr marL="63500" marR="63500" algn="just">
                        <a:spcBef>
                          <a:spcPts val="600"/>
                        </a:spcBef>
                        <a:spcAft>
                          <a:spcPts val="0"/>
                        </a:spcAft>
                      </a:pPr>
                      <a:r>
                        <a:rPr lang="zh-TW" sz="1600" kern="100">
                          <a:effectLst/>
                          <a:latin typeface="Times New Roman" panose="02020603050405020304" pitchFamily="18" charset="0"/>
                          <a:ea typeface="標楷體" panose="03000509000000000000" pitchFamily="65" charset="-120"/>
                          <a:cs typeface="Times New Roman" panose="02020603050405020304" pitchFamily="18" charset="0"/>
                        </a:rPr>
                        <a:t>耳機</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3302113"/>
                  </a:ext>
                </a:extLst>
              </a:tr>
              <a:tr h="379361">
                <a:tc>
                  <a:txBody>
                    <a:bodyPr/>
                    <a:lstStyle/>
                    <a:p>
                      <a:pPr marL="63500" marR="63500" algn="just">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HDMI</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32153756"/>
                  </a:ext>
                </a:extLst>
              </a:tr>
              <a:tr h="392104">
                <a:tc>
                  <a:txBody>
                    <a:bodyPr/>
                    <a:lstStyle/>
                    <a:p>
                      <a:pPr marL="63500" marR="63500" algn="just">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NV Type-C/TBT3 PORT</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2689160"/>
                  </a:ext>
                </a:extLst>
              </a:tr>
            </a:tbl>
          </a:graphicData>
        </a:graphic>
      </p:graphicFrame>
      <p:sp>
        <p:nvSpPr>
          <p:cNvPr id="18" name="文字方塊 17">
            <a:extLst>
              <a:ext uri="{FF2B5EF4-FFF2-40B4-BE49-F238E27FC236}">
                <a16:creationId xmlns:a16="http://schemas.microsoft.com/office/drawing/2014/main" id="{445D459D-6C9C-4FBE-A5D6-183E1460DBD4}"/>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39</a:t>
            </a:r>
            <a:endParaRPr dirty="0">
              <a:latin typeface="Times New Roman" pitchFamily="18" charset="0"/>
            </a:endParaRPr>
          </a:p>
        </p:txBody>
      </p:sp>
      <p:grpSp>
        <p:nvGrpSpPr>
          <p:cNvPr id="9" name="PA_淘宝店chenying0907 26">
            <a:extLst>
              <a:ext uri="{FF2B5EF4-FFF2-40B4-BE49-F238E27FC236}">
                <a16:creationId xmlns:a16="http://schemas.microsoft.com/office/drawing/2014/main" id="{2928A432-9617-4744-8C16-14AF266C2692}"/>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0" name="淘宝店chenying0907 37">
              <a:extLst>
                <a:ext uri="{FF2B5EF4-FFF2-40B4-BE49-F238E27FC236}">
                  <a16:creationId xmlns:a16="http://schemas.microsoft.com/office/drawing/2014/main" id="{17F69259-57C8-466D-AA87-CF3C882E40E9}"/>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1" name="淘宝店chenying0907 38">
              <a:extLst>
                <a:ext uri="{FF2B5EF4-FFF2-40B4-BE49-F238E27FC236}">
                  <a16:creationId xmlns:a16="http://schemas.microsoft.com/office/drawing/2014/main" id="{0EBAEC83-1A26-4A28-8FF2-5A3856C0B50F}"/>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2" name="淘宝店chenying0907 39">
              <a:extLst>
                <a:ext uri="{FF2B5EF4-FFF2-40B4-BE49-F238E27FC236}">
                  <a16:creationId xmlns:a16="http://schemas.microsoft.com/office/drawing/2014/main" id="{D37636B0-F639-4B2F-A183-B42782C6F8CA}"/>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3" name="PA_文本框 4">
            <a:extLst>
              <a:ext uri="{FF2B5EF4-FFF2-40B4-BE49-F238E27FC236}">
                <a16:creationId xmlns:a16="http://schemas.microsoft.com/office/drawing/2014/main" id="{1FE37439-7760-470C-8A70-896299BC8A98}"/>
              </a:ext>
            </a:extLst>
          </p:cNvPr>
          <p:cNvSpPr txBox="1">
            <a:spLocks noChangeArrowheads="1"/>
          </p:cNvSpPr>
          <p:nvPr>
            <p:custDataLst>
              <p:tags r:id="rId2"/>
            </p:custDataLst>
          </p:nvPr>
        </p:nvSpPr>
        <p:spPr bwMode="auto">
          <a:xfrm>
            <a:off x="1175145" y="239758"/>
            <a:ext cx="448823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Times New Roman" panose="02020603050405020304" pitchFamily="18" charset="0"/>
                <a:ea typeface="標楷體" charset="0"/>
                <a:cs typeface="Times New Roman" panose="02020603050405020304" pitchFamily="18" charset="0"/>
              </a:rPr>
              <a:t>FT</a:t>
            </a:r>
            <a:r>
              <a:rPr lang="zh-TW" altLang="en-US" sz="3200" b="1" dirty="0">
                <a:solidFill>
                  <a:srgbClr val="000000"/>
                </a:solidFill>
                <a:latin typeface="Times New Roman" panose="02020603050405020304" pitchFamily="18" charset="0"/>
                <a:ea typeface="標楷體" charset="0"/>
                <a:cs typeface="Times New Roman" panose="02020603050405020304" pitchFamily="18" charset="0"/>
              </a:rPr>
              <a:t>測試站之對策實施二</a:t>
            </a:r>
            <a:endParaRPr lang="en-US" altLang="zh-TW" sz="1600" b="1" dirty="0">
              <a:solidFill>
                <a:srgbClr val="000000"/>
              </a:solidFill>
              <a:latin typeface="Times New Roman" panose="02020603050405020304" pitchFamily="18" charset="0"/>
              <a:ea typeface="標楷體" charset="0"/>
              <a:cs typeface="Times New Roman" panose="02020603050405020304" pitchFamily="18" charset="0"/>
            </a:endParaRPr>
          </a:p>
        </p:txBody>
      </p:sp>
      <p:sp>
        <p:nvSpPr>
          <p:cNvPr id="14" name="矩形 13">
            <a:extLst>
              <a:ext uri="{FF2B5EF4-FFF2-40B4-BE49-F238E27FC236}">
                <a16:creationId xmlns:a16="http://schemas.microsoft.com/office/drawing/2014/main" id="{4CE21971-55CE-44D8-89DC-D57A1CB05C67}"/>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05</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696083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椭圆 33">
            <a:extLst>
              <a:ext uri="{FF2B5EF4-FFF2-40B4-BE49-F238E27FC236}">
                <a16:creationId xmlns:a16="http://schemas.microsoft.com/office/drawing/2014/main" id="{16F6E811-FA35-4468-8B25-E1392ABC1C31}"/>
              </a:ext>
            </a:extLst>
          </p:cNvPr>
          <p:cNvSpPr/>
          <p:nvPr/>
        </p:nvSpPr>
        <p:spPr>
          <a:xfrm>
            <a:off x="10528016" y="4629227"/>
            <a:ext cx="1184874" cy="1206021"/>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圖片 19">
            <a:extLst>
              <a:ext uri="{FF2B5EF4-FFF2-40B4-BE49-F238E27FC236}">
                <a16:creationId xmlns:a16="http://schemas.microsoft.com/office/drawing/2014/main" id="{4AD633A8-5C28-4AA5-B9B8-872D2D7F4970}"/>
              </a:ext>
            </a:extLst>
          </p:cNvPr>
          <p:cNvPicPr>
            <a:picLocks noChangeAspect="1"/>
          </p:cNvPicPr>
          <p:nvPr/>
        </p:nvPicPr>
        <p:blipFill>
          <a:blip r:embed="rId5"/>
          <a:stretch>
            <a:fillRect/>
          </a:stretch>
        </p:blipFill>
        <p:spPr>
          <a:xfrm>
            <a:off x="11440532" y="82983"/>
            <a:ext cx="616128" cy="556885"/>
          </a:xfrm>
          <a:prstGeom prst="rect">
            <a:avLst/>
          </a:prstGeom>
        </p:spPr>
      </p:pic>
      <p:sp>
        <p:nvSpPr>
          <p:cNvPr id="26" name="iṣḷiḑé">
            <a:extLst>
              <a:ext uri="{FF2B5EF4-FFF2-40B4-BE49-F238E27FC236}">
                <a16:creationId xmlns:a16="http://schemas.microsoft.com/office/drawing/2014/main" id="{85ECFCF8-B6A4-4252-819B-218DA601A853}"/>
              </a:ext>
            </a:extLst>
          </p:cNvPr>
          <p:cNvSpPr/>
          <p:nvPr/>
        </p:nvSpPr>
        <p:spPr bwMode="auto">
          <a:xfrm rot="1333271">
            <a:off x="10725549" y="4749729"/>
            <a:ext cx="696086" cy="8400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tx2">
              <a:lumMod val="40000"/>
              <a:lumOff val="60000"/>
            </a:schemeClr>
          </a:solidFill>
          <a:ln>
            <a:noFill/>
          </a:ln>
          <a:effectLst/>
        </p:spPr>
        <p:txBody>
          <a:bodyPr anchor="ctr"/>
          <a:lstStyle/>
          <a:p>
            <a:pPr algn="ctr"/>
            <a:endParaRPr/>
          </a:p>
        </p:txBody>
      </p:sp>
      <p:graphicFrame>
        <p:nvGraphicFramePr>
          <p:cNvPr id="3" name="表格 2">
            <a:extLst>
              <a:ext uri="{FF2B5EF4-FFF2-40B4-BE49-F238E27FC236}">
                <a16:creationId xmlns:a16="http://schemas.microsoft.com/office/drawing/2014/main" id="{40D45025-A930-4E8A-8CDE-176314BEA543}"/>
              </a:ext>
            </a:extLst>
          </p:cNvPr>
          <p:cNvGraphicFramePr>
            <a:graphicFrameLocks noGrp="1"/>
          </p:cNvGraphicFramePr>
          <p:nvPr>
            <p:extLst>
              <p:ext uri="{D42A27DB-BD31-4B8C-83A1-F6EECF244321}">
                <p14:modId xmlns:p14="http://schemas.microsoft.com/office/powerpoint/2010/main" val="3696264881"/>
              </p:ext>
            </p:extLst>
          </p:nvPr>
        </p:nvGraphicFramePr>
        <p:xfrm>
          <a:off x="1516930" y="1354225"/>
          <a:ext cx="8483984" cy="4579542"/>
        </p:xfrm>
        <a:graphic>
          <a:graphicData uri="http://schemas.openxmlformats.org/drawingml/2006/table">
            <a:tbl>
              <a:tblPr firstRow="1" bandRow="1">
                <a:tableStyleId>{E8B1032C-EA38-4F05-BA0D-38AFFFC7BED3}</a:tableStyleId>
              </a:tblPr>
              <a:tblGrid>
                <a:gridCol w="1191936">
                  <a:extLst>
                    <a:ext uri="{9D8B030D-6E8A-4147-A177-3AD203B41FA5}">
                      <a16:colId xmlns:a16="http://schemas.microsoft.com/office/drawing/2014/main" val="1130574545"/>
                    </a:ext>
                  </a:extLst>
                </a:gridCol>
                <a:gridCol w="7292048">
                  <a:extLst>
                    <a:ext uri="{9D8B030D-6E8A-4147-A177-3AD203B41FA5}">
                      <a16:colId xmlns:a16="http://schemas.microsoft.com/office/drawing/2014/main" val="3146108657"/>
                    </a:ext>
                  </a:extLst>
                </a:gridCol>
              </a:tblGrid>
              <a:tr h="484502">
                <a:tc>
                  <a:txBody>
                    <a:bodyPr/>
                    <a:lstStyle/>
                    <a:p>
                      <a:pPr marL="0" algn="l" defTabSz="914400" rtl="0" eaLnBrk="1" latinLnBrk="0" hangingPunct="1"/>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成立</a:t>
                      </a:r>
                      <a:endParaRPr lang="zh-TW" altLang="en-US" sz="1800" b="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84403" marR="844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1" indent="0" algn="l" defTabSz="914400" rtl="0" eaLnBrk="1" latinLnBrk="0" hangingPunct="1"/>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1986 </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年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4 </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月</a:t>
                      </a:r>
                      <a:endParaRPr lang="zh-TW" altLang="en-US" sz="1800" b="0" kern="1200" dirty="0">
                        <a:solidFill>
                          <a:srgbClr val="0070C0"/>
                        </a:solidFill>
                        <a:latin typeface="Times New Roman" panose="02020603050405020304" pitchFamily="18" charset="0"/>
                        <a:ea typeface="標楷體" panose="03000509000000000000" pitchFamily="65" charset="-120"/>
                        <a:cs typeface="Times New Roman" panose="02020603050405020304" pitchFamily="18" charset="0"/>
                      </a:endParaRPr>
                    </a:p>
                  </a:txBody>
                  <a:tcPr marL="84403" marR="844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57740523"/>
                  </a:ext>
                </a:extLst>
              </a:tr>
              <a:tr h="484502">
                <a:tc>
                  <a:txBody>
                    <a:bodyPr/>
                    <a:lstStyle/>
                    <a:p>
                      <a:pPr marL="0" algn="l" defTabSz="914400" rtl="0" eaLnBrk="1" latinLnBrk="0" hangingPunct="1"/>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上市</a:t>
                      </a:r>
                      <a:endParaRPr lang="zh-TW" altLang="en-US" sz="1800" b="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84403" marR="844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1" indent="0" algn="l" defTabSz="914400" rtl="0" eaLnBrk="1" latinLnBrk="0" hangingPunct="1"/>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1998 </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年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9 </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月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24 </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日首次於台灣證券交易所掛牌上市</a:t>
                      </a:r>
                      <a:endParaRPr lang="zh-TW" altLang="en-US" sz="1800" b="0" kern="1200" dirty="0">
                        <a:solidFill>
                          <a:srgbClr val="0070C0"/>
                        </a:solidFill>
                        <a:latin typeface="Times New Roman" panose="02020603050405020304" pitchFamily="18" charset="0"/>
                        <a:ea typeface="標楷體" panose="03000509000000000000" pitchFamily="65" charset="-120"/>
                        <a:cs typeface="Times New Roman" panose="02020603050405020304" pitchFamily="18" charset="0"/>
                      </a:endParaRPr>
                    </a:p>
                  </a:txBody>
                  <a:tcPr marL="84403" marR="844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76180459"/>
                  </a:ext>
                </a:extLst>
              </a:tr>
              <a:tr h="836265">
                <a:tc>
                  <a:txBody>
                    <a:bodyPr/>
                    <a:lstStyle/>
                    <a:p>
                      <a:pPr marL="0" algn="l" defTabSz="914400" rtl="0" eaLnBrk="1" latinLnBrk="0" hangingPunct="1"/>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國際認證</a:t>
                      </a:r>
                      <a:endParaRPr lang="zh-TW" altLang="en-US" sz="1800" b="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84403" marR="844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1" indent="0" algn="l" defTabSz="914400" rtl="0" eaLnBrk="1" latinLnBrk="0" hangingPunct="1"/>
                      <a:r>
                        <a:rPr lang="pt-BR" altLang="zh-TW" sz="1800" b="0" kern="1200" dirty="0">
                          <a:latin typeface="Times New Roman" panose="02020603050405020304" pitchFamily="18" charset="0"/>
                          <a:ea typeface="標楷體" panose="03000509000000000000" pitchFamily="65" charset="-120"/>
                          <a:cs typeface="Times New Roman" panose="02020603050405020304" pitchFamily="18" charset="0"/>
                        </a:rPr>
                        <a:t>ISO 14064-1:2006, PAS 2050:2008, ISO 14051:2011, IECQ QC 080000:2017, ISO9001:2015, ISO 14001:2015, OHSAS 18001:2007</a:t>
                      </a:r>
                      <a:endParaRPr lang="pt-BR" altLang="zh-TW" sz="1800" b="0" kern="1200" dirty="0">
                        <a:solidFill>
                          <a:srgbClr val="0070C0"/>
                        </a:solidFill>
                        <a:latin typeface="Times New Roman" panose="02020603050405020304" pitchFamily="18" charset="0"/>
                        <a:ea typeface="標楷體" panose="03000509000000000000" pitchFamily="65" charset="-120"/>
                        <a:cs typeface="Times New Roman" panose="02020603050405020304" pitchFamily="18" charset="0"/>
                      </a:endParaRPr>
                    </a:p>
                  </a:txBody>
                  <a:tcPr marL="84403" marR="844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4760509"/>
                  </a:ext>
                </a:extLst>
              </a:tr>
              <a:tr h="836265">
                <a:tc>
                  <a:txBody>
                    <a:bodyPr/>
                    <a:lstStyle/>
                    <a:p>
                      <a:pPr marL="0" algn="l" defTabSz="914400" rtl="0" eaLnBrk="1" latinLnBrk="0" hangingPunct="1"/>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自有產能 </a:t>
                      </a:r>
                      <a:endParaRPr lang="zh-TW" altLang="en-US" sz="1800" b="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84403" marR="844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主機板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1,730</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K/</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月、顯示卡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520</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K/</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月、電腦系統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200</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K/</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月、伺服器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100</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K/</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月、筆記型電腦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55</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K/</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月、嵌入式與物聯網設備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40</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K/</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月</a:t>
                      </a:r>
                      <a:endParaRPr lang="zh-TW" altLang="en-US" sz="1800" b="0" kern="1200" dirty="0">
                        <a:solidFill>
                          <a:srgbClr val="0070C0"/>
                        </a:solidFill>
                        <a:latin typeface="Times New Roman" panose="02020603050405020304" pitchFamily="18" charset="0"/>
                        <a:ea typeface="標楷體" panose="03000509000000000000" pitchFamily="65" charset="-120"/>
                        <a:cs typeface="Times New Roman" panose="02020603050405020304" pitchFamily="18" charset="0"/>
                      </a:endParaRPr>
                    </a:p>
                  </a:txBody>
                  <a:tcPr marL="84403" marR="844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312723"/>
                  </a:ext>
                </a:extLst>
              </a:tr>
              <a:tr h="484502">
                <a:tc>
                  <a:txBody>
                    <a:bodyPr/>
                    <a:lstStyle/>
                    <a:p>
                      <a:pPr marL="0" algn="l" defTabSz="914400" rtl="0" eaLnBrk="1" latinLnBrk="0" hangingPunct="1"/>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採購</a:t>
                      </a:r>
                      <a:endParaRPr lang="zh-TW" altLang="en-US" sz="1800" b="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84403" marR="844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為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Intel</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AMD</a:t>
                      </a:r>
                      <a:r>
                        <a:rPr lang="en-US" altLang="en-US" sz="1800" b="0" kern="12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NVIDIA </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與其它主要晶片廠直接客戶</a:t>
                      </a:r>
                      <a:endParaRPr lang="zh-TW" altLang="en-US" sz="1800" b="0" kern="1200" dirty="0">
                        <a:solidFill>
                          <a:srgbClr val="0070C0"/>
                        </a:solidFill>
                        <a:latin typeface="Times New Roman" panose="02020603050405020304" pitchFamily="18" charset="0"/>
                        <a:ea typeface="標楷體" panose="03000509000000000000" pitchFamily="65" charset="-120"/>
                        <a:cs typeface="Times New Roman" panose="02020603050405020304" pitchFamily="18" charset="0"/>
                      </a:endParaRPr>
                    </a:p>
                  </a:txBody>
                  <a:tcPr marL="84403" marR="844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28808246"/>
                  </a:ext>
                </a:extLst>
              </a:tr>
              <a:tr h="484502">
                <a:tc>
                  <a:txBody>
                    <a:bodyPr/>
                    <a:lstStyle/>
                    <a:p>
                      <a:pPr marL="0" algn="l" defTabSz="914400" rtl="0" eaLnBrk="1" latinLnBrk="0" hangingPunct="1"/>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技術</a:t>
                      </a:r>
                      <a:endParaRPr lang="zh-TW" altLang="en-US" sz="1800" b="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84403" marR="844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與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Intel</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AMD</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Microsoft </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與其它關鍵技術領導廠商合作開發</a:t>
                      </a:r>
                      <a:endParaRPr lang="zh-TW" altLang="en-US" sz="1800" b="0" kern="1200" dirty="0">
                        <a:solidFill>
                          <a:srgbClr val="0070C0"/>
                        </a:solidFill>
                        <a:latin typeface="Times New Roman" panose="02020603050405020304" pitchFamily="18" charset="0"/>
                        <a:ea typeface="標楷體" panose="03000509000000000000" pitchFamily="65" charset="-120"/>
                        <a:cs typeface="Times New Roman" panose="02020603050405020304" pitchFamily="18" charset="0"/>
                      </a:endParaRPr>
                    </a:p>
                  </a:txBody>
                  <a:tcPr marL="84403" marR="844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22814292"/>
                  </a:ext>
                </a:extLst>
              </a:tr>
              <a:tr h="484502">
                <a:tc>
                  <a:txBody>
                    <a:bodyPr/>
                    <a:lstStyle/>
                    <a:p>
                      <a:pPr marL="0" algn="l" defTabSz="914400" rtl="0" eaLnBrk="1" latinLnBrk="0" hangingPunct="1"/>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研發經費</a:t>
                      </a:r>
                      <a:endParaRPr lang="zh-TW" altLang="en-US" sz="1800" b="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84403" marR="844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每年固定提撥營收之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，相當於淨利之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25%</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 為研發經費</a:t>
                      </a:r>
                      <a:endParaRPr lang="zh-TW" altLang="en-US" sz="1800" b="0" kern="1200" dirty="0">
                        <a:solidFill>
                          <a:srgbClr val="0070C0"/>
                        </a:solidFill>
                        <a:latin typeface="Times New Roman" panose="02020603050405020304" pitchFamily="18" charset="0"/>
                        <a:ea typeface="標楷體" panose="03000509000000000000" pitchFamily="65" charset="-120"/>
                        <a:cs typeface="Times New Roman" panose="02020603050405020304" pitchFamily="18" charset="0"/>
                      </a:endParaRPr>
                    </a:p>
                  </a:txBody>
                  <a:tcPr marL="84403" marR="844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5822143"/>
                  </a:ext>
                </a:extLst>
              </a:tr>
              <a:tr h="484502">
                <a:tc>
                  <a:txBody>
                    <a:bodyPr/>
                    <a:lstStyle/>
                    <a:p>
                      <a:pPr marL="0" algn="l" defTabSz="914400" rtl="0" eaLnBrk="1" latinLnBrk="0" hangingPunct="1"/>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專利</a:t>
                      </a:r>
                      <a:endParaRPr lang="zh-TW" altLang="en-US" sz="1800" b="0" kern="12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txBody>
                  <a:tcPr marL="84403" marR="844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全球申請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3,854</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 件，已核准 </a:t>
                      </a:r>
                      <a:r>
                        <a:rPr lang="en-US" altLang="zh-TW" sz="1800" b="0" kern="1200" dirty="0">
                          <a:latin typeface="Times New Roman" panose="02020603050405020304" pitchFamily="18" charset="0"/>
                          <a:ea typeface="標楷體" panose="03000509000000000000" pitchFamily="65" charset="-120"/>
                          <a:cs typeface="Times New Roman" panose="02020603050405020304" pitchFamily="18" charset="0"/>
                        </a:rPr>
                        <a:t>2,393 </a:t>
                      </a:r>
                      <a:r>
                        <a:rPr lang="zh-TW" altLang="en-US" sz="1800" b="0" kern="1200" dirty="0">
                          <a:latin typeface="Times New Roman" panose="02020603050405020304" pitchFamily="18" charset="0"/>
                          <a:ea typeface="標楷體" panose="03000509000000000000" pitchFamily="65" charset="-120"/>
                          <a:cs typeface="Times New Roman" panose="02020603050405020304" pitchFamily="18" charset="0"/>
                        </a:rPr>
                        <a:t>件</a:t>
                      </a:r>
                      <a:endParaRPr lang="zh-TW" altLang="en-US" sz="1800" b="0" kern="1200" dirty="0">
                        <a:solidFill>
                          <a:srgbClr val="0070C0"/>
                        </a:solidFill>
                        <a:latin typeface="Times New Roman" panose="02020603050405020304" pitchFamily="18" charset="0"/>
                        <a:ea typeface="標楷體" panose="03000509000000000000" pitchFamily="65" charset="-120"/>
                        <a:cs typeface="Times New Roman" panose="02020603050405020304" pitchFamily="18" charset="0"/>
                      </a:endParaRPr>
                    </a:p>
                  </a:txBody>
                  <a:tcPr marL="84403" marR="844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92880045"/>
                  </a:ext>
                </a:extLst>
              </a:tr>
            </a:tbl>
          </a:graphicData>
        </a:graphic>
      </p:graphicFrame>
      <p:sp>
        <p:nvSpPr>
          <p:cNvPr id="16" name="文字方塊 15">
            <a:extLst>
              <a:ext uri="{FF2B5EF4-FFF2-40B4-BE49-F238E27FC236}">
                <a16:creationId xmlns:a16="http://schemas.microsoft.com/office/drawing/2014/main" id="{C5657F88-AF03-4E53-A9F4-A27CDD54AFB3}"/>
              </a:ext>
            </a:extLst>
          </p:cNvPr>
          <p:cNvSpPr txBox="1"/>
          <p:nvPr/>
        </p:nvSpPr>
        <p:spPr>
          <a:xfrm>
            <a:off x="11632565" y="6396990"/>
            <a:ext cx="351155" cy="365760"/>
          </a:xfrm>
          <a:prstGeom prst="rect">
            <a:avLst/>
          </a:prstGeom>
          <a:noFill/>
        </p:spPr>
        <p:txBody>
          <a:bodyPr wrap="square" rtlCol="0">
            <a:spAutoFit/>
          </a:bodyPr>
          <a:lstStyle/>
          <a:p>
            <a:r>
              <a:rPr lang="en-US" altLang="zh-TW" dirty="0">
                <a:latin typeface="Times New Roman" pitchFamily="18" charset="0"/>
              </a:rPr>
              <a:t>4</a:t>
            </a:r>
            <a:endParaRPr dirty="0">
              <a:latin typeface="Times New Roman" pitchFamily="18" charset="0"/>
            </a:endParaRPr>
          </a:p>
        </p:txBody>
      </p:sp>
      <p:grpSp>
        <p:nvGrpSpPr>
          <p:cNvPr id="7" name="PA_淘宝店chenying0907 26">
            <a:extLst>
              <a:ext uri="{FF2B5EF4-FFF2-40B4-BE49-F238E27FC236}">
                <a16:creationId xmlns:a16="http://schemas.microsoft.com/office/drawing/2014/main" id="{817BEB06-01D9-492B-86B8-647239772695}"/>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8" name="淘宝店chenying0907 37">
              <a:extLst>
                <a:ext uri="{FF2B5EF4-FFF2-40B4-BE49-F238E27FC236}">
                  <a16:creationId xmlns:a16="http://schemas.microsoft.com/office/drawing/2014/main" id="{A366383F-DBF7-4950-AFA8-36952D57D9C5}"/>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9" name="淘宝店chenying0907 38">
              <a:extLst>
                <a:ext uri="{FF2B5EF4-FFF2-40B4-BE49-F238E27FC236}">
                  <a16:creationId xmlns:a16="http://schemas.microsoft.com/office/drawing/2014/main" id="{B4574623-EA32-4A9D-9664-FCF4D5CE6BC3}"/>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0" name="淘宝店chenying0907 39">
              <a:extLst>
                <a:ext uri="{FF2B5EF4-FFF2-40B4-BE49-F238E27FC236}">
                  <a16:creationId xmlns:a16="http://schemas.microsoft.com/office/drawing/2014/main" id="{A82BBA44-5ED8-4FFE-90D4-59FCD344A242}"/>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1" name="PA_文本框 4">
            <a:extLst>
              <a:ext uri="{FF2B5EF4-FFF2-40B4-BE49-F238E27FC236}">
                <a16:creationId xmlns:a16="http://schemas.microsoft.com/office/drawing/2014/main" id="{8E5FB37B-AB0E-4D9A-AAB2-A78DE7203CC4}"/>
              </a:ext>
            </a:extLst>
          </p:cNvPr>
          <p:cNvSpPr txBox="1">
            <a:spLocks noChangeArrowheads="1"/>
          </p:cNvSpPr>
          <p:nvPr>
            <p:custDataLst>
              <p:tags r:id="rId2"/>
            </p:custDataLst>
          </p:nvPr>
        </p:nvSpPr>
        <p:spPr bwMode="auto">
          <a:xfrm>
            <a:off x="1175147" y="239758"/>
            <a:ext cx="275538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685800">
              <a:buFont typeface="Arial" pitchFamily="34" charset="0"/>
              <a:buNone/>
            </a:pPr>
            <a:r>
              <a:rPr lang="zh-TW" altLang="en-US" sz="3200" b="1" dirty="0">
                <a:latin typeface="標楷體" panose="03000509000000000000" pitchFamily="65" charset="-120"/>
                <a:ea typeface="標楷體" panose="03000509000000000000" pitchFamily="65" charset="-120"/>
              </a:rPr>
              <a:t>技嘉一覽</a:t>
            </a:r>
            <a:endParaRPr lang="en-US" altLang="zh-CN" sz="3200" b="1" dirty="0">
              <a:latin typeface="標楷體" panose="03000509000000000000" pitchFamily="65" charset="-120"/>
              <a:ea typeface="標楷體" panose="03000509000000000000" pitchFamily="65" charset="-120"/>
            </a:endParaRPr>
          </a:p>
        </p:txBody>
      </p:sp>
      <p:sp>
        <p:nvSpPr>
          <p:cNvPr id="2" name="矩形 1">
            <a:extLst>
              <a:ext uri="{FF2B5EF4-FFF2-40B4-BE49-F238E27FC236}">
                <a16:creationId xmlns:a16="http://schemas.microsoft.com/office/drawing/2014/main" id="{0CEED29A-40C5-4080-A71A-81DAA694B174}"/>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01</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6036953"/>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椭圆 33"/>
          <p:cNvSpPr/>
          <p:nvPr/>
        </p:nvSpPr>
        <p:spPr>
          <a:xfrm>
            <a:off x="10659050" y="5214226"/>
            <a:ext cx="1184874" cy="1206021"/>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7" name="iṣḷiḑé"/>
          <p:cNvSpPr/>
          <p:nvPr/>
        </p:nvSpPr>
        <p:spPr bwMode="auto">
          <a:xfrm rot="1333271">
            <a:off x="10893504" y="5397194"/>
            <a:ext cx="696086" cy="8400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tx2">
              <a:lumMod val="40000"/>
              <a:lumOff val="60000"/>
            </a:schemeClr>
          </a:solidFill>
          <a:ln>
            <a:noFill/>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pic>
        <p:nvPicPr>
          <p:cNvPr id="23" name="圖片 22">
            <a:extLst>
              <a:ext uri="{FF2B5EF4-FFF2-40B4-BE49-F238E27FC236}">
                <a16:creationId xmlns:a16="http://schemas.microsoft.com/office/drawing/2014/main" id="{52F5B2B5-BBAC-4299-B0C3-A5530160C4A0}"/>
              </a:ext>
            </a:extLst>
          </p:cNvPr>
          <p:cNvPicPr>
            <a:picLocks noChangeAspect="1"/>
          </p:cNvPicPr>
          <p:nvPr/>
        </p:nvPicPr>
        <p:blipFill>
          <a:blip r:embed="rId5"/>
          <a:stretch>
            <a:fillRect/>
          </a:stretch>
        </p:blipFill>
        <p:spPr>
          <a:xfrm>
            <a:off x="11440532" y="82983"/>
            <a:ext cx="616128" cy="556885"/>
          </a:xfrm>
          <a:prstGeom prst="rect">
            <a:avLst/>
          </a:prstGeom>
        </p:spPr>
      </p:pic>
      <p:sp>
        <p:nvSpPr>
          <p:cNvPr id="22" name="矩形 21">
            <a:extLst>
              <a:ext uri="{FF2B5EF4-FFF2-40B4-BE49-F238E27FC236}">
                <a16:creationId xmlns:a16="http://schemas.microsoft.com/office/drawing/2014/main" id="{BB1B32A5-E3CA-4AE5-8606-397A10607D13}"/>
              </a:ext>
            </a:extLst>
          </p:cNvPr>
          <p:cNvSpPr/>
          <p:nvPr/>
        </p:nvSpPr>
        <p:spPr>
          <a:xfrm>
            <a:off x="1163782" y="1608108"/>
            <a:ext cx="4184074" cy="1357746"/>
          </a:xfrm>
          <a:prstGeom prst="rect">
            <a:avLst/>
          </a:prstGeom>
          <a:ln/>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4" name="矩形 23">
            <a:extLst>
              <a:ext uri="{FF2B5EF4-FFF2-40B4-BE49-F238E27FC236}">
                <a16:creationId xmlns:a16="http://schemas.microsoft.com/office/drawing/2014/main" id="{C264F210-96DF-458D-8AF8-768A03CC945B}"/>
              </a:ext>
            </a:extLst>
          </p:cNvPr>
          <p:cNvSpPr/>
          <p:nvPr/>
        </p:nvSpPr>
        <p:spPr>
          <a:xfrm>
            <a:off x="1249479" y="1711688"/>
            <a:ext cx="1732520" cy="1159384"/>
          </a:xfrm>
          <a:prstGeom prst="rect">
            <a:avLst/>
          </a:prstGeom>
          <a:solidFill>
            <a:schemeClr val="accent1">
              <a:lumMod val="20000"/>
              <a:lumOff val="80000"/>
            </a:schemeClr>
          </a:solidFill>
          <a:ln>
            <a:solidFill>
              <a:srgbClr val="DAE3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減少</a:t>
            </a: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搬運動作</a:t>
            </a: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rPr>
              <a:t>消除浪費</a:t>
            </a:r>
            <a:endParaRPr kumimoji="0" lang="en-US" altLang="zh-TW" sz="2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ahoma" panose="020B0604030504040204" pitchFamily="34" charset="0"/>
            </a:endParaRPr>
          </a:p>
        </p:txBody>
      </p:sp>
      <p:sp>
        <p:nvSpPr>
          <p:cNvPr id="25" name="文字方塊 24">
            <a:extLst>
              <a:ext uri="{FF2B5EF4-FFF2-40B4-BE49-F238E27FC236}">
                <a16:creationId xmlns:a16="http://schemas.microsoft.com/office/drawing/2014/main" id="{5C91681F-7636-4FED-B397-E5A1FAAB0394}"/>
              </a:ext>
            </a:extLst>
          </p:cNvPr>
          <p:cNvSpPr txBox="1"/>
          <p:nvPr/>
        </p:nvSpPr>
        <p:spPr>
          <a:xfrm>
            <a:off x="3350871" y="1933710"/>
            <a:ext cx="1766323"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機型：</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P75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製程：</a:t>
            </a:r>
            <a:r>
              <a:rPr lang="en-US" altLang="zh-TW" sz="2000" b="1"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rPr>
              <a:t>9</a:t>
            </a:r>
            <a:r>
              <a:rPr kumimoji="0" lang="en-US" altLang="zh-TW"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R</a:t>
            </a:r>
            <a:endParaRPr kumimoji="0" lang="zh-TW" altLang="en-US" sz="2000" b="1"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文字方塊 1">
            <a:extLst>
              <a:ext uri="{FF2B5EF4-FFF2-40B4-BE49-F238E27FC236}">
                <a16:creationId xmlns:a16="http://schemas.microsoft.com/office/drawing/2014/main" id="{A219E252-814B-4A42-88F6-6086630D115F}"/>
              </a:ext>
            </a:extLst>
          </p:cNvPr>
          <p:cNvSpPr txBox="1"/>
          <p:nvPr/>
        </p:nvSpPr>
        <p:spPr>
          <a:xfrm>
            <a:off x="6295578" y="720786"/>
            <a:ext cx="4242143" cy="5860387"/>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改善原因：</a:t>
            </a:r>
            <a:endPar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lvl="0" algn="just">
              <a:lnSpc>
                <a:spcPct val="150000"/>
              </a:lnSpc>
            </a:pP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在第二站作業員要將線</a:t>
            </a:r>
            <a:r>
              <a:rPr lang="en-US" altLang="zh-TW"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(adapter partition)</a:t>
            </a: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拿取放置流水線上，動線沒那麼順暢，因線</a:t>
            </a:r>
            <a:r>
              <a:rPr lang="en-US" altLang="zh-TW"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(adapter partition)</a:t>
            </a: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的擺放位置與作業位置較遠，需要走過去拿，再走回去，這樣子在作業過程中會造成搬運與動作上的浪費。</a:t>
            </a:r>
            <a:endParaRPr lang="en-US" altLang="zh-TW"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a:p>
            <a:pPr lvl="0" algn="just">
              <a:lnSpc>
                <a:spcPct val="150000"/>
              </a:lnSpc>
            </a:pPr>
            <a:endParaRPr kumimoji="0" lang="en-US" altLang="zh-TW"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改善手法：</a:t>
            </a:r>
          </a:p>
          <a:p>
            <a:pPr lvl="0" algn="just">
              <a:lnSpc>
                <a:spcPct val="150000"/>
              </a:lnSpc>
            </a:pP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使用</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現場七大浪費</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搬運的浪費、動作的浪費</a:t>
            </a:r>
            <a:r>
              <a:rPr lang="en-US" altLang="zh-TW"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，將線移置流水線旁的位置上，或將盒子放置桌上，減少走動的距離，並在撕取貼紙時，可以順手一起拿，減少一次轉身的時間。</a:t>
            </a:r>
            <a:endPar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矩形: 圓角 6">
            <a:extLst>
              <a:ext uri="{FF2B5EF4-FFF2-40B4-BE49-F238E27FC236}">
                <a16:creationId xmlns:a16="http://schemas.microsoft.com/office/drawing/2014/main" id="{DE246E06-E484-480D-9BE3-8E9901E67AB4}"/>
              </a:ext>
            </a:extLst>
          </p:cNvPr>
          <p:cNvSpPr/>
          <p:nvPr/>
        </p:nvSpPr>
        <p:spPr>
          <a:xfrm>
            <a:off x="1206630" y="3608640"/>
            <a:ext cx="4492206" cy="2646348"/>
          </a:xfrm>
          <a:prstGeom prst="round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424242"/>
              </a:solidFill>
              <a:effectLst/>
              <a:uLnTx/>
              <a:uFillTx/>
              <a:latin typeface="Arial"/>
              <a:ea typeface="微软雅黑"/>
              <a:cs typeface="+mn-cs"/>
            </a:endParaRPr>
          </a:p>
        </p:txBody>
      </p:sp>
      <p:sp>
        <p:nvSpPr>
          <p:cNvPr id="9" name="文字方塊 8">
            <a:extLst>
              <a:ext uri="{FF2B5EF4-FFF2-40B4-BE49-F238E27FC236}">
                <a16:creationId xmlns:a16="http://schemas.microsoft.com/office/drawing/2014/main" id="{F28926C1-3564-4188-B4E5-B56C18008363}"/>
              </a:ext>
            </a:extLst>
          </p:cNvPr>
          <p:cNvSpPr txBox="1"/>
          <p:nvPr/>
        </p:nvSpPr>
        <p:spPr>
          <a:xfrm>
            <a:off x="1489550" y="3426511"/>
            <a:ext cx="1252377" cy="40011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現況描述</a:t>
            </a:r>
          </a:p>
        </p:txBody>
      </p:sp>
      <p:pic>
        <p:nvPicPr>
          <p:cNvPr id="3" name="圖片 2">
            <a:extLst>
              <a:ext uri="{FF2B5EF4-FFF2-40B4-BE49-F238E27FC236}">
                <a16:creationId xmlns:a16="http://schemas.microsoft.com/office/drawing/2014/main" id="{36C6A032-23AB-4C0F-99F7-A1605B42889C}"/>
              </a:ext>
            </a:extLst>
          </p:cNvPr>
          <p:cNvPicPr>
            <a:picLocks noChangeAspect="1"/>
          </p:cNvPicPr>
          <p:nvPr/>
        </p:nvPicPr>
        <p:blipFill>
          <a:blip r:embed="rId6"/>
          <a:stretch>
            <a:fillRect/>
          </a:stretch>
        </p:blipFill>
        <p:spPr>
          <a:xfrm>
            <a:off x="1362638" y="4140691"/>
            <a:ext cx="2090096" cy="1676545"/>
          </a:xfrm>
          <a:prstGeom prst="rect">
            <a:avLst/>
          </a:prstGeom>
          <a:ln>
            <a:noFill/>
          </a:ln>
          <a:effectLst>
            <a:softEdge rad="112500"/>
          </a:effectLst>
        </p:spPr>
      </p:pic>
      <p:pic>
        <p:nvPicPr>
          <p:cNvPr id="4" name="圖片 3">
            <a:extLst>
              <a:ext uri="{FF2B5EF4-FFF2-40B4-BE49-F238E27FC236}">
                <a16:creationId xmlns:a16="http://schemas.microsoft.com/office/drawing/2014/main" id="{81589D3F-7EF5-4A57-B729-32BC6A4A392D}"/>
              </a:ext>
            </a:extLst>
          </p:cNvPr>
          <p:cNvPicPr>
            <a:picLocks noChangeAspect="1"/>
          </p:cNvPicPr>
          <p:nvPr/>
        </p:nvPicPr>
        <p:blipFill>
          <a:blip r:embed="rId7"/>
          <a:stretch>
            <a:fillRect/>
          </a:stretch>
        </p:blipFill>
        <p:spPr>
          <a:xfrm>
            <a:off x="3437024" y="4140690"/>
            <a:ext cx="2090096" cy="1676545"/>
          </a:xfrm>
          <a:prstGeom prst="rect">
            <a:avLst/>
          </a:prstGeom>
          <a:ln>
            <a:noFill/>
          </a:ln>
          <a:effectLst>
            <a:softEdge rad="112500"/>
          </a:effectLst>
        </p:spPr>
      </p:pic>
      <p:sp>
        <p:nvSpPr>
          <p:cNvPr id="26" name="文字方塊 25">
            <a:extLst>
              <a:ext uri="{FF2B5EF4-FFF2-40B4-BE49-F238E27FC236}">
                <a16:creationId xmlns:a16="http://schemas.microsoft.com/office/drawing/2014/main" id="{89AFA2FB-1E9E-48BF-832F-CF8B75AAB2E8}"/>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40</a:t>
            </a:r>
            <a:endParaRPr dirty="0">
              <a:latin typeface="Times New Roman" pitchFamily="18" charset="0"/>
            </a:endParaRPr>
          </a:p>
        </p:txBody>
      </p:sp>
      <p:grpSp>
        <p:nvGrpSpPr>
          <p:cNvPr id="14" name="PA_淘宝店chenying0907 26">
            <a:extLst>
              <a:ext uri="{FF2B5EF4-FFF2-40B4-BE49-F238E27FC236}">
                <a16:creationId xmlns:a16="http://schemas.microsoft.com/office/drawing/2014/main" id="{63F8A1B1-68E2-4825-8822-BDE304004524}"/>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5" name="淘宝店chenying0907 37">
              <a:extLst>
                <a:ext uri="{FF2B5EF4-FFF2-40B4-BE49-F238E27FC236}">
                  <a16:creationId xmlns:a16="http://schemas.microsoft.com/office/drawing/2014/main" id="{5F04C596-7322-4655-A427-133EFD20D07B}"/>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6" name="淘宝店chenying0907 38">
              <a:extLst>
                <a:ext uri="{FF2B5EF4-FFF2-40B4-BE49-F238E27FC236}">
                  <a16:creationId xmlns:a16="http://schemas.microsoft.com/office/drawing/2014/main" id="{D812694D-3392-47D2-AA6A-2CDCCDAEFF2F}"/>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9" name="淘宝店chenying0907 39">
              <a:extLst>
                <a:ext uri="{FF2B5EF4-FFF2-40B4-BE49-F238E27FC236}">
                  <a16:creationId xmlns:a16="http://schemas.microsoft.com/office/drawing/2014/main" id="{F1695F97-E53A-4003-92AD-0CCF60D752B2}"/>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20" name="PA_文本框 4">
            <a:extLst>
              <a:ext uri="{FF2B5EF4-FFF2-40B4-BE49-F238E27FC236}">
                <a16:creationId xmlns:a16="http://schemas.microsoft.com/office/drawing/2014/main" id="{596664C8-7FF6-45A8-B0B3-3CA0F0C0C325}"/>
              </a:ext>
            </a:extLst>
          </p:cNvPr>
          <p:cNvSpPr txBox="1">
            <a:spLocks noChangeArrowheads="1"/>
          </p:cNvSpPr>
          <p:nvPr>
            <p:custDataLst>
              <p:tags r:id="rId2"/>
            </p:custDataLst>
          </p:nvPr>
        </p:nvSpPr>
        <p:spPr bwMode="auto">
          <a:xfrm>
            <a:off x="1175146" y="239758"/>
            <a:ext cx="394204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Times New Roman" panose="02020603050405020304" pitchFamily="18" charset="0"/>
                <a:ea typeface="標楷體" charset="0"/>
                <a:cs typeface="Times New Roman" panose="02020603050405020304" pitchFamily="18" charset="0"/>
              </a:rPr>
              <a:t>9R</a:t>
            </a:r>
            <a:r>
              <a:rPr lang="zh-TW" altLang="en-US" sz="3200" b="1" dirty="0">
                <a:solidFill>
                  <a:srgbClr val="000000"/>
                </a:solidFill>
                <a:latin typeface="Times New Roman" panose="02020603050405020304" pitchFamily="18" charset="0"/>
                <a:ea typeface="標楷體" charset="0"/>
                <a:cs typeface="Times New Roman" panose="02020603050405020304" pitchFamily="18" charset="0"/>
              </a:rPr>
              <a:t>包裝之對策實施</a:t>
            </a:r>
            <a:endParaRPr lang="en-US" altLang="zh-TW" sz="1600" b="1" dirty="0">
              <a:solidFill>
                <a:srgbClr val="000000"/>
              </a:solidFill>
              <a:latin typeface="Times New Roman" panose="02020603050405020304" pitchFamily="18" charset="0"/>
              <a:ea typeface="標楷體" charset="0"/>
              <a:cs typeface="Times New Roman" pitchFamily="18" charset="0"/>
            </a:endParaRPr>
          </a:p>
        </p:txBody>
      </p:sp>
      <p:sp>
        <p:nvSpPr>
          <p:cNvPr id="21" name="矩形 20">
            <a:extLst>
              <a:ext uri="{FF2B5EF4-FFF2-40B4-BE49-F238E27FC236}">
                <a16:creationId xmlns:a16="http://schemas.microsoft.com/office/drawing/2014/main" id="{72FAC9B2-B44A-45E6-B1E7-9E4BF0BB2075}"/>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05</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8065668"/>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PA_淘宝店chenying0907 21">
            <a:extLst>
              <a:ext uri="{FF2B5EF4-FFF2-40B4-BE49-F238E27FC236}">
                <a16:creationId xmlns:a16="http://schemas.microsoft.com/office/drawing/2014/main" id="{9ED2FBA3-E6D4-BD4F-825B-02B659D09A2F}"/>
              </a:ext>
            </a:extLst>
          </p:cNvPr>
          <p:cNvGrpSpPr/>
          <p:nvPr>
            <p:custDataLst>
              <p:tags r:id="rId1"/>
            </p:custDataLst>
          </p:nvPr>
        </p:nvGrpSpPr>
        <p:grpSpPr>
          <a:xfrm>
            <a:off x="7776632" y="-28313"/>
            <a:ext cx="4415369" cy="6886313"/>
            <a:chOff x="5832473" y="-21235"/>
            <a:chExt cx="3311527" cy="5164735"/>
          </a:xfrm>
          <a:gradFill flip="none" rotWithShape="1">
            <a:gsLst>
              <a:gs pos="0">
                <a:schemeClr val="bg2">
                  <a:lumMod val="75000"/>
                  <a:shade val="30000"/>
                  <a:satMod val="115000"/>
                </a:schemeClr>
              </a:gs>
              <a:gs pos="50000">
                <a:schemeClr val="bg2">
                  <a:lumMod val="75000"/>
                  <a:shade val="67500"/>
                  <a:satMod val="115000"/>
                </a:schemeClr>
              </a:gs>
              <a:gs pos="100000">
                <a:schemeClr val="bg2">
                  <a:lumMod val="75000"/>
                  <a:shade val="100000"/>
                  <a:satMod val="115000"/>
                </a:schemeClr>
              </a:gs>
            </a:gsLst>
            <a:path path="circle">
              <a:fillToRect l="50000" t="50000" r="50000" b="50000"/>
            </a:path>
            <a:tileRect/>
          </a:gradFill>
        </p:grpSpPr>
        <p:sp>
          <p:nvSpPr>
            <p:cNvPr id="3" name="淘宝店chenying0907 36">
              <a:extLst>
                <a:ext uri="{FF2B5EF4-FFF2-40B4-BE49-F238E27FC236}">
                  <a16:creationId xmlns:a16="http://schemas.microsoft.com/office/drawing/2014/main" id="{987F8281-0194-1645-B02C-F703956785F6}"/>
                </a:ext>
              </a:extLst>
            </p:cNvPr>
            <p:cNvSpPr>
              <a:spLocks/>
            </p:cNvSpPr>
            <p:nvPr/>
          </p:nvSpPr>
          <p:spPr bwMode="auto">
            <a:xfrm rot="16200000">
              <a:off x="7445263" y="403114"/>
              <a:ext cx="2123086" cy="1274387"/>
            </a:xfrm>
            <a:custGeom>
              <a:avLst/>
              <a:gdLst/>
              <a:ahLst/>
              <a:cxnLst/>
              <a:rect l="l" t="t" r="r" b="b"/>
              <a:pathLst>
                <a:path w="2123086" h="1274387">
                  <a:moveTo>
                    <a:pt x="0" y="252037"/>
                  </a:moveTo>
                  <a:lnTo>
                    <a:pt x="2123086" y="0"/>
                  </a:lnTo>
                  <a:lnTo>
                    <a:pt x="2123086" y="1274387"/>
                  </a:lnTo>
                  <a:lnTo>
                    <a:pt x="1182688" y="1274387"/>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sp>
          <p:nvSpPr>
            <p:cNvPr id="4" name="淘宝店chenying0907 37">
              <a:extLst>
                <a:ext uri="{FF2B5EF4-FFF2-40B4-BE49-F238E27FC236}">
                  <a16:creationId xmlns:a16="http://schemas.microsoft.com/office/drawing/2014/main" id="{99E6B11B-A6CE-C641-8DF1-7569E0277BEE}"/>
                </a:ext>
              </a:extLst>
            </p:cNvPr>
            <p:cNvSpPr>
              <a:spLocks/>
            </p:cNvSpPr>
            <p:nvPr/>
          </p:nvSpPr>
          <p:spPr bwMode="auto">
            <a:xfrm rot="16200000">
              <a:off x="5568154" y="1183482"/>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sp>
          <p:nvSpPr>
            <p:cNvPr id="5" name="淘宝店chenying0907 38">
              <a:extLst>
                <a:ext uri="{FF2B5EF4-FFF2-40B4-BE49-F238E27FC236}">
                  <a16:creationId xmlns:a16="http://schemas.microsoft.com/office/drawing/2014/main" id="{B0642BD9-B24F-E945-A444-4574F55B6954}"/>
                </a:ext>
              </a:extLst>
            </p:cNvPr>
            <p:cNvSpPr>
              <a:spLocks/>
            </p:cNvSpPr>
            <p:nvPr/>
          </p:nvSpPr>
          <p:spPr bwMode="auto">
            <a:xfrm rot="16200000">
              <a:off x="6636541" y="2759869"/>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sp>
          <p:nvSpPr>
            <p:cNvPr id="6" name="淘宝店chenying0907 39">
              <a:extLst>
                <a:ext uri="{FF2B5EF4-FFF2-40B4-BE49-F238E27FC236}">
                  <a16:creationId xmlns:a16="http://schemas.microsoft.com/office/drawing/2014/main" id="{AD0A6F15-20E7-A146-AA5D-65EAD1B88D97}"/>
                </a:ext>
              </a:extLst>
            </p:cNvPr>
            <p:cNvSpPr>
              <a:spLocks/>
            </p:cNvSpPr>
            <p:nvPr/>
          </p:nvSpPr>
          <p:spPr bwMode="auto">
            <a:xfrm rot="16200000">
              <a:off x="7785893" y="3785394"/>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grpSp>
      <p:sp>
        <p:nvSpPr>
          <p:cNvPr id="7" name="PA_淘宝店chenying0907 13">
            <a:extLst>
              <a:ext uri="{FF2B5EF4-FFF2-40B4-BE49-F238E27FC236}">
                <a16:creationId xmlns:a16="http://schemas.microsoft.com/office/drawing/2014/main" id="{CD1B7D87-EC5B-B444-9016-62B1641FB5EB}"/>
              </a:ext>
            </a:extLst>
          </p:cNvPr>
          <p:cNvSpPr/>
          <p:nvPr>
            <p:custDataLst>
              <p:tags r:id="rId2"/>
            </p:custDataLst>
          </p:nvPr>
        </p:nvSpPr>
        <p:spPr>
          <a:xfrm>
            <a:off x="4271797" y="1635760"/>
            <a:ext cx="7410084" cy="3586477"/>
          </a:xfrm>
          <a:prstGeom prst="rect">
            <a:avLst/>
          </a:prstGeom>
          <a:solidFill>
            <a:schemeClr val="bg1">
              <a:alpha val="85000"/>
            </a:schemeClr>
          </a:solidFill>
          <a:ln>
            <a:noFill/>
          </a:ln>
          <a:effectLst>
            <a:outerShdw blurRad="368300" dist="63500" dir="462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微软雅黑"/>
              <a:cs typeface="+mn-cs"/>
            </a:endParaRPr>
          </a:p>
        </p:txBody>
      </p:sp>
      <p:sp>
        <p:nvSpPr>
          <p:cNvPr id="8" name="PA_文本框 16">
            <a:extLst>
              <a:ext uri="{FF2B5EF4-FFF2-40B4-BE49-F238E27FC236}">
                <a16:creationId xmlns:a16="http://schemas.microsoft.com/office/drawing/2014/main" id="{0C0DF6DC-37B8-CC4D-80E6-299539DA771B}"/>
              </a:ext>
            </a:extLst>
          </p:cNvPr>
          <p:cNvSpPr txBox="1"/>
          <p:nvPr>
            <p:custDataLst>
              <p:tags r:id="rId3"/>
            </p:custDataLst>
          </p:nvPr>
        </p:nvSpPr>
        <p:spPr>
          <a:xfrm>
            <a:off x="2455525" y="2835901"/>
            <a:ext cx="1199195"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0" normalizeH="0" baseline="0" noProof="0" dirty="0">
                <a:ln>
                  <a:noFill/>
                </a:ln>
                <a:solidFill>
                  <a:srgbClr val="000000"/>
                </a:solidFill>
                <a:effectLst/>
                <a:uLnTx/>
                <a:uFillTx/>
                <a:latin typeface="Noto Sans S Chinese Medium" panose="020B0600000000000000" pitchFamily="34" charset="-122"/>
                <a:ea typeface="Noto Sans S Chinese Medium" panose="020B0600000000000000" pitchFamily="34" charset="-122"/>
                <a:cs typeface="+mn-cs"/>
              </a:rPr>
              <a:t>0</a:t>
            </a:r>
            <a:r>
              <a:rPr kumimoji="0" lang="en-US" altLang="zh-TW" sz="6000" b="0" i="0" u="none" strike="noStrike" kern="1200" cap="none" spc="0" normalizeH="0" baseline="0" noProof="0" dirty="0">
                <a:ln>
                  <a:noFill/>
                </a:ln>
                <a:solidFill>
                  <a:srgbClr val="000000"/>
                </a:solidFill>
                <a:effectLst/>
                <a:uLnTx/>
                <a:uFillTx/>
                <a:latin typeface="Noto Sans S Chinese Medium" panose="020B0600000000000000" pitchFamily="34" charset="-122"/>
                <a:ea typeface="Noto Sans S Chinese Medium" panose="020B0600000000000000" pitchFamily="34" charset="-122"/>
                <a:cs typeface="+mn-cs"/>
              </a:rPr>
              <a:t>6</a:t>
            </a:r>
            <a:endParaRPr kumimoji="0" lang="zh-CN" altLang="en-US" sz="6000" b="0" i="0" u="none" strike="noStrike" kern="1200" cap="none" spc="0" normalizeH="0" baseline="0" noProof="0" dirty="0">
              <a:ln>
                <a:noFill/>
              </a:ln>
              <a:solidFill>
                <a:srgbClr val="000000"/>
              </a:solidFill>
              <a:effectLst/>
              <a:uLnTx/>
              <a:uFillTx/>
              <a:latin typeface="Noto Sans S Chinese Medium" panose="020B0600000000000000" pitchFamily="34" charset="-122"/>
              <a:ea typeface="Noto Sans S Chinese Medium" panose="020B0600000000000000" pitchFamily="34" charset="-122"/>
              <a:cs typeface="+mn-cs"/>
            </a:endParaRPr>
          </a:p>
        </p:txBody>
      </p:sp>
      <p:sp>
        <p:nvSpPr>
          <p:cNvPr id="9" name="PA_文本框 17">
            <a:extLst>
              <a:ext uri="{FF2B5EF4-FFF2-40B4-BE49-F238E27FC236}">
                <a16:creationId xmlns:a16="http://schemas.microsoft.com/office/drawing/2014/main" id="{8F3758AE-DE90-F049-9844-B9EE980B96BC}"/>
              </a:ext>
            </a:extLst>
          </p:cNvPr>
          <p:cNvSpPr txBox="1"/>
          <p:nvPr>
            <p:custDataLst>
              <p:tags r:id="rId4"/>
            </p:custDataLst>
          </p:nvPr>
        </p:nvSpPr>
        <p:spPr>
          <a:xfrm>
            <a:off x="4698880" y="2302450"/>
            <a:ext cx="2031325"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sz="3600" dirty="0">
                <a:solidFill>
                  <a:srgbClr val="000000"/>
                </a:solidFill>
                <a:latin typeface="標楷體" panose="03000509000000000000" pitchFamily="65" charset="-120"/>
                <a:ea typeface="標楷體" panose="03000509000000000000" pitchFamily="65" charset="-120"/>
              </a:rPr>
              <a:t>效果確認</a:t>
            </a:r>
            <a:endParaRPr kumimoji="0" lang="zh-CN" altLang="en-US" sz="36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endParaRPr>
          </a:p>
        </p:txBody>
      </p:sp>
      <p:grpSp>
        <p:nvGrpSpPr>
          <p:cNvPr id="10" name="PA_淘宝店chenying0907 18">
            <a:extLst>
              <a:ext uri="{FF2B5EF4-FFF2-40B4-BE49-F238E27FC236}">
                <a16:creationId xmlns:a16="http://schemas.microsoft.com/office/drawing/2014/main" id="{7DE7BF57-2EF0-7E43-A2C9-DBCC62D457A1}"/>
              </a:ext>
            </a:extLst>
          </p:cNvPr>
          <p:cNvGrpSpPr/>
          <p:nvPr>
            <p:custDataLst>
              <p:tags r:id="rId5"/>
            </p:custDataLst>
          </p:nvPr>
        </p:nvGrpSpPr>
        <p:grpSpPr>
          <a:xfrm>
            <a:off x="2990968" y="2961942"/>
            <a:ext cx="704400" cy="947845"/>
            <a:chOff x="4211960" y="594800"/>
            <a:chExt cx="374475" cy="662059"/>
          </a:xfrm>
        </p:grpSpPr>
        <p:sp>
          <p:nvSpPr>
            <p:cNvPr id="11" name="直角三角形 10">
              <a:extLst>
                <a:ext uri="{FF2B5EF4-FFF2-40B4-BE49-F238E27FC236}">
                  <a16:creationId xmlns:a16="http://schemas.microsoft.com/office/drawing/2014/main" id="{2F021775-9766-FA44-84FE-01936583C157}"/>
                </a:ext>
              </a:extLst>
            </p:cNvPr>
            <p:cNvSpPr/>
            <p:nvPr/>
          </p:nvSpPr>
          <p:spPr>
            <a:xfrm rot="16200000">
              <a:off x="4068168" y="738592"/>
              <a:ext cx="662059" cy="37447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Noto Sans S Chinese Medium" panose="020B0600000000000000" pitchFamily="34" charset="-122"/>
                <a:ea typeface="Noto Sans S Chinese Medium" panose="020B0600000000000000" pitchFamily="34" charset="-122"/>
                <a:cs typeface="+mn-cs"/>
              </a:endParaRPr>
            </a:p>
          </p:txBody>
        </p:sp>
        <p:cxnSp>
          <p:nvCxnSpPr>
            <p:cNvPr id="12" name="直接连接符 20">
              <a:extLst>
                <a:ext uri="{FF2B5EF4-FFF2-40B4-BE49-F238E27FC236}">
                  <a16:creationId xmlns:a16="http://schemas.microsoft.com/office/drawing/2014/main" id="{B6792849-2E6E-D04C-9A76-56D27CE2C78F}"/>
                </a:ext>
              </a:extLst>
            </p:cNvPr>
            <p:cNvCxnSpPr>
              <a:stCxn id="11" idx="4"/>
              <a:endCxn id="11" idx="0"/>
            </p:cNvCxnSpPr>
            <p:nvPr/>
          </p:nvCxnSpPr>
          <p:spPr>
            <a:xfrm flipH="1">
              <a:off x="4211960" y="594800"/>
              <a:ext cx="374475" cy="662059"/>
            </a:xfrm>
            <a:prstGeom prst="line">
              <a:avLst/>
            </a:prstGeom>
            <a:ln w="6350" cap="rnd">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13" name="PA_淘宝店chenying0907 23">
            <a:extLst>
              <a:ext uri="{FF2B5EF4-FFF2-40B4-BE49-F238E27FC236}">
                <a16:creationId xmlns:a16="http://schemas.microsoft.com/office/drawing/2014/main" id="{165EC2AF-106E-4A4E-BBAE-49237E039A26}"/>
              </a:ext>
            </a:extLst>
          </p:cNvPr>
          <p:cNvSpPr/>
          <p:nvPr>
            <p:custDataLst>
              <p:tags r:id="rId6"/>
            </p:custDataLst>
          </p:nvPr>
        </p:nvSpPr>
        <p:spPr>
          <a:xfrm>
            <a:off x="4698881" y="2916190"/>
            <a:ext cx="3048000" cy="2806987"/>
          </a:xfrm>
          <a:prstGeom prst="rect">
            <a:avLst/>
          </a:prstGeom>
        </p:spPr>
        <p:txBody>
          <a:bodyPr wrap="square">
            <a:spAutoFit/>
          </a:bodyPr>
          <a:lstStyle/>
          <a:p>
            <a:pPr marL="228594" lvl="0" indent="-228594">
              <a:lnSpc>
                <a:spcPct val="150000"/>
              </a:lnSpc>
              <a:buClr>
                <a:srgbClr val="424242"/>
              </a:buClr>
              <a:buFont typeface="Wingdings" panose="05000000000000000000" pitchFamily="2" charset="2"/>
              <a:buChar char="p"/>
            </a:pP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4RK</a:t>
            </a: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之效果確認</a:t>
            </a:r>
          </a:p>
          <a:p>
            <a:pPr marL="228594" lvl="0" indent="-228594">
              <a:lnSpc>
                <a:spcPct val="150000"/>
              </a:lnSpc>
              <a:buClr>
                <a:srgbClr val="424242"/>
              </a:buClr>
              <a:buFont typeface="Wingdings" panose="05000000000000000000" pitchFamily="2" charset="2"/>
              <a:buChar char="p"/>
            </a:pP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5RA</a:t>
            </a: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及</a:t>
            </a:r>
            <a:r>
              <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7R</a:t>
            </a: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之效果確認</a:t>
            </a:r>
          </a:p>
          <a:p>
            <a:pPr marL="228594" lvl="0" indent="-228594">
              <a:lnSpc>
                <a:spcPct val="150000"/>
              </a:lnSpc>
              <a:buClr>
                <a:srgbClr val="424242"/>
              </a:buClr>
              <a:buFont typeface="Wingdings" panose="05000000000000000000" pitchFamily="2" charset="2"/>
              <a:buChar char="p"/>
            </a:pP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FT</a:t>
            </a: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測試站之效果確認</a:t>
            </a:r>
          </a:p>
          <a:p>
            <a:pPr marL="228594" lvl="0" indent="-228594">
              <a:lnSpc>
                <a:spcPct val="150000"/>
              </a:lnSpc>
              <a:buClr>
                <a:srgbClr val="424242"/>
              </a:buClr>
              <a:buFont typeface="Wingdings" panose="05000000000000000000" pitchFamily="2" charset="2"/>
              <a:buChar char="p"/>
            </a:pP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9R</a:t>
            </a: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包裝之效果確認</a:t>
            </a:r>
            <a:endPar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a:p>
            <a:pPr marL="228594" lvl="0" indent="-228594">
              <a:lnSpc>
                <a:spcPct val="150000"/>
              </a:lnSpc>
              <a:buClr>
                <a:srgbClr val="424242"/>
              </a:buClr>
              <a:buFont typeface="Wingdings" panose="05000000000000000000" pitchFamily="2" charset="2"/>
              <a:buChar char="p"/>
            </a:pP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 效果確認之總結</a:t>
            </a:r>
            <a:endParaRPr lang="en-US" altLang="zh-TW"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a:p>
            <a:pPr marL="228594" lvl="0" indent="-228594">
              <a:lnSpc>
                <a:spcPct val="150000"/>
              </a:lnSpc>
              <a:buClr>
                <a:srgbClr val="424242"/>
              </a:buClr>
              <a:buFont typeface="Wingdings" panose="05000000000000000000" pitchFamily="2" charset="2"/>
              <a:buChar char="p"/>
            </a:pPr>
            <a:endPar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5" name="文字方塊 14">
            <a:extLst>
              <a:ext uri="{FF2B5EF4-FFF2-40B4-BE49-F238E27FC236}">
                <a16:creationId xmlns:a16="http://schemas.microsoft.com/office/drawing/2014/main" id="{7E0A9DD7-09DE-4A61-9E28-60B3C9696DF9}"/>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41</a:t>
            </a:r>
            <a:endParaRPr dirty="0">
              <a:latin typeface="Times New Roman" pitchFamily="18" charset="0"/>
            </a:endParaRPr>
          </a:p>
        </p:txBody>
      </p:sp>
    </p:spTree>
    <p:extLst>
      <p:ext uri="{BB962C8B-B14F-4D97-AF65-F5344CB8AC3E}">
        <p14:creationId xmlns:p14="http://schemas.microsoft.com/office/powerpoint/2010/main" val="1569229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6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9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12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15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P spid="8" grpId="0"/>
      <p:bldP spid="9" grpId="0"/>
      <p:bldP spid="1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圖片 21">
            <a:extLst>
              <a:ext uri="{FF2B5EF4-FFF2-40B4-BE49-F238E27FC236}">
                <a16:creationId xmlns:a16="http://schemas.microsoft.com/office/drawing/2014/main" id="{E6CF8DA1-5A54-4D9D-A889-7FC4EBA4619A}"/>
              </a:ext>
            </a:extLst>
          </p:cNvPr>
          <p:cNvPicPr>
            <a:picLocks noChangeAspect="1"/>
          </p:cNvPicPr>
          <p:nvPr/>
        </p:nvPicPr>
        <p:blipFill>
          <a:blip r:embed="rId5"/>
          <a:stretch>
            <a:fillRect/>
          </a:stretch>
        </p:blipFill>
        <p:spPr>
          <a:xfrm>
            <a:off x="11440532" y="82983"/>
            <a:ext cx="616128" cy="556885"/>
          </a:xfrm>
          <a:prstGeom prst="rect">
            <a:avLst/>
          </a:prstGeom>
        </p:spPr>
      </p:pic>
      <p:graphicFrame>
        <p:nvGraphicFramePr>
          <p:cNvPr id="36" name="表格 35">
            <a:extLst>
              <a:ext uri="{FF2B5EF4-FFF2-40B4-BE49-F238E27FC236}">
                <a16:creationId xmlns:a16="http://schemas.microsoft.com/office/drawing/2014/main" id="{885AE548-D7CD-4CAB-92C0-981021BE1667}"/>
              </a:ext>
            </a:extLst>
          </p:cNvPr>
          <p:cNvGraphicFramePr>
            <a:graphicFrameLocks noGrp="1"/>
          </p:cNvGraphicFramePr>
          <p:nvPr>
            <p:extLst>
              <p:ext uri="{D42A27DB-BD31-4B8C-83A1-F6EECF244321}">
                <p14:modId xmlns:p14="http://schemas.microsoft.com/office/powerpoint/2010/main" val="216219337"/>
              </p:ext>
            </p:extLst>
          </p:nvPr>
        </p:nvGraphicFramePr>
        <p:xfrm>
          <a:off x="1615868" y="1551113"/>
          <a:ext cx="4864514" cy="2047240"/>
        </p:xfrm>
        <a:graphic>
          <a:graphicData uri="http://schemas.openxmlformats.org/drawingml/2006/table">
            <a:tbl>
              <a:tblPr firstRow="1" bandRow="1">
                <a:tableStyleId>{912C8C85-51F0-491E-9774-3900AFEF0FD7}</a:tableStyleId>
              </a:tblPr>
              <a:tblGrid>
                <a:gridCol w="1333397">
                  <a:extLst>
                    <a:ext uri="{9D8B030D-6E8A-4147-A177-3AD203B41FA5}">
                      <a16:colId xmlns:a16="http://schemas.microsoft.com/office/drawing/2014/main" val="20000"/>
                    </a:ext>
                  </a:extLst>
                </a:gridCol>
                <a:gridCol w="1177039">
                  <a:extLst>
                    <a:ext uri="{9D8B030D-6E8A-4147-A177-3AD203B41FA5}">
                      <a16:colId xmlns:a16="http://schemas.microsoft.com/office/drawing/2014/main" val="20001"/>
                    </a:ext>
                  </a:extLst>
                </a:gridCol>
                <a:gridCol w="1177039">
                  <a:extLst>
                    <a:ext uri="{9D8B030D-6E8A-4147-A177-3AD203B41FA5}">
                      <a16:colId xmlns:a16="http://schemas.microsoft.com/office/drawing/2014/main" val="20002"/>
                    </a:ext>
                  </a:extLst>
                </a:gridCol>
                <a:gridCol w="1177039">
                  <a:extLst>
                    <a:ext uri="{9D8B030D-6E8A-4147-A177-3AD203B41FA5}">
                      <a16:colId xmlns:a16="http://schemas.microsoft.com/office/drawing/2014/main" val="20003"/>
                    </a:ext>
                  </a:extLst>
                </a:gridCol>
              </a:tblGrid>
              <a:tr h="346081">
                <a:tc gridSpan="4">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altLang="zh-TW" sz="2000" b="0" dirty="0">
                          <a:latin typeface="Times New Roman" panose="02020603050405020304" pitchFamily="18" charset="0"/>
                          <a:ea typeface="標楷體" panose="03000509000000000000" pitchFamily="65" charset="-120"/>
                          <a:cs typeface="Times New Roman" panose="02020603050405020304" pitchFamily="18" charset="0"/>
                        </a:rPr>
                        <a:t>4RK –P75</a:t>
                      </a:r>
                      <a:endParaRPr lang="zh-TW" altLang="en-US" sz="2000"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dirty="0"/>
                    </a:p>
                  </a:txBody>
                  <a:tcPr/>
                </a:tc>
                <a:tc hMerge="1">
                  <a:txBody>
                    <a:bodyPr/>
                    <a:lstStyle/>
                    <a:p>
                      <a:endParaRPr lang="zh-TW" altLang="en-US"/>
                    </a:p>
                  </a:txBody>
                  <a:tcPr/>
                </a:tc>
                <a:tc hMerge="1">
                  <a:txBody>
                    <a:bodyPr/>
                    <a:lstStyle/>
                    <a:p>
                      <a:endParaRPr lang="zh-TW" altLang="en-US" dirty="0"/>
                    </a:p>
                  </a:txBody>
                  <a:tcPr/>
                </a:tc>
                <a:extLst>
                  <a:ext uri="{0D108BD9-81ED-4DB2-BD59-A6C34878D82A}">
                    <a16:rowId xmlns:a16="http://schemas.microsoft.com/office/drawing/2014/main" val="1000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改善前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改善</a:t>
                      </a:r>
                      <a:endParaRPr lang="en-US" altLang="zh-TW"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改善後</a:t>
                      </a:r>
                      <a:endParaRPr lang="en-US" altLang="zh-TW"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花費時間 </a:t>
                      </a: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秒</a:t>
                      </a: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2</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4</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搬運步數</a:t>
                      </a: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步</a:t>
                      </a: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5</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2</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3</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pic>
        <p:nvPicPr>
          <p:cNvPr id="2" name="圖片 1">
            <a:extLst>
              <a:ext uri="{FF2B5EF4-FFF2-40B4-BE49-F238E27FC236}">
                <a16:creationId xmlns:a16="http://schemas.microsoft.com/office/drawing/2014/main" id="{3CBD1DD7-A53A-49A7-86FC-B58C1495F315}"/>
              </a:ext>
            </a:extLst>
          </p:cNvPr>
          <p:cNvPicPr>
            <a:picLocks noChangeAspect="1"/>
          </p:cNvPicPr>
          <p:nvPr/>
        </p:nvPicPr>
        <p:blipFill>
          <a:blip r:embed="rId6"/>
          <a:stretch>
            <a:fillRect/>
          </a:stretch>
        </p:blipFill>
        <p:spPr>
          <a:xfrm>
            <a:off x="1623060" y="4273834"/>
            <a:ext cx="4945080" cy="2301710"/>
          </a:xfrm>
          <a:prstGeom prst="rect">
            <a:avLst/>
          </a:prstGeom>
          <a:ln>
            <a:noFill/>
          </a:ln>
          <a:effectLst>
            <a:softEdge rad="112500"/>
          </a:effectLst>
        </p:spPr>
      </p:pic>
      <p:sp>
        <p:nvSpPr>
          <p:cNvPr id="25" name="矩形: 圓角 24">
            <a:extLst>
              <a:ext uri="{FF2B5EF4-FFF2-40B4-BE49-F238E27FC236}">
                <a16:creationId xmlns:a16="http://schemas.microsoft.com/office/drawing/2014/main" id="{F5EC7D4B-C456-4449-B51A-6B9588AC360D}"/>
              </a:ext>
            </a:extLst>
          </p:cNvPr>
          <p:cNvSpPr/>
          <p:nvPr/>
        </p:nvSpPr>
        <p:spPr>
          <a:xfrm>
            <a:off x="1460933" y="3872380"/>
            <a:ext cx="5174384" cy="2890370"/>
          </a:xfrm>
          <a:prstGeom prst="round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424242"/>
              </a:solidFill>
              <a:effectLst/>
              <a:uLnTx/>
              <a:uFillTx/>
              <a:latin typeface="Arial"/>
              <a:ea typeface="微软雅黑"/>
              <a:cs typeface="+mn-cs"/>
            </a:endParaRPr>
          </a:p>
        </p:txBody>
      </p:sp>
      <p:sp>
        <p:nvSpPr>
          <p:cNvPr id="26" name="文字方塊 25">
            <a:extLst>
              <a:ext uri="{FF2B5EF4-FFF2-40B4-BE49-F238E27FC236}">
                <a16:creationId xmlns:a16="http://schemas.microsoft.com/office/drawing/2014/main" id="{2D5FFD3E-2833-4B50-BCC7-0B45E205E366}"/>
              </a:ext>
            </a:extLst>
          </p:cNvPr>
          <p:cNvSpPr txBox="1"/>
          <p:nvPr/>
        </p:nvSpPr>
        <p:spPr>
          <a:xfrm>
            <a:off x="1743854" y="3690251"/>
            <a:ext cx="1252377" cy="40011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sz="2000" dirty="0">
                <a:solidFill>
                  <a:srgbClr val="FFFFFF"/>
                </a:solidFill>
                <a:latin typeface="Times New Roman" panose="02020603050405020304" pitchFamily="18" charset="0"/>
                <a:ea typeface="標楷體" panose="03000509000000000000" pitchFamily="65" charset="-120"/>
                <a:cs typeface="Times New Roman" panose="02020603050405020304" pitchFamily="18" charset="0"/>
              </a:rPr>
              <a:t>圖片</a:t>
            </a:r>
            <a:r>
              <a:rPr kumimoji="0" lang="zh-TW" alt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描述</a:t>
            </a:r>
          </a:p>
        </p:txBody>
      </p:sp>
      <p:graphicFrame>
        <p:nvGraphicFramePr>
          <p:cNvPr id="13" name="圖表 12">
            <a:extLst>
              <a:ext uri="{FF2B5EF4-FFF2-40B4-BE49-F238E27FC236}">
                <a16:creationId xmlns:a16="http://schemas.microsoft.com/office/drawing/2014/main" id="{2320243C-0D1F-4D7F-95AE-DC73E098E3CF}"/>
              </a:ext>
            </a:extLst>
          </p:cNvPr>
          <p:cNvGraphicFramePr/>
          <p:nvPr>
            <p:extLst>
              <p:ext uri="{D42A27DB-BD31-4B8C-83A1-F6EECF244321}">
                <p14:modId xmlns:p14="http://schemas.microsoft.com/office/powerpoint/2010/main" val="4086795763"/>
              </p:ext>
            </p:extLst>
          </p:nvPr>
        </p:nvGraphicFramePr>
        <p:xfrm>
          <a:off x="7365443" y="2191057"/>
          <a:ext cx="4196637" cy="2550080"/>
        </p:xfrm>
        <a:graphic>
          <a:graphicData uri="http://schemas.openxmlformats.org/drawingml/2006/chart">
            <c:chart xmlns:c="http://schemas.openxmlformats.org/drawingml/2006/chart" xmlns:r="http://schemas.openxmlformats.org/officeDocument/2006/relationships" r:id="rId7"/>
          </a:graphicData>
        </a:graphic>
      </p:graphicFrame>
      <p:sp>
        <p:nvSpPr>
          <p:cNvPr id="21" name="文字方塊 20">
            <a:extLst>
              <a:ext uri="{FF2B5EF4-FFF2-40B4-BE49-F238E27FC236}">
                <a16:creationId xmlns:a16="http://schemas.microsoft.com/office/drawing/2014/main" id="{364C0E76-9B32-4A70-BF8A-40556344B101}"/>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42</a:t>
            </a:r>
            <a:endParaRPr dirty="0">
              <a:latin typeface="Times New Roman" pitchFamily="18" charset="0"/>
            </a:endParaRPr>
          </a:p>
        </p:txBody>
      </p:sp>
      <p:grpSp>
        <p:nvGrpSpPr>
          <p:cNvPr id="9" name="PA_淘宝店chenying0907 26">
            <a:extLst>
              <a:ext uri="{FF2B5EF4-FFF2-40B4-BE49-F238E27FC236}">
                <a16:creationId xmlns:a16="http://schemas.microsoft.com/office/drawing/2014/main" id="{73541C44-1F34-4DF9-A838-1074A35D32FF}"/>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0" name="淘宝店chenying0907 37">
              <a:extLst>
                <a:ext uri="{FF2B5EF4-FFF2-40B4-BE49-F238E27FC236}">
                  <a16:creationId xmlns:a16="http://schemas.microsoft.com/office/drawing/2014/main" id="{A0BFDB86-8A7A-4DE2-B4A2-6A33B967F475}"/>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1" name="淘宝店chenying0907 38">
              <a:extLst>
                <a:ext uri="{FF2B5EF4-FFF2-40B4-BE49-F238E27FC236}">
                  <a16:creationId xmlns:a16="http://schemas.microsoft.com/office/drawing/2014/main" id="{1E015378-C25F-4FEA-9CEB-F6D9956F4549}"/>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2" name="淘宝店chenying0907 39">
              <a:extLst>
                <a:ext uri="{FF2B5EF4-FFF2-40B4-BE49-F238E27FC236}">
                  <a16:creationId xmlns:a16="http://schemas.microsoft.com/office/drawing/2014/main" id="{56F21FFE-F8BB-43CE-AB39-48B1CB818FD5}"/>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4" name="PA_文本框 4">
            <a:extLst>
              <a:ext uri="{FF2B5EF4-FFF2-40B4-BE49-F238E27FC236}">
                <a16:creationId xmlns:a16="http://schemas.microsoft.com/office/drawing/2014/main" id="{1B767CE6-5BF1-43B0-B49D-B7F330B5CC2C}"/>
              </a:ext>
            </a:extLst>
          </p:cNvPr>
          <p:cNvSpPr txBox="1">
            <a:spLocks noChangeArrowheads="1"/>
          </p:cNvSpPr>
          <p:nvPr>
            <p:custDataLst>
              <p:tags r:id="rId2"/>
            </p:custDataLst>
          </p:nvPr>
        </p:nvSpPr>
        <p:spPr bwMode="auto">
          <a:xfrm>
            <a:off x="1175146" y="239758"/>
            <a:ext cx="315104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Times New Roman" panose="02020603050405020304" pitchFamily="18" charset="0"/>
                <a:ea typeface="標楷體" charset="0"/>
                <a:cs typeface="Times New Roman" panose="02020603050405020304" pitchFamily="18" charset="0"/>
              </a:rPr>
              <a:t>4RK</a:t>
            </a:r>
            <a:r>
              <a:rPr lang="zh-TW" altLang="en-US" sz="3200" b="1" dirty="0">
                <a:solidFill>
                  <a:srgbClr val="000000"/>
                </a:solidFill>
                <a:latin typeface="Times New Roman" panose="02020603050405020304" pitchFamily="18" charset="0"/>
                <a:ea typeface="標楷體" charset="0"/>
                <a:cs typeface="Times New Roman" panose="02020603050405020304" pitchFamily="18" charset="0"/>
              </a:rPr>
              <a:t>之效果確認</a:t>
            </a:r>
            <a:endParaRPr lang="en-US" altLang="zh-TW" sz="1600" b="1" dirty="0">
              <a:solidFill>
                <a:srgbClr val="000000"/>
              </a:solidFill>
              <a:latin typeface="Times New Roman" panose="02020603050405020304" pitchFamily="18" charset="0"/>
              <a:ea typeface="標楷體" charset="0"/>
              <a:cs typeface="Times New Roman" panose="02020603050405020304" pitchFamily="18" charset="0"/>
            </a:endParaRPr>
          </a:p>
        </p:txBody>
      </p:sp>
      <p:sp>
        <p:nvSpPr>
          <p:cNvPr id="15" name="矩形 14">
            <a:extLst>
              <a:ext uri="{FF2B5EF4-FFF2-40B4-BE49-F238E27FC236}">
                <a16:creationId xmlns:a16="http://schemas.microsoft.com/office/drawing/2014/main" id="{5C1E6EA1-15D6-44EF-BD5D-49DC0B8AF486}"/>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06</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6994482"/>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圖片 21">
            <a:extLst>
              <a:ext uri="{FF2B5EF4-FFF2-40B4-BE49-F238E27FC236}">
                <a16:creationId xmlns:a16="http://schemas.microsoft.com/office/drawing/2014/main" id="{E6CF8DA1-5A54-4D9D-A889-7FC4EBA4619A}"/>
              </a:ext>
            </a:extLst>
          </p:cNvPr>
          <p:cNvPicPr>
            <a:picLocks noChangeAspect="1"/>
          </p:cNvPicPr>
          <p:nvPr/>
        </p:nvPicPr>
        <p:blipFill>
          <a:blip r:embed="rId5"/>
          <a:stretch>
            <a:fillRect/>
          </a:stretch>
        </p:blipFill>
        <p:spPr>
          <a:xfrm>
            <a:off x="11440532" y="82983"/>
            <a:ext cx="616128" cy="556885"/>
          </a:xfrm>
          <a:prstGeom prst="rect">
            <a:avLst/>
          </a:prstGeom>
        </p:spPr>
      </p:pic>
      <p:graphicFrame>
        <p:nvGraphicFramePr>
          <p:cNvPr id="3" name="表格 2">
            <a:extLst>
              <a:ext uri="{FF2B5EF4-FFF2-40B4-BE49-F238E27FC236}">
                <a16:creationId xmlns:a16="http://schemas.microsoft.com/office/drawing/2014/main" id="{556DE42D-47CA-49A4-B004-A0DC94C56AA5}"/>
              </a:ext>
            </a:extLst>
          </p:cNvPr>
          <p:cNvGraphicFramePr>
            <a:graphicFrameLocks noGrp="1"/>
          </p:cNvGraphicFramePr>
          <p:nvPr>
            <p:extLst>
              <p:ext uri="{D42A27DB-BD31-4B8C-83A1-F6EECF244321}">
                <p14:modId xmlns:p14="http://schemas.microsoft.com/office/powerpoint/2010/main" val="1826154419"/>
              </p:ext>
            </p:extLst>
          </p:nvPr>
        </p:nvGraphicFramePr>
        <p:xfrm>
          <a:off x="900242" y="1607821"/>
          <a:ext cx="5557708" cy="3935734"/>
        </p:xfrm>
        <a:graphic>
          <a:graphicData uri="http://schemas.openxmlformats.org/drawingml/2006/table">
            <a:tbl>
              <a:tblPr firstRow="1" firstCol="1" bandRow="1">
                <a:tableStyleId>{912C8C85-51F0-491E-9774-3900AFEF0FD7}</a:tableStyleId>
              </a:tblPr>
              <a:tblGrid>
                <a:gridCol w="1389427">
                  <a:extLst>
                    <a:ext uri="{9D8B030D-6E8A-4147-A177-3AD203B41FA5}">
                      <a16:colId xmlns:a16="http://schemas.microsoft.com/office/drawing/2014/main" val="818413883"/>
                    </a:ext>
                  </a:extLst>
                </a:gridCol>
                <a:gridCol w="1389427">
                  <a:extLst>
                    <a:ext uri="{9D8B030D-6E8A-4147-A177-3AD203B41FA5}">
                      <a16:colId xmlns:a16="http://schemas.microsoft.com/office/drawing/2014/main" val="2982891652"/>
                    </a:ext>
                  </a:extLst>
                </a:gridCol>
                <a:gridCol w="1389427">
                  <a:extLst>
                    <a:ext uri="{9D8B030D-6E8A-4147-A177-3AD203B41FA5}">
                      <a16:colId xmlns:a16="http://schemas.microsoft.com/office/drawing/2014/main" val="1870839938"/>
                    </a:ext>
                  </a:extLst>
                </a:gridCol>
                <a:gridCol w="1389427">
                  <a:extLst>
                    <a:ext uri="{9D8B030D-6E8A-4147-A177-3AD203B41FA5}">
                      <a16:colId xmlns:a16="http://schemas.microsoft.com/office/drawing/2014/main" val="117590225"/>
                    </a:ext>
                  </a:extLst>
                </a:gridCol>
              </a:tblGrid>
              <a:tr h="357794">
                <a:tc gridSpan="4">
                  <a:txBody>
                    <a:bodyPr/>
                    <a:lstStyle/>
                    <a:p>
                      <a:pPr marL="63500" marR="63500">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機型：</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P75</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718274600"/>
                  </a:ext>
                </a:extLst>
              </a:tr>
              <a:tr h="357794">
                <a:tc gridSpan="4">
                  <a:txBody>
                    <a:bodyPr/>
                    <a:lstStyle/>
                    <a:p>
                      <a:pPr marL="63500" marR="63500">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製程：</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5RA</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258072994"/>
                  </a:ext>
                </a:extLst>
              </a:tr>
              <a:tr h="357794">
                <a:tc>
                  <a:txBody>
                    <a:bodyPr/>
                    <a:lstStyle/>
                    <a:p>
                      <a:pPr marL="63500" marR="63500" algn="ctr">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工作站</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改善前</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減少</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a:spcBef>
                          <a:spcPts val="600"/>
                        </a:spcBef>
                        <a:spcAft>
                          <a:spcPts val="0"/>
                        </a:spcAft>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改善後</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5725096"/>
                  </a:ext>
                </a:extLst>
              </a:tr>
              <a:tr h="357794">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114.54</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3.58</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110.96</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39555031"/>
                  </a:ext>
                </a:extLst>
              </a:tr>
              <a:tr h="357794">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118.91</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2.54</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116.37</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38603753"/>
                  </a:ext>
                </a:extLst>
              </a:tr>
              <a:tr h="357794">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3</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92.46</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1.32</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91.14</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99837"/>
                  </a:ext>
                </a:extLst>
              </a:tr>
              <a:tr h="357794">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4</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118.68</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118.68</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1726042"/>
                  </a:ext>
                </a:extLst>
              </a:tr>
              <a:tr h="357794">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5</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120.29</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120.29</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3328248"/>
                  </a:ext>
                </a:extLst>
              </a:tr>
              <a:tr h="357794">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6</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139.59</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139.59</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1952862"/>
                  </a:ext>
                </a:extLst>
              </a:tr>
              <a:tr h="357794">
                <a:tc>
                  <a:txBody>
                    <a:bodyPr/>
                    <a:lstStyle/>
                    <a:p>
                      <a:pPr marL="63500" marR="63500">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總時間</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704.47</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7.44</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697.03</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82305178"/>
                  </a:ext>
                </a:extLst>
              </a:tr>
              <a:tr h="357794">
                <a:tc>
                  <a:txBody>
                    <a:bodyPr/>
                    <a:lstStyle/>
                    <a:p>
                      <a:pPr marL="63500" marR="63500">
                        <a:spcBef>
                          <a:spcPts val="600"/>
                        </a:spcBef>
                        <a:spcAft>
                          <a:spcPts val="0"/>
                        </a:spcAft>
                      </a:pPr>
                      <a:r>
                        <a:rPr lang="zh-TW" sz="1600" b="0" kern="100">
                          <a:effectLst/>
                          <a:latin typeface="Times New Roman" panose="02020603050405020304" pitchFamily="18" charset="0"/>
                          <a:ea typeface="標楷體" panose="03000509000000000000" pitchFamily="65" charset="-120"/>
                          <a:cs typeface="Times New Roman" panose="02020603050405020304" pitchFamily="18" charset="0"/>
                        </a:rPr>
                        <a:t>生產線平衡</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84.</a:t>
                      </a:r>
                      <a:r>
                        <a:rPr lang="en-US" alt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11</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83.22%</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7583462"/>
                  </a:ext>
                </a:extLst>
              </a:tr>
            </a:tbl>
          </a:graphicData>
        </a:graphic>
      </p:graphicFrame>
      <p:graphicFrame>
        <p:nvGraphicFramePr>
          <p:cNvPr id="5" name="圖表 4">
            <a:extLst>
              <a:ext uri="{FF2B5EF4-FFF2-40B4-BE49-F238E27FC236}">
                <a16:creationId xmlns:a16="http://schemas.microsoft.com/office/drawing/2014/main" id="{D7635D4E-8BA7-49EA-88D6-2B486BECA85A}"/>
              </a:ext>
            </a:extLst>
          </p:cNvPr>
          <p:cNvGraphicFramePr/>
          <p:nvPr>
            <p:extLst>
              <p:ext uri="{D42A27DB-BD31-4B8C-83A1-F6EECF244321}">
                <p14:modId xmlns:p14="http://schemas.microsoft.com/office/powerpoint/2010/main" val="3057932668"/>
              </p:ext>
            </p:extLst>
          </p:nvPr>
        </p:nvGraphicFramePr>
        <p:xfrm>
          <a:off x="6937248" y="1555476"/>
          <a:ext cx="4503284" cy="3444227"/>
        </p:xfrm>
        <a:graphic>
          <a:graphicData uri="http://schemas.openxmlformats.org/drawingml/2006/chart">
            <c:chart xmlns:c="http://schemas.openxmlformats.org/drawingml/2006/chart" xmlns:r="http://schemas.openxmlformats.org/officeDocument/2006/relationships" r:id="rId6"/>
          </a:graphicData>
        </a:graphic>
      </p:graphicFrame>
      <p:sp>
        <p:nvSpPr>
          <p:cNvPr id="15" name="文字方塊 14">
            <a:extLst>
              <a:ext uri="{FF2B5EF4-FFF2-40B4-BE49-F238E27FC236}">
                <a16:creationId xmlns:a16="http://schemas.microsoft.com/office/drawing/2014/main" id="{D7F5BD0A-84B2-460B-99EE-DFB2903B576D}"/>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43</a:t>
            </a:r>
            <a:endParaRPr dirty="0">
              <a:latin typeface="Times New Roman" pitchFamily="18" charset="0"/>
            </a:endParaRPr>
          </a:p>
        </p:txBody>
      </p:sp>
      <p:grpSp>
        <p:nvGrpSpPr>
          <p:cNvPr id="12" name="PA_淘宝店chenying0907 26">
            <a:extLst>
              <a:ext uri="{FF2B5EF4-FFF2-40B4-BE49-F238E27FC236}">
                <a16:creationId xmlns:a16="http://schemas.microsoft.com/office/drawing/2014/main" id="{EC10DD7E-CF67-4DA4-9E1C-D852AF6AA653}"/>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3" name="淘宝店chenying0907 37">
              <a:extLst>
                <a:ext uri="{FF2B5EF4-FFF2-40B4-BE49-F238E27FC236}">
                  <a16:creationId xmlns:a16="http://schemas.microsoft.com/office/drawing/2014/main" id="{0A21BF9E-B2FF-4F1F-9850-40538912DB16}"/>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4" name="淘宝店chenying0907 38">
              <a:extLst>
                <a:ext uri="{FF2B5EF4-FFF2-40B4-BE49-F238E27FC236}">
                  <a16:creationId xmlns:a16="http://schemas.microsoft.com/office/drawing/2014/main" id="{87E58159-C4B0-4D3F-930B-B13D7701F327}"/>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6" name="淘宝店chenying0907 39">
              <a:extLst>
                <a:ext uri="{FF2B5EF4-FFF2-40B4-BE49-F238E27FC236}">
                  <a16:creationId xmlns:a16="http://schemas.microsoft.com/office/drawing/2014/main" id="{8217E13D-EFEC-4285-B776-ADFC23898294}"/>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7" name="PA_文本框 4">
            <a:extLst>
              <a:ext uri="{FF2B5EF4-FFF2-40B4-BE49-F238E27FC236}">
                <a16:creationId xmlns:a16="http://schemas.microsoft.com/office/drawing/2014/main" id="{A098813C-2E9B-440A-B5AD-CD4B9EB60125}"/>
              </a:ext>
            </a:extLst>
          </p:cNvPr>
          <p:cNvSpPr txBox="1">
            <a:spLocks noChangeArrowheads="1"/>
          </p:cNvSpPr>
          <p:nvPr>
            <p:custDataLst>
              <p:tags r:id="rId2"/>
            </p:custDataLst>
          </p:nvPr>
        </p:nvSpPr>
        <p:spPr bwMode="auto">
          <a:xfrm>
            <a:off x="1175146" y="239758"/>
            <a:ext cx="347551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5RA</a:t>
            </a:r>
            <a:r>
              <a:rPr lang="zh-TW" altLang="en-US"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之效果確認</a:t>
            </a:r>
            <a:r>
              <a:rPr lang="en-US" altLang="zh-TW" sz="16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(1/2)</a:t>
            </a:r>
          </a:p>
        </p:txBody>
      </p:sp>
      <p:sp>
        <p:nvSpPr>
          <p:cNvPr id="18" name="矩形 17">
            <a:extLst>
              <a:ext uri="{FF2B5EF4-FFF2-40B4-BE49-F238E27FC236}">
                <a16:creationId xmlns:a16="http://schemas.microsoft.com/office/drawing/2014/main" id="{94312F7C-3B9C-4E22-9491-0DBB2DEACB4F}"/>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06</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
        <p:nvSpPr>
          <p:cNvPr id="2" name="矩形 1">
            <a:extLst>
              <a:ext uri="{FF2B5EF4-FFF2-40B4-BE49-F238E27FC236}">
                <a16:creationId xmlns:a16="http://schemas.microsoft.com/office/drawing/2014/main" id="{F90FE39F-4162-451A-958E-2EDF49C29A22}"/>
              </a:ext>
            </a:extLst>
          </p:cNvPr>
          <p:cNvSpPr/>
          <p:nvPr/>
        </p:nvSpPr>
        <p:spPr>
          <a:xfrm>
            <a:off x="2290916" y="4827639"/>
            <a:ext cx="4167034" cy="3441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語音泡泡: 橢圓形 3">
            <a:extLst>
              <a:ext uri="{FF2B5EF4-FFF2-40B4-BE49-F238E27FC236}">
                <a16:creationId xmlns:a16="http://schemas.microsoft.com/office/drawing/2014/main" id="{12015964-96FB-441F-8162-107349B15B7E}"/>
              </a:ext>
            </a:extLst>
          </p:cNvPr>
          <p:cNvSpPr/>
          <p:nvPr/>
        </p:nvSpPr>
        <p:spPr>
          <a:xfrm>
            <a:off x="7359168" y="5096567"/>
            <a:ext cx="3659444" cy="1288004"/>
          </a:xfrm>
          <a:prstGeom prst="wedgeEllipseCallout">
            <a:avLst>
              <a:gd name="adj1" fmla="val -70617"/>
              <a:gd name="adj2" fmla="val -54519"/>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總時間減少</a:t>
            </a:r>
            <a:r>
              <a:rPr lang="en-US" altLang="zh-TW"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1.05%</a:t>
            </a:r>
            <a:endParaRPr lang="zh-TW" altLang="en-US"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868555809"/>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圖片 21">
            <a:extLst>
              <a:ext uri="{FF2B5EF4-FFF2-40B4-BE49-F238E27FC236}">
                <a16:creationId xmlns:a16="http://schemas.microsoft.com/office/drawing/2014/main" id="{E6CF8DA1-5A54-4D9D-A889-7FC4EBA4619A}"/>
              </a:ext>
            </a:extLst>
          </p:cNvPr>
          <p:cNvPicPr>
            <a:picLocks noChangeAspect="1"/>
          </p:cNvPicPr>
          <p:nvPr/>
        </p:nvPicPr>
        <p:blipFill>
          <a:blip r:embed="rId5"/>
          <a:stretch>
            <a:fillRect/>
          </a:stretch>
        </p:blipFill>
        <p:spPr>
          <a:xfrm>
            <a:off x="11440532" y="82983"/>
            <a:ext cx="616128" cy="556885"/>
          </a:xfrm>
          <a:prstGeom prst="rect">
            <a:avLst/>
          </a:prstGeom>
        </p:spPr>
      </p:pic>
      <p:graphicFrame>
        <p:nvGraphicFramePr>
          <p:cNvPr id="2" name="表格 1">
            <a:extLst>
              <a:ext uri="{FF2B5EF4-FFF2-40B4-BE49-F238E27FC236}">
                <a16:creationId xmlns:a16="http://schemas.microsoft.com/office/drawing/2014/main" id="{05D49653-F55C-42F0-A058-29621D214E48}"/>
              </a:ext>
            </a:extLst>
          </p:cNvPr>
          <p:cNvGraphicFramePr>
            <a:graphicFrameLocks noGrp="1"/>
          </p:cNvGraphicFramePr>
          <p:nvPr>
            <p:extLst>
              <p:ext uri="{D42A27DB-BD31-4B8C-83A1-F6EECF244321}">
                <p14:modId xmlns:p14="http://schemas.microsoft.com/office/powerpoint/2010/main" val="1852833110"/>
              </p:ext>
            </p:extLst>
          </p:nvPr>
        </p:nvGraphicFramePr>
        <p:xfrm>
          <a:off x="535858" y="1209118"/>
          <a:ext cx="6461290" cy="4789795"/>
        </p:xfrm>
        <a:graphic>
          <a:graphicData uri="http://schemas.openxmlformats.org/drawingml/2006/table">
            <a:tbl>
              <a:tblPr firstRow="1" firstCol="1" bandRow="1">
                <a:tableStyleId>{912C8C85-51F0-491E-9774-3900AFEF0FD7}</a:tableStyleId>
              </a:tblPr>
              <a:tblGrid>
                <a:gridCol w="1516804">
                  <a:extLst>
                    <a:ext uri="{9D8B030D-6E8A-4147-A177-3AD203B41FA5}">
                      <a16:colId xmlns:a16="http://schemas.microsoft.com/office/drawing/2014/main" val="559847194"/>
                    </a:ext>
                  </a:extLst>
                </a:gridCol>
                <a:gridCol w="1296068">
                  <a:extLst>
                    <a:ext uri="{9D8B030D-6E8A-4147-A177-3AD203B41FA5}">
                      <a16:colId xmlns:a16="http://schemas.microsoft.com/office/drawing/2014/main" val="1969613655"/>
                    </a:ext>
                  </a:extLst>
                </a:gridCol>
                <a:gridCol w="1183513">
                  <a:extLst>
                    <a:ext uri="{9D8B030D-6E8A-4147-A177-3AD203B41FA5}">
                      <a16:colId xmlns:a16="http://schemas.microsoft.com/office/drawing/2014/main" val="3384792334"/>
                    </a:ext>
                  </a:extLst>
                </a:gridCol>
                <a:gridCol w="1143000">
                  <a:extLst>
                    <a:ext uri="{9D8B030D-6E8A-4147-A177-3AD203B41FA5}">
                      <a16:colId xmlns:a16="http://schemas.microsoft.com/office/drawing/2014/main" val="36179814"/>
                    </a:ext>
                  </a:extLst>
                </a:gridCol>
                <a:gridCol w="1321905">
                  <a:extLst>
                    <a:ext uri="{9D8B030D-6E8A-4147-A177-3AD203B41FA5}">
                      <a16:colId xmlns:a16="http://schemas.microsoft.com/office/drawing/2014/main" val="3851177826"/>
                    </a:ext>
                  </a:extLst>
                </a:gridCol>
              </a:tblGrid>
              <a:tr h="342128">
                <a:tc gridSpan="5">
                  <a:txBody>
                    <a:bodyPr/>
                    <a:lstStyle/>
                    <a:p>
                      <a:pPr marL="63500" marR="63500">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機型：</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P75</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68359183"/>
                  </a:ext>
                </a:extLst>
              </a:tr>
              <a:tr h="342128">
                <a:tc gridSpan="5">
                  <a:txBody>
                    <a:bodyPr/>
                    <a:lstStyle/>
                    <a:p>
                      <a:pPr marL="63500" marR="63500">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製程：</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5RA</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322993521"/>
                  </a:ext>
                </a:extLst>
              </a:tr>
              <a:tr h="684257">
                <a:tc>
                  <a:txBody>
                    <a:bodyPr/>
                    <a:lstStyle/>
                    <a:p>
                      <a:pPr marL="63500" marR="63500" algn="l">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工作站</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a:spcBef>
                          <a:spcPts val="600"/>
                        </a:spcBef>
                        <a:spcAft>
                          <a:spcPts val="0"/>
                        </a:spcAft>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改善前</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a:spcBef>
                          <a:spcPts val="600"/>
                        </a:spcBef>
                        <a:spcAft>
                          <a:spcPts val="0"/>
                        </a:spcAft>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使用手法</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defTabSz="914400" rtl="0" eaLnBrk="1" latinLnBrk="0" hangingPunct="1">
                        <a:spcBef>
                          <a:spcPts val="600"/>
                        </a:spcBef>
                        <a:spcAft>
                          <a:spcPts val="0"/>
                        </a:spcAft>
                      </a:pPr>
                      <a:r>
                        <a:rPr lang="zh-TW" altLang="en-US" sz="1600" kern="10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減少</a:t>
                      </a:r>
                      <a:r>
                        <a:rPr lang="en-US" sz="1600" kern="10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kern="10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600" kern="10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600" kern="10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a:spcBef>
                          <a:spcPts val="600"/>
                        </a:spcBef>
                        <a:spcAft>
                          <a:spcPts val="0"/>
                        </a:spcAft>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改善後</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1111601"/>
                  </a:ext>
                </a:extLst>
              </a:tr>
              <a:tr h="684257">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114.54</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E</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C</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R</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S</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4.86</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109.68</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1527289"/>
                  </a:ext>
                </a:extLst>
              </a:tr>
              <a:tr h="342128">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118.91</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E</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R</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S</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16.67</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102.24</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2568075"/>
                  </a:ext>
                </a:extLst>
              </a:tr>
              <a:tr h="684257">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3</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92.46</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457200">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E</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C</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1.5</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90.96</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48441375"/>
                  </a:ext>
                </a:extLst>
              </a:tr>
              <a:tr h="342128">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4</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118.68</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E</a:t>
                      </a:r>
                      <a:r>
                        <a:rPr lang="zh-TW" sz="1600" kern="100">
                          <a:effectLst/>
                          <a:latin typeface="Times New Roman" panose="02020603050405020304" pitchFamily="18" charset="0"/>
                          <a:ea typeface="標楷體" panose="03000509000000000000" pitchFamily="65" charset="-120"/>
                          <a:cs typeface="Times New Roman" panose="02020603050405020304" pitchFamily="18" charset="0"/>
                        </a:rPr>
                        <a:t>、</a:t>
                      </a: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C</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26.28</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92.4</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83604481"/>
                  </a:ext>
                </a:extLst>
              </a:tr>
              <a:tr h="342128">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5</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120.29</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S</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4.13</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116.16</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9999818"/>
                  </a:ext>
                </a:extLst>
              </a:tr>
              <a:tr h="342128">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6</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139.59</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09600">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E</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17.99</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121.6</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67872393"/>
                  </a:ext>
                </a:extLst>
              </a:tr>
              <a:tr h="342128">
                <a:tc>
                  <a:txBody>
                    <a:bodyPr/>
                    <a:lstStyle/>
                    <a:p>
                      <a:pPr marL="63500" marR="63500" algn="l">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總時間</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704.47</a:t>
                      </a:r>
                      <a:endParaRPr lang="zh-TW" sz="160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09600">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38.23</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666.24</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6285387"/>
                  </a:ext>
                </a:extLst>
              </a:tr>
              <a:tr h="342128">
                <a:tc>
                  <a:txBody>
                    <a:bodyPr/>
                    <a:lstStyle/>
                    <a:p>
                      <a:pPr marL="63500" marR="63500" algn="l">
                        <a:spcBef>
                          <a:spcPts val="600"/>
                        </a:spcBef>
                        <a:spcAft>
                          <a:spcPts val="0"/>
                        </a:spcAft>
                      </a:pPr>
                      <a:r>
                        <a:rPr lang="zh-TW" alt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生產線</a:t>
                      </a: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平衡率</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84.</a:t>
                      </a:r>
                      <a:r>
                        <a:rPr lang="en-US" alt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11</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09600">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63500" marR="635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91.32%</a:t>
                      </a:r>
                      <a:endPar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94662368"/>
                  </a:ext>
                </a:extLst>
              </a:tr>
            </a:tbl>
          </a:graphicData>
        </a:graphic>
      </p:graphicFrame>
      <p:graphicFrame>
        <p:nvGraphicFramePr>
          <p:cNvPr id="9" name="圖表 8">
            <a:extLst>
              <a:ext uri="{FF2B5EF4-FFF2-40B4-BE49-F238E27FC236}">
                <a16:creationId xmlns:a16="http://schemas.microsoft.com/office/drawing/2014/main" id="{0724B57E-2819-4CB4-B146-3086953D291D}"/>
              </a:ext>
            </a:extLst>
          </p:cNvPr>
          <p:cNvGraphicFramePr/>
          <p:nvPr>
            <p:extLst>
              <p:ext uri="{D42A27DB-BD31-4B8C-83A1-F6EECF244321}">
                <p14:modId xmlns:p14="http://schemas.microsoft.com/office/powerpoint/2010/main" val="1481307847"/>
              </p:ext>
            </p:extLst>
          </p:nvPr>
        </p:nvGraphicFramePr>
        <p:xfrm>
          <a:off x="7504043" y="1209118"/>
          <a:ext cx="4436635" cy="3124343"/>
        </p:xfrm>
        <a:graphic>
          <a:graphicData uri="http://schemas.openxmlformats.org/drawingml/2006/chart">
            <c:chart xmlns:c="http://schemas.openxmlformats.org/drawingml/2006/chart" xmlns:r="http://schemas.openxmlformats.org/officeDocument/2006/relationships" r:id="rId6"/>
          </a:graphicData>
        </a:graphic>
      </p:graphicFrame>
      <p:sp>
        <p:nvSpPr>
          <p:cNvPr id="15" name="文字方塊 14">
            <a:extLst>
              <a:ext uri="{FF2B5EF4-FFF2-40B4-BE49-F238E27FC236}">
                <a16:creationId xmlns:a16="http://schemas.microsoft.com/office/drawing/2014/main" id="{313428A0-2BEE-4C83-BF02-B818E30974CF}"/>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44</a:t>
            </a:r>
            <a:endParaRPr dirty="0">
              <a:latin typeface="Times New Roman" pitchFamily="18" charset="0"/>
            </a:endParaRPr>
          </a:p>
        </p:txBody>
      </p:sp>
      <p:grpSp>
        <p:nvGrpSpPr>
          <p:cNvPr id="6" name="PA_淘宝店chenying0907 26">
            <a:extLst>
              <a:ext uri="{FF2B5EF4-FFF2-40B4-BE49-F238E27FC236}">
                <a16:creationId xmlns:a16="http://schemas.microsoft.com/office/drawing/2014/main" id="{0640DEFF-9AD6-4B9F-A8D8-E6314FD01F0E}"/>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7" name="淘宝店chenying0907 37">
              <a:extLst>
                <a:ext uri="{FF2B5EF4-FFF2-40B4-BE49-F238E27FC236}">
                  <a16:creationId xmlns:a16="http://schemas.microsoft.com/office/drawing/2014/main" id="{7CE24F65-73AF-43FB-9641-AF6A3FDC5FDF}"/>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8" name="淘宝店chenying0907 38">
              <a:extLst>
                <a:ext uri="{FF2B5EF4-FFF2-40B4-BE49-F238E27FC236}">
                  <a16:creationId xmlns:a16="http://schemas.microsoft.com/office/drawing/2014/main" id="{E1B95A6B-6F24-439F-88E4-6D03C661D6D6}"/>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0" name="淘宝店chenying0907 39">
              <a:extLst>
                <a:ext uri="{FF2B5EF4-FFF2-40B4-BE49-F238E27FC236}">
                  <a16:creationId xmlns:a16="http://schemas.microsoft.com/office/drawing/2014/main" id="{59967D67-63B7-496A-8D54-4AE26F1E1A20}"/>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1" name="PA_文本框 4">
            <a:extLst>
              <a:ext uri="{FF2B5EF4-FFF2-40B4-BE49-F238E27FC236}">
                <a16:creationId xmlns:a16="http://schemas.microsoft.com/office/drawing/2014/main" id="{3349C2EE-7039-4490-A793-5593C343CCFF}"/>
              </a:ext>
            </a:extLst>
          </p:cNvPr>
          <p:cNvSpPr txBox="1">
            <a:spLocks noChangeArrowheads="1"/>
          </p:cNvSpPr>
          <p:nvPr>
            <p:custDataLst>
              <p:tags r:id="rId2"/>
            </p:custDataLst>
          </p:nvPr>
        </p:nvSpPr>
        <p:spPr bwMode="auto">
          <a:xfrm>
            <a:off x="1175147" y="239758"/>
            <a:ext cx="358366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5RA</a:t>
            </a:r>
            <a:r>
              <a:rPr lang="zh-TW" altLang="en-US"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之效果確認</a:t>
            </a:r>
            <a:r>
              <a:rPr lang="en-US" altLang="zh-TW" sz="16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(2/2)</a:t>
            </a:r>
          </a:p>
        </p:txBody>
      </p:sp>
      <p:sp>
        <p:nvSpPr>
          <p:cNvPr id="12" name="矩形 11">
            <a:extLst>
              <a:ext uri="{FF2B5EF4-FFF2-40B4-BE49-F238E27FC236}">
                <a16:creationId xmlns:a16="http://schemas.microsoft.com/office/drawing/2014/main" id="{94D1A029-1828-4391-BC05-5D086693CFAB}"/>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06</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
        <p:nvSpPr>
          <p:cNvPr id="3" name="矩形 2">
            <a:extLst>
              <a:ext uri="{FF2B5EF4-FFF2-40B4-BE49-F238E27FC236}">
                <a16:creationId xmlns:a16="http://schemas.microsoft.com/office/drawing/2014/main" id="{A8371677-F301-46DA-BE52-DF43B79A4D42}"/>
              </a:ext>
            </a:extLst>
          </p:cNvPr>
          <p:cNvSpPr/>
          <p:nvPr/>
        </p:nvSpPr>
        <p:spPr>
          <a:xfrm>
            <a:off x="2040088" y="5310016"/>
            <a:ext cx="4957060" cy="67773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語音泡泡: 橢圓形 3">
            <a:extLst>
              <a:ext uri="{FF2B5EF4-FFF2-40B4-BE49-F238E27FC236}">
                <a16:creationId xmlns:a16="http://schemas.microsoft.com/office/drawing/2014/main" id="{0C1A7A0F-541C-4B45-979D-4CCCCACB187E}"/>
              </a:ext>
            </a:extLst>
          </p:cNvPr>
          <p:cNvSpPr/>
          <p:nvPr/>
        </p:nvSpPr>
        <p:spPr>
          <a:xfrm>
            <a:off x="7724681" y="4895498"/>
            <a:ext cx="3337571" cy="1506767"/>
          </a:xfrm>
          <a:prstGeom prst="wedgeEllipseCallout">
            <a:avLst>
              <a:gd name="adj1" fmla="val -68822"/>
              <a:gd name="adj2" fmla="val -6394"/>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總時間減少</a:t>
            </a:r>
            <a:r>
              <a:rPr lang="en-US" altLang="zh-TW"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5.43%</a:t>
            </a:r>
          </a:p>
          <a:p>
            <a:pPr algn="ctr"/>
            <a:r>
              <a:rPr lang="zh-TW" altLang="en-US"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平衡率提升</a:t>
            </a:r>
            <a:r>
              <a:rPr lang="en-US" altLang="zh-TW"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7.21%</a:t>
            </a:r>
            <a:endParaRPr lang="zh-TW" altLang="en-US"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165773088"/>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圖片 21">
            <a:extLst>
              <a:ext uri="{FF2B5EF4-FFF2-40B4-BE49-F238E27FC236}">
                <a16:creationId xmlns:a16="http://schemas.microsoft.com/office/drawing/2014/main" id="{E6CF8DA1-5A54-4D9D-A889-7FC4EBA4619A}"/>
              </a:ext>
            </a:extLst>
          </p:cNvPr>
          <p:cNvPicPr>
            <a:picLocks noChangeAspect="1"/>
          </p:cNvPicPr>
          <p:nvPr/>
        </p:nvPicPr>
        <p:blipFill>
          <a:blip r:embed="rId5"/>
          <a:stretch>
            <a:fillRect/>
          </a:stretch>
        </p:blipFill>
        <p:spPr>
          <a:xfrm>
            <a:off x="11440532" y="82983"/>
            <a:ext cx="616128" cy="556885"/>
          </a:xfrm>
          <a:prstGeom prst="rect">
            <a:avLst/>
          </a:prstGeom>
        </p:spPr>
      </p:pic>
      <p:graphicFrame>
        <p:nvGraphicFramePr>
          <p:cNvPr id="3" name="表格 2">
            <a:extLst>
              <a:ext uri="{FF2B5EF4-FFF2-40B4-BE49-F238E27FC236}">
                <a16:creationId xmlns:a16="http://schemas.microsoft.com/office/drawing/2014/main" id="{DB080541-4923-44ED-899C-3C1C6C0E0342}"/>
              </a:ext>
            </a:extLst>
          </p:cNvPr>
          <p:cNvGraphicFramePr>
            <a:graphicFrameLocks noGrp="1"/>
          </p:cNvGraphicFramePr>
          <p:nvPr>
            <p:extLst>
              <p:ext uri="{D42A27DB-BD31-4B8C-83A1-F6EECF244321}">
                <p14:modId xmlns:p14="http://schemas.microsoft.com/office/powerpoint/2010/main" val="1576334868"/>
              </p:ext>
            </p:extLst>
          </p:nvPr>
        </p:nvGraphicFramePr>
        <p:xfrm>
          <a:off x="930813" y="1794728"/>
          <a:ext cx="5908136" cy="4158396"/>
        </p:xfrm>
        <a:graphic>
          <a:graphicData uri="http://schemas.openxmlformats.org/drawingml/2006/table">
            <a:tbl>
              <a:tblPr firstRow="1" firstCol="1" bandRow="1">
                <a:tableStyleId>{912C8C85-51F0-491E-9774-3900AFEF0FD7}</a:tableStyleId>
              </a:tblPr>
              <a:tblGrid>
                <a:gridCol w="1477034">
                  <a:extLst>
                    <a:ext uri="{9D8B030D-6E8A-4147-A177-3AD203B41FA5}">
                      <a16:colId xmlns:a16="http://schemas.microsoft.com/office/drawing/2014/main" val="3906439411"/>
                    </a:ext>
                  </a:extLst>
                </a:gridCol>
                <a:gridCol w="1477034">
                  <a:extLst>
                    <a:ext uri="{9D8B030D-6E8A-4147-A177-3AD203B41FA5}">
                      <a16:colId xmlns:a16="http://schemas.microsoft.com/office/drawing/2014/main" val="1418994621"/>
                    </a:ext>
                  </a:extLst>
                </a:gridCol>
                <a:gridCol w="1477034">
                  <a:extLst>
                    <a:ext uri="{9D8B030D-6E8A-4147-A177-3AD203B41FA5}">
                      <a16:colId xmlns:a16="http://schemas.microsoft.com/office/drawing/2014/main" val="1398125496"/>
                    </a:ext>
                  </a:extLst>
                </a:gridCol>
                <a:gridCol w="1477034">
                  <a:extLst>
                    <a:ext uri="{9D8B030D-6E8A-4147-A177-3AD203B41FA5}">
                      <a16:colId xmlns:a16="http://schemas.microsoft.com/office/drawing/2014/main" val="1457755117"/>
                    </a:ext>
                  </a:extLst>
                </a:gridCol>
              </a:tblGrid>
              <a:tr h="378036">
                <a:tc gridSpan="4">
                  <a:txBody>
                    <a:bodyPr/>
                    <a:lstStyle/>
                    <a:p>
                      <a:pPr marL="63500" marR="63500">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機型：</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P75</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695399256"/>
                  </a:ext>
                </a:extLst>
              </a:tr>
              <a:tr h="378036">
                <a:tc gridSpan="4">
                  <a:txBody>
                    <a:bodyPr/>
                    <a:lstStyle/>
                    <a:p>
                      <a:pPr marL="63500" marR="63500">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製程：</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7R</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882778353"/>
                  </a:ext>
                </a:extLst>
              </a:tr>
              <a:tr h="378036">
                <a:tc>
                  <a:txBody>
                    <a:bodyPr/>
                    <a:lstStyle/>
                    <a:p>
                      <a:pPr marL="63500" marR="63500">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工作站</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改善前</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減少</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改善後</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0103083"/>
                  </a:ext>
                </a:extLst>
              </a:tr>
              <a:tr h="378036">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102.98</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3.14</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99.84 </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6968886"/>
                  </a:ext>
                </a:extLst>
              </a:tr>
              <a:tr h="378036">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117.94</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2.35</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115.59 </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12205199"/>
                  </a:ext>
                </a:extLst>
              </a:tr>
              <a:tr h="378036">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3</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115.53</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4.44</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111.09 </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68123941"/>
                  </a:ext>
                </a:extLst>
              </a:tr>
              <a:tr h="378036">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4</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134.63</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1.83</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132.80 </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51661824"/>
                  </a:ext>
                </a:extLst>
              </a:tr>
              <a:tr h="378036">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5</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116.99</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7.16</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109.83 </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4092790"/>
                  </a:ext>
                </a:extLst>
              </a:tr>
              <a:tr h="378036">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6</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122.08</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1.30</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120.78 </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13385831"/>
                  </a:ext>
                </a:extLst>
              </a:tr>
              <a:tr h="378036">
                <a:tc>
                  <a:txBody>
                    <a:bodyPr/>
                    <a:lstStyle/>
                    <a:p>
                      <a:pPr marL="63500" marR="63500">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總時間</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710.15</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20.22</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689.93 </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6377244"/>
                  </a:ext>
                </a:extLst>
              </a:tr>
              <a:tr h="378036">
                <a:tc>
                  <a:txBody>
                    <a:bodyPr/>
                    <a:lstStyle/>
                    <a:p>
                      <a:pPr marL="63500" marR="63500">
                        <a:spcBef>
                          <a:spcPts val="600"/>
                        </a:spcBef>
                        <a:spcAft>
                          <a:spcPts val="0"/>
                        </a:spcAft>
                      </a:pPr>
                      <a:r>
                        <a:rPr lang="zh-TW" sz="1600" b="0" kern="100">
                          <a:effectLst/>
                          <a:latin typeface="Times New Roman" panose="02020603050405020304" pitchFamily="18" charset="0"/>
                          <a:ea typeface="標楷體" panose="03000509000000000000" pitchFamily="65" charset="-120"/>
                          <a:cs typeface="Times New Roman" panose="02020603050405020304" pitchFamily="18" charset="0"/>
                        </a:rPr>
                        <a:t>生產線平衡</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87.91%</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86.59%</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6647274"/>
                  </a:ext>
                </a:extLst>
              </a:tr>
            </a:tbl>
          </a:graphicData>
        </a:graphic>
      </p:graphicFrame>
      <p:graphicFrame>
        <p:nvGraphicFramePr>
          <p:cNvPr id="5" name="圖表 4">
            <a:extLst>
              <a:ext uri="{FF2B5EF4-FFF2-40B4-BE49-F238E27FC236}">
                <a16:creationId xmlns:a16="http://schemas.microsoft.com/office/drawing/2014/main" id="{C4E5EA6E-3D68-4DAC-B785-12C05BEF7DC5}"/>
              </a:ext>
            </a:extLst>
          </p:cNvPr>
          <p:cNvGraphicFramePr/>
          <p:nvPr>
            <p:extLst>
              <p:ext uri="{D42A27DB-BD31-4B8C-83A1-F6EECF244321}">
                <p14:modId xmlns:p14="http://schemas.microsoft.com/office/powerpoint/2010/main" val="938340173"/>
              </p:ext>
            </p:extLst>
          </p:nvPr>
        </p:nvGraphicFramePr>
        <p:xfrm>
          <a:off x="7433788" y="1794728"/>
          <a:ext cx="4314808" cy="3155283"/>
        </p:xfrm>
        <a:graphic>
          <a:graphicData uri="http://schemas.openxmlformats.org/drawingml/2006/chart">
            <c:chart xmlns:c="http://schemas.openxmlformats.org/drawingml/2006/chart" xmlns:r="http://schemas.openxmlformats.org/officeDocument/2006/relationships" r:id="rId6"/>
          </a:graphicData>
        </a:graphic>
      </p:graphicFrame>
      <p:sp>
        <p:nvSpPr>
          <p:cNvPr id="15" name="文字方塊 14">
            <a:extLst>
              <a:ext uri="{FF2B5EF4-FFF2-40B4-BE49-F238E27FC236}">
                <a16:creationId xmlns:a16="http://schemas.microsoft.com/office/drawing/2014/main" id="{34ED947A-F3E8-451E-90EB-4409AA15DA95}"/>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45</a:t>
            </a:r>
            <a:endParaRPr dirty="0">
              <a:latin typeface="Times New Roman" pitchFamily="18" charset="0"/>
            </a:endParaRPr>
          </a:p>
        </p:txBody>
      </p:sp>
      <p:grpSp>
        <p:nvGrpSpPr>
          <p:cNvPr id="6" name="PA_淘宝店chenying0907 26">
            <a:extLst>
              <a:ext uri="{FF2B5EF4-FFF2-40B4-BE49-F238E27FC236}">
                <a16:creationId xmlns:a16="http://schemas.microsoft.com/office/drawing/2014/main" id="{F78BA741-F9C8-4451-99F1-3C39931A02FF}"/>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7" name="淘宝店chenying0907 37">
              <a:extLst>
                <a:ext uri="{FF2B5EF4-FFF2-40B4-BE49-F238E27FC236}">
                  <a16:creationId xmlns:a16="http://schemas.microsoft.com/office/drawing/2014/main" id="{4771BB6E-F326-4A45-A33A-85F58E428360}"/>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8" name="淘宝店chenying0907 38">
              <a:extLst>
                <a:ext uri="{FF2B5EF4-FFF2-40B4-BE49-F238E27FC236}">
                  <a16:creationId xmlns:a16="http://schemas.microsoft.com/office/drawing/2014/main" id="{82C46FF0-8C23-49FD-AD13-66D34DE688C0}"/>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9" name="淘宝店chenying0907 39">
              <a:extLst>
                <a:ext uri="{FF2B5EF4-FFF2-40B4-BE49-F238E27FC236}">
                  <a16:creationId xmlns:a16="http://schemas.microsoft.com/office/drawing/2014/main" id="{08226773-6035-496A-908E-21ED0EF9E027}"/>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0" name="PA_文本框 4">
            <a:extLst>
              <a:ext uri="{FF2B5EF4-FFF2-40B4-BE49-F238E27FC236}">
                <a16:creationId xmlns:a16="http://schemas.microsoft.com/office/drawing/2014/main" id="{D5BF367E-BE9D-43E6-9870-20AD11F27AE1}"/>
              </a:ext>
            </a:extLst>
          </p:cNvPr>
          <p:cNvSpPr txBox="1">
            <a:spLocks noChangeArrowheads="1"/>
          </p:cNvSpPr>
          <p:nvPr>
            <p:custDataLst>
              <p:tags r:id="rId2"/>
            </p:custDataLst>
          </p:nvPr>
        </p:nvSpPr>
        <p:spPr bwMode="auto">
          <a:xfrm>
            <a:off x="1175147" y="239758"/>
            <a:ext cx="326903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7R</a:t>
            </a:r>
            <a:r>
              <a:rPr lang="zh-TW" altLang="en-US"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之效果確認</a:t>
            </a:r>
            <a:r>
              <a:rPr lang="en-US" altLang="zh-TW" sz="16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(1/2)</a:t>
            </a:r>
          </a:p>
        </p:txBody>
      </p:sp>
      <p:sp>
        <p:nvSpPr>
          <p:cNvPr id="11" name="矩形 10">
            <a:extLst>
              <a:ext uri="{FF2B5EF4-FFF2-40B4-BE49-F238E27FC236}">
                <a16:creationId xmlns:a16="http://schemas.microsoft.com/office/drawing/2014/main" id="{B852F7CC-B020-461C-985B-64C19909D85D}"/>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06</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
        <p:nvSpPr>
          <p:cNvPr id="12" name="語音泡泡: 橢圓形 11">
            <a:extLst>
              <a:ext uri="{FF2B5EF4-FFF2-40B4-BE49-F238E27FC236}">
                <a16:creationId xmlns:a16="http://schemas.microsoft.com/office/drawing/2014/main" id="{F34F92A0-3B6C-419E-A717-9EF406896F4D}"/>
              </a:ext>
            </a:extLst>
          </p:cNvPr>
          <p:cNvSpPr/>
          <p:nvPr/>
        </p:nvSpPr>
        <p:spPr>
          <a:xfrm>
            <a:off x="7433788" y="5108986"/>
            <a:ext cx="3659444" cy="1288004"/>
          </a:xfrm>
          <a:prstGeom prst="wedgeEllipseCallout">
            <a:avLst>
              <a:gd name="adj1" fmla="val -63235"/>
              <a:gd name="adj2" fmla="val -26847"/>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總時間減少</a:t>
            </a:r>
            <a:r>
              <a:rPr lang="en-US" altLang="zh-TW"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2.85%</a:t>
            </a:r>
            <a:endParaRPr lang="zh-TW" altLang="en-US"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矩形 1">
            <a:extLst>
              <a:ext uri="{FF2B5EF4-FFF2-40B4-BE49-F238E27FC236}">
                <a16:creationId xmlns:a16="http://schemas.microsoft.com/office/drawing/2014/main" id="{15F39074-5A38-4D61-89CD-9C9E383B3FEF}"/>
              </a:ext>
            </a:extLst>
          </p:cNvPr>
          <p:cNvSpPr/>
          <p:nvPr/>
        </p:nvSpPr>
        <p:spPr>
          <a:xfrm>
            <a:off x="2408903" y="5203844"/>
            <a:ext cx="4430046" cy="37104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537735940"/>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圖片 21">
            <a:extLst>
              <a:ext uri="{FF2B5EF4-FFF2-40B4-BE49-F238E27FC236}">
                <a16:creationId xmlns:a16="http://schemas.microsoft.com/office/drawing/2014/main" id="{E6CF8DA1-5A54-4D9D-A889-7FC4EBA4619A}"/>
              </a:ext>
            </a:extLst>
          </p:cNvPr>
          <p:cNvPicPr>
            <a:picLocks noChangeAspect="1"/>
          </p:cNvPicPr>
          <p:nvPr/>
        </p:nvPicPr>
        <p:blipFill>
          <a:blip r:embed="rId5"/>
          <a:stretch>
            <a:fillRect/>
          </a:stretch>
        </p:blipFill>
        <p:spPr>
          <a:xfrm>
            <a:off x="11440532" y="82983"/>
            <a:ext cx="616128" cy="556885"/>
          </a:xfrm>
          <a:prstGeom prst="rect">
            <a:avLst/>
          </a:prstGeom>
        </p:spPr>
      </p:pic>
      <p:graphicFrame>
        <p:nvGraphicFramePr>
          <p:cNvPr id="2" name="表格 1">
            <a:extLst>
              <a:ext uri="{FF2B5EF4-FFF2-40B4-BE49-F238E27FC236}">
                <a16:creationId xmlns:a16="http://schemas.microsoft.com/office/drawing/2014/main" id="{B03A000B-079E-4FB8-9A6C-C46E4A4E678D}"/>
              </a:ext>
            </a:extLst>
          </p:cNvPr>
          <p:cNvGraphicFramePr>
            <a:graphicFrameLocks noGrp="1"/>
          </p:cNvGraphicFramePr>
          <p:nvPr>
            <p:extLst>
              <p:ext uri="{D42A27DB-BD31-4B8C-83A1-F6EECF244321}">
                <p14:modId xmlns:p14="http://schemas.microsoft.com/office/powerpoint/2010/main" val="1440950136"/>
              </p:ext>
            </p:extLst>
          </p:nvPr>
        </p:nvGraphicFramePr>
        <p:xfrm>
          <a:off x="319684" y="1545718"/>
          <a:ext cx="7224116" cy="4340521"/>
        </p:xfrm>
        <a:graphic>
          <a:graphicData uri="http://schemas.openxmlformats.org/drawingml/2006/table">
            <a:tbl>
              <a:tblPr firstRow="1" firstCol="1" bandRow="1">
                <a:tableStyleId>{912C8C85-51F0-491E-9774-3900AFEF0FD7}</a:tableStyleId>
              </a:tblPr>
              <a:tblGrid>
                <a:gridCol w="1483474">
                  <a:extLst>
                    <a:ext uri="{9D8B030D-6E8A-4147-A177-3AD203B41FA5}">
                      <a16:colId xmlns:a16="http://schemas.microsoft.com/office/drawing/2014/main" val="3897296702"/>
                    </a:ext>
                  </a:extLst>
                </a:gridCol>
                <a:gridCol w="1357485">
                  <a:extLst>
                    <a:ext uri="{9D8B030D-6E8A-4147-A177-3AD203B41FA5}">
                      <a16:colId xmlns:a16="http://schemas.microsoft.com/office/drawing/2014/main" val="439786649"/>
                    </a:ext>
                  </a:extLst>
                </a:gridCol>
                <a:gridCol w="1580322">
                  <a:extLst>
                    <a:ext uri="{9D8B030D-6E8A-4147-A177-3AD203B41FA5}">
                      <a16:colId xmlns:a16="http://schemas.microsoft.com/office/drawing/2014/main" val="634570450"/>
                    </a:ext>
                  </a:extLst>
                </a:gridCol>
                <a:gridCol w="1182757">
                  <a:extLst>
                    <a:ext uri="{9D8B030D-6E8A-4147-A177-3AD203B41FA5}">
                      <a16:colId xmlns:a16="http://schemas.microsoft.com/office/drawing/2014/main" val="623413147"/>
                    </a:ext>
                  </a:extLst>
                </a:gridCol>
                <a:gridCol w="1620078">
                  <a:extLst>
                    <a:ext uri="{9D8B030D-6E8A-4147-A177-3AD203B41FA5}">
                      <a16:colId xmlns:a16="http://schemas.microsoft.com/office/drawing/2014/main" val="2194071414"/>
                    </a:ext>
                  </a:extLst>
                </a:gridCol>
              </a:tblGrid>
              <a:tr h="337554">
                <a:tc gridSpan="5">
                  <a:txBody>
                    <a:bodyPr/>
                    <a:lstStyle/>
                    <a:p>
                      <a:pPr marL="63500" marR="63500">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機型：</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P75</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962432493"/>
                  </a:ext>
                </a:extLst>
              </a:tr>
              <a:tr h="337554">
                <a:tc gridSpan="5">
                  <a:txBody>
                    <a:bodyPr/>
                    <a:lstStyle/>
                    <a:p>
                      <a:pPr marL="63500" marR="63500">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製程：</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7R</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814597478"/>
                  </a:ext>
                </a:extLst>
              </a:tr>
              <a:tr h="1012663">
                <a:tc>
                  <a:txBody>
                    <a:bodyPr/>
                    <a:lstStyle/>
                    <a:p>
                      <a:pPr marL="63500" marR="63500">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工作站</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改善前</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雙手平衡</a:t>
                      </a:r>
                      <a:r>
                        <a:rPr lang="en-US" alt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alt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ECRS</a:t>
                      </a: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手法</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工作站平衡</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4230670"/>
                  </a:ext>
                </a:extLst>
              </a:tr>
              <a:tr h="337554">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1</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102.98</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99.84 </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99.84</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95019966"/>
                  </a:ext>
                </a:extLst>
              </a:tr>
              <a:tr h="337554">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117.94</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115.59 </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115.59</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8636398"/>
                  </a:ext>
                </a:extLst>
              </a:tr>
              <a:tr h="337554">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3</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115.53</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111.09 </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R-</a:t>
                      </a: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重置</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115.86</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3179882"/>
                  </a:ext>
                </a:extLst>
              </a:tr>
              <a:tr h="337554">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4</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134.63</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132.80 </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R-</a:t>
                      </a: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重置</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125.05</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3968133"/>
                  </a:ext>
                </a:extLst>
              </a:tr>
              <a:tr h="337554">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5</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116.99</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109.83 </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ct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R-</a:t>
                      </a: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重置</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112.29</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3606291"/>
                  </a:ext>
                </a:extLst>
              </a:tr>
              <a:tr h="337554">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6</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122.08</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120.78 </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120.78</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29648792"/>
                  </a:ext>
                </a:extLst>
              </a:tr>
              <a:tr h="313713">
                <a:tc>
                  <a:txBody>
                    <a:bodyPr/>
                    <a:lstStyle/>
                    <a:p>
                      <a:pPr marL="63500" marR="63500" algn="l">
                        <a:spcBef>
                          <a:spcPts val="600"/>
                        </a:spcBef>
                        <a:spcAft>
                          <a:spcPts val="0"/>
                        </a:spcAft>
                      </a:pP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總時間</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710.15</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689.93 </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689.41</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32417380"/>
                  </a:ext>
                </a:extLst>
              </a:tr>
              <a:tr h="313713">
                <a:tc>
                  <a:txBody>
                    <a:bodyPr/>
                    <a:lstStyle/>
                    <a:p>
                      <a:pPr marL="63500" marR="63500" algn="l">
                        <a:spcBef>
                          <a:spcPts val="600"/>
                        </a:spcBef>
                        <a:spcAft>
                          <a:spcPts val="0"/>
                        </a:spcAft>
                      </a:pPr>
                      <a:r>
                        <a:rPr lang="zh-TW" alt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生產線</a:t>
                      </a:r>
                      <a:r>
                        <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rPr>
                        <a:t>平衡率</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a:effectLst/>
                          <a:latin typeface="Times New Roman" panose="02020603050405020304" pitchFamily="18" charset="0"/>
                          <a:ea typeface="標楷體" panose="03000509000000000000" pitchFamily="65" charset="-120"/>
                          <a:cs typeface="Times New Roman" panose="02020603050405020304" pitchFamily="18" charset="0"/>
                        </a:rPr>
                        <a:t>87.91%</a:t>
                      </a:r>
                      <a:endParaRPr lang="zh-TW" sz="1600" b="0" kern="1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86.59%</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63500" marR="63500" algn="r">
                        <a:spcBef>
                          <a:spcPts val="600"/>
                        </a:spcBef>
                        <a:spcAft>
                          <a:spcPts val="0"/>
                        </a:spcAft>
                      </a:pPr>
                      <a:r>
                        <a:rPr lang="en-US" sz="1600" b="0" kern="100" dirty="0">
                          <a:effectLst/>
                          <a:latin typeface="Times New Roman" panose="02020603050405020304" pitchFamily="18" charset="0"/>
                          <a:ea typeface="標楷體" panose="03000509000000000000" pitchFamily="65" charset="-120"/>
                          <a:cs typeface="Times New Roman" panose="02020603050405020304" pitchFamily="18" charset="0"/>
                        </a:rPr>
                        <a:t>91.89%</a:t>
                      </a:r>
                      <a:endParaRPr lang="zh-TW" sz="1600" b="0" kern="1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8267989"/>
                  </a:ext>
                </a:extLst>
              </a:tr>
            </a:tbl>
          </a:graphicData>
        </a:graphic>
      </p:graphicFrame>
      <p:graphicFrame>
        <p:nvGraphicFramePr>
          <p:cNvPr id="5" name="圖表 4">
            <a:extLst>
              <a:ext uri="{FF2B5EF4-FFF2-40B4-BE49-F238E27FC236}">
                <a16:creationId xmlns:a16="http://schemas.microsoft.com/office/drawing/2014/main" id="{77CCFB49-D175-4C3B-8118-BBDCD64C4715}"/>
              </a:ext>
            </a:extLst>
          </p:cNvPr>
          <p:cNvGraphicFramePr/>
          <p:nvPr>
            <p:extLst>
              <p:ext uri="{D42A27DB-BD31-4B8C-83A1-F6EECF244321}">
                <p14:modId xmlns:p14="http://schemas.microsoft.com/office/powerpoint/2010/main" val="938730129"/>
              </p:ext>
            </p:extLst>
          </p:nvPr>
        </p:nvGraphicFramePr>
        <p:xfrm>
          <a:off x="7637165" y="1545718"/>
          <a:ext cx="4419495" cy="2886753"/>
        </p:xfrm>
        <a:graphic>
          <a:graphicData uri="http://schemas.openxmlformats.org/drawingml/2006/chart">
            <c:chart xmlns:c="http://schemas.openxmlformats.org/drawingml/2006/chart" xmlns:r="http://schemas.openxmlformats.org/officeDocument/2006/relationships" r:id="rId6"/>
          </a:graphicData>
        </a:graphic>
      </p:graphicFrame>
      <p:sp>
        <p:nvSpPr>
          <p:cNvPr id="15" name="文字方塊 14">
            <a:extLst>
              <a:ext uri="{FF2B5EF4-FFF2-40B4-BE49-F238E27FC236}">
                <a16:creationId xmlns:a16="http://schemas.microsoft.com/office/drawing/2014/main" id="{47E6EF9A-BAA5-4596-9DD5-534E6780EABD}"/>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46</a:t>
            </a:r>
            <a:endParaRPr dirty="0">
              <a:latin typeface="Times New Roman" pitchFamily="18" charset="0"/>
            </a:endParaRPr>
          </a:p>
        </p:txBody>
      </p:sp>
      <p:grpSp>
        <p:nvGrpSpPr>
          <p:cNvPr id="6" name="PA_淘宝店chenying0907 26">
            <a:extLst>
              <a:ext uri="{FF2B5EF4-FFF2-40B4-BE49-F238E27FC236}">
                <a16:creationId xmlns:a16="http://schemas.microsoft.com/office/drawing/2014/main" id="{247D47A1-D2BF-4433-83D7-294E63D607DF}"/>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7" name="淘宝店chenying0907 37">
              <a:extLst>
                <a:ext uri="{FF2B5EF4-FFF2-40B4-BE49-F238E27FC236}">
                  <a16:creationId xmlns:a16="http://schemas.microsoft.com/office/drawing/2014/main" id="{75630A45-A431-464F-98CC-BC116825E676}"/>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8" name="淘宝店chenying0907 38">
              <a:extLst>
                <a:ext uri="{FF2B5EF4-FFF2-40B4-BE49-F238E27FC236}">
                  <a16:creationId xmlns:a16="http://schemas.microsoft.com/office/drawing/2014/main" id="{30E7EC47-ECB1-4598-9B1D-4A5689E196CA}"/>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9" name="淘宝店chenying0907 39">
              <a:extLst>
                <a:ext uri="{FF2B5EF4-FFF2-40B4-BE49-F238E27FC236}">
                  <a16:creationId xmlns:a16="http://schemas.microsoft.com/office/drawing/2014/main" id="{9BAFD9E9-344C-4A67-9530-F99BAD3306E7}"/>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0" name="PA_文本框 4">
            <a:extLst>
              <a:ext uri="{FF2B5EF4-FFF2-40B4-BE49-F238E27FC236}">
                <a16:creationId xmlns:a16="http://schemas.microsoft.com/office/drawing/2014/main" id="{97A0D91D-1981-442E-951A-D4EDCA29EF7C}"/>
              </a:ext>
            </a:extLst>
          </p:cNvPr>
          <p:cNvSpPr txBox="1">
            <a:spLocks noChangeArrowheads="1"/>
          </p:cNvSpPr>
          <p:nvPr>
            <p:custDataLst>
              <p:tags r:id="rId2"/>
            </p:custDataLst>
          </p:nvPr>
        </p:nvSpPr>
        <p:spPr bwMode="auto">
          <a:xfrm>
            <a:off x="1175146" y="239758"/>
            <a:ext cx="333785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7R</a:t>
            </a:r>
            <a:r>
              <a:rPr lang="zh-TW" altLang="en-US" sz="32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之效果確認</a:t>
            </a:r>
            <a:r>
              <a:rPr lang="en-US" altLang="zh-TW" sz="1600" b="1"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(2/2)</a:t>
            </a:r>
          </a:p>
        </p:txBody>
      </p:sp>
      <p:sp>
        <p:nvSpPr>
          <p:cNvPr id="11" name="矩形 10">
            <a:extLst>
              <a:ext uri="{FF2B5EF4-FFF2-40B4-BE49-F238E27FC236}">
                <a16:creationId xmlns:a16="http://schemas.microsoft.com/office/drawing/2014/main" id="{1583D130-6C5D-4F54-8C7D-F6F33AEFC8CC}"/>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06</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
        <p:nvSpPr>
          <p:cNvPr id="3" name="矩形 2">
            <a:extLst>
              <a:ext uri="{FF2B5EF4-FFF2-40B4-BE49-F238E27FC236}">
                <a16:creationId xmlns:a16="http://schemas.microsoft.com/office/drawing/2014/main" id="{ABC8156F-1DDF-422C-ABB2-2C67535B113C}"/>
              </a:ext>
            </a:extLst>
          </p:cNvPr>
          <p:cNvSpPr/>
          <p:nvPr/>
        </p:nvSpPr>
        <p:spPr>
          <a:xfrm>
            <a:off x="1804218" y="5243607"/>
            <a:ext cx="5739581" cy="6426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語音泡泡: 橢圓形 12">
            <a:extLst>
              <a:ext uri="{FF2B5EF4-FFF2-40B4-BE49-F238E27FC236}">
                <a16:creationId xmlns:a16="http://schemas.microsoft.com/office/drawing/2014/main" id="{D8A90330-001C-4752-80AB-DC35ECA711F9}"/>
              </a:ext>
            </a:extLst>
          </p:cNvPr>
          <p:cNvSpPr/>
          <p:nvPr/>
        </p:nvSpPr>
        <p:spPr>
          <a:xfrm>
            <a:off x="8335692" y="4630630"/>
            <a:ext cx="3220822" cy="1415381"/>
          </a:xfrm>
          <a:prstGeom prst="wedgeEllipseCallout">
            <a:avLst>
              <a:gd name="adj1" fmla="val -72396"/>
              <a:gd name="adj2" fmla="val 5838"/>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總時間減少</a:t>
            </a:r>
            <a:r>
              <a:rPr lang="en-US" altLang="zh-TW"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2.92%</a:t>
            </a:r>
          </a:p>
          <a:p>
            <a:pPr algn="ctr"/>
            <a:r>
              <a:rPr lang="zh-TW" altLang="en-US"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平衡率提升</a:t>
            </a:r>
            <a:r>
              <a:rPr lang="en-US" altLang="zh-TW"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3.98%</a:t>
            </a:r>
            <a:endParaRPr lang="zh-TW" altLang="en-US" sz="2000" b="1"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660664763"/>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圖片 21">
            <a:extLst>
              <a:ext uri="{FF2B5EF4-FFF2-40B4-BE49-F238E27FC236}">
                <a16:creationId xmlns:a16="http://schemas.microsoft.com/office/drawing/2014/main" id="{E6CF8DA1-5A54-4D9D-A889-7FC4EBA4619A}"/>
              </a:ext>
            </a:extLst>
          </p:cNvPr>
          <p:cNvPicPr>
            <a:picLocks noChangeAspect="1"/>
          </p:cNvPicPr>
          <p:nvPr/>
        </p:nvPicPr>
        <p:blipFill>
          <a:blip r:embed="rId5"/>
          <a:stretch>
            <a:fillRect/>
          </a:stretch>
        </p:blipFill>
        <p:spPr>
          <a:xfrm>
            <a:off x="11440532" y="82983"/>
            <a:ext cx="616128" cy="556885"/>
          </a:xfrm>
          <a:prstGeom prst="rect">
            <a:avLst/>
          </a:prstGeom>
        </p:spPr>
      </p:pic>
      <p:graphicFrame>
        <p:nvGraphicFramePr>
          <p:cNvPr id="36" name="表格 35">
            <a:extLst>
              <a:ext uri="{FF2B5EF4-FFF2-40B4-BE49-F238E27FC236}">
                <a16:creationId xmlns:a16="http://schemas.microsoft.com/office/drawing/2014/main" id="{885AE548-D7CD-4CAB-92C0-981021BE1667}"/>
              </a:ext>
            </a:extLst>
          </p:cNvPr>
          <p:cNvGraphicFramePr>
            <a:graphicFrameLocks noGrp="1"/>
          </p:cNvGraphicFramePr>
          <p:nvPr>
            <p:extLst>
              <p:ext uri="{D42A27DB-BD31-4B8C-83A1-F6EECF244321}">
                <p14:modId xmlns:p14="http://schemas.microsoft.com/office/powerpoint/2010/main" val="1235392643"/>
              </p:ext>
            </p:extLst>
          </p:nvPr>
        </p:nvGraphicFramePr>
        <p:xfrm>
          <a:off x="616128" y="1560748"/>
          <a:ext cx="6078726" cy="1508760"/>
        </p:xfrm>
        <a:graphic>
          <a:graphicData uri="http://schemas.openxmlformats.org/drawingml/2006/table">
            <a:tbl>
              <a:tblPr firstRow="1" bandRow="1">
                <a:tableStyleId>{912C8C85-51F0-491E-9774-3900AFEF0FD7}</a:tableStyleId>
              </a:tblPr>
              <a:tblGrid>
                <a:gridCol w="1959954">
                  <a:extLst>
                    <a:ext uri="{9D8B030D-6E8A-4147-A177-3AD203B41FA5}">
                      <a16:colId xmlns:a16="http://schemas.microsoft.com/office/drawing/2014/main" val="20000"/>
                    </a:ext>
                  </a:extLst>
                </a:gridCol>
                <a:gridCol w="1372924">
                  <a:extLst>
                    <a:ext uri="{9D8B030D-6E8A-4147-A177-3AD203B41FA5}">
                      <a16:colId xmlns:a16="http://schemas.microsoft.com/office/drawing/2014/main" val="20001"/>
                    </a:ext>
                  </a:extLst>
                </a:gridCol>
                <a:gridCol w="1372924">
                  <a:extLst>
                    <a:ext uri="{9D8B030D-6E8A-4147-A177-3AD203B41FA5}">
                      <a16:colId xmlns:a16="http://schemas.microsoft.com/office/drawing/2014/main" val="20002"/>
                    </a:ext>
                  </a:extLst>
                </a:gridCol>
                <a:gridCol w="1372924">
                  <a:extLst>
                    <a:ext uri="{9D8B030D-6E8A-4147-A177-3AD203B41FA5}">
                      <a16:colId xmlns:a16="http://schemas.microsoft.com/office/drawing/2014/main" val="20003"/>
                    </a:ext>
                  </a:extLst>
                </a:gridCol>
              </a:tblGrid>
              <a:tr h="336074">
                <a:tc gridSpan="4">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altLang="zh-TW" sz="2000" b="0" dirty="0">
                          <a:latin typeface="Times New Roman" panose="02020603050405020304" pitchFamily="18" charset="0"/>
                          <a:ea typeface="標楷體" panose="03000509000000000000" pitchFamily="65" charset="-120"/>
                          <a:cs typeface="Times New Roman" panose="02020603050405020304" pitchFamily="18" charset="0"/>
                        </a:rPr>
                        <a:t>FT –P75</a:t>
                      </a:r>
                      <a:endParaRPr lang="zh-TW" altLang="en-US" sz="2000"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dirty="0"/>
                    </a:p>
                  </a:txBody>
                  <a:tcPr/>
                </a:tc>
                <a:tc hMerge="1">
                  <a:txBody>
                    <a:bodyPr/>
                    <a:lstStyle/>
                    <a:p>
                      <a:endParaRPr lang="zh-TW" altLang="en-US"/>
                    </a:p>
                  </a:txBody>
                  <a:tcPr/>
                </a:tc>
                <a:tc hMerge="1">
                  <a:txBody>
                    <a:bodyPr/>
                    <a:lstStyle/>
                    <a:p>
                      <a:endParaRPr lang="zh-TW" altLang="en-US" dirty="0"/>
                    </a:p>
                  </a:txBody>
                  <a:tcPr/>
                </a:tc>
                <a:extLst>
                  <a:ext uri="{0D108BD9-81ED-4DB2-BD59-A6C34878D82A}">
                    <a16:rowId xmlns:a16="http://schemas.microsoft.com/office/drawing/2014/main" val="1000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改善前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改善</a:t>
                      </a:r>
                      <a:endParaRPr lang="en-US" altLang="zh-TW"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改善後</a:t>
                      </a:r>
                      <a:endParaRPr lang="en-US" altLang="zh-TW"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搬運花費時間 </a:t>
                      </a: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秒</a:t>
                      </a: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10</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25</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搬運次數</a:t>
                      </a: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次</a:t>
                      </a: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9</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2</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7</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5" name="矩形: 圓角 24">
            <a:extLst>
              <a:ext uri="{FF2B5EF4-FFF2-40B4-BE49-F238E27FC236}">
                <a16:creationId xmlns:a16="http://schemas.microsoft.com/office/drawing/2014/main" id="{F5EC7D4B-C456-4449-B51A-6B9588AC360D}"/>
              </a:ext>
            </a:extLst>
          </p:cNvPr>
          <p:cNvSpPr/>
          <p:nvPr/>
        </p:nvSpPr>
        <p:spPr>
          <a:xfrm>
            <a:off x="961242" y="3789387"/>
            <a:ext cx="5674075" cy="2605073"/>
          </a:xfrm>
          <a:prstGeom prst="round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424242"/>
              </a:solidFill>
              <a:effectLst/>
              <a:uLnTx/>
              <a:uFillTx/>
              <a:latin typeface="Arial"/>
              <a:ea typeface="微软雅黑"/>
              <a:cs typeface="+mn-cs"/>
            </a:endParaRPr>
          </a:p>
        </p:txBody>
      </p:sp>
      <p:sp>
        <p:nvSpPr>
          <p:cNvPr id="26" name="文字方塊 25">
            <a:extLst>
              <a:ext uri="{FF2B5EF4-FFF2-40B4-BE49-F238E27FC236}">
                <a16:creationId xmlns:a16="http://schemas.microsoft.com/office/drawing/2014/main" id="{2D5FFD3E-2833-4B50-BCC7-0B45E205E366}"/>
              </a:ext>
            </a:extLst>
          </p:cNvPr>
          <p:cNvSpPr txBox="1"/>
          <p:nvPr/>
        </p:nvSpPr>
        <p:spPr>
          <a:xfrm>
            <a:off x="1244164" y="3607258"/>
            <a:ext cx="1373319" cy="40011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圖片描述</a:t>
            </a:r>
          </a:p>
        </p:txBody>
      </p:sp>
      <p:sp>
        <p:nvSpPr>
          <p:cNvPr id="8" name="文字方塊 7">
            <a:extLst>
              <a:ext uri="{FF2B5EF4-FFF2-40B4-BE49-F238E27FC236}">
                <a16:creationId xmlns:a16="http://schemas.microsoft.com/office/drawing/2014/main" id="{02AC4361-7193-471B-8E67-3FFB1046185F}"/>
              </a:ext>
            </a:extLst>
          </p:cNvPr>
          <p:cNvSpPr txBox="1"/>
          <p:nvPr/>
        </p:nvSpPr>
        <p:spPr>
          <a:xfrm>
            <a:off x="7276875" y="4192519"/>
            <a:ext cx="3953882" cy="1705403"/>
          </a:xfrm>
          <a:prstGeom prst="rect">
            <a:avLst/>
          </a:prstGeom>
          <a:noFill/>
        </p:spPr>
        <p:txBody>
          <a:bodyPr wrap="square" rtlCol="0">
            <a:spAutoFit/>
          </a:bodyPr>
          <a:lstStyle/>
          <a:p>
            <a:pPr lvl="0">
              <a:lnSpc>
                <a:spcPct val="150000"/>
              </a:lnSpc>
            </a:pP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治具增加之效果，因測試站不是流水線，沒辦法像流水線一樣順暢，因為在測試會有突發狀況等問題，故還是會有機器在旁邊排隊的現象。</a:t>
            </a:r>
            <a:endPar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3" name="圖片 2">
            <a:extLst>
              <a:ext uri="{FF2B5EF4-FFF2-40B4-BE49-F238E27FC236}">
                <a16:creationId xmlns:a16="http://schemas.microsoft.com/office/drawing/2014/main" id="{40513E2B-7E05-4784-B8C4-61A1AC13E4F4}"/>
              </a:ext>
            </a:extLst>
          </p:cNvPr>
          <p:cNvPicPr>
            <a:picLocks noChangeAspect="1"/>
          </p:cNvPicPr>
          <p:nvPr/>
        </p:nvPicPr>
        <p:blipFill>
          <a:blip r:embed="rId6"/>
          <a:stretch>
            <a:fillRect/>
          </a:stretch>
        </p:blipFill>
        <p:spPr>
          <a:xfrm>
            <a:off x="1155547" y="4109527"/>
            <a:ext cx="5247938" cy="2009432"/>
          </a:xfrm>
          <a:prstGeom prst="rect">
            <a:avLst/>
          </a:prstGeom>
          <a:ln>
            <a:noFill/>
          </a:ln>
          <a:effectLst>
            <a:softEdge rad="112500"/>
          </a:effectLst>
        </p:spPr>
      </p:pic>
      <p:graphicFrame>
        <p:nvGraphicFramePr>
          <p:cNvPr id="5" name="圖表 4">
            <a:extLst>
              <a:ext uri="{FF2B5EF4-FFF2-40B4-BE49-F238E27FC236}">
                <a16:creationId xmlns:a16="http://schemas.microsoft.com/office/drawing/2014/main" id="{385A4924-0FEA-4033-93AA-09393E9D3B06}"/>
              </a:ext>
            </a:extLst>
          </p:cNvPr>
          <p:cNvGraphicFramePr/>
          <p:nvPr>
            <p:extLst>
              <p:ext uri="{D42A27DB-BD31-4B8C-83A1-F6EECF244321}">
                <p14:modId xmlns:p14="http://schemas.microsoft.com/office/powerpoint/2010/main" val="530405606"/>
              </p:ext>
            </p:extLst>
          </p:nvPr>
        </p:nvGraphicFramePr>
        <p:xfrm>
          <a:off x="6954181" y="1064027"/>
          <a:ext cx="4276576" cy="2809108"/>
        </p:xfrm>
        <a:graphic>
          <a:graphicData uri="http://schemas.openxmlformats.org/drawingml/2006/chart">
            <c:chart xmlns:c="http://schemas.openxmlformats.org/drawingml/2006/chart" xmlns:r="http://schemas.openxmlformats.org/officeDocument/2006/relationships" r:id="rId7"/>
          </a:graphicData>
        </a:graphic>
      </p:graphicFrame>
      <p:sp>
        <p:nvSpPr>
          <p:cNvPr id="19" name="文字方塊 18">
            <a:extLst>
              <a:ext uri="{FF2B5EF4-FFF2-40B4-BE49-F238E27FC236}">
                <a16:creationId xmlns:a16="http://schemas.microsoft.com/office/drawing/2014/main" id="{43933367-3F23-4F9B-BFC4-9E4B04F8F4ED}"/>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47</a:t>
            </a:r>
            <a:endParaRPr dirty="0">
              <a:latin typeface="Times New Roman" pitchFamily="18" charset="0"/>
            </a:endParaRPr>
          </a:p>
        </p:txBody>
      </p:sp>
      <p:grpSp>
        <p:nvGrpSpPr>
          <p:cNvPr id="10" name="PA_淘宝店chenying0907 26">
            <a:extLst>
              <a:ext uri="{FF2B5EF4-FFF2-40B4-BE49-F238E27FC236}">
                <a16:creationId xmlns:a16="http://schemas.microsoft.com/office/drawing/2014/main" id="{A767F732-40E6-4F0C-9470-7C7D98496388}"/>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1" name="淘宝店chenying0907 37">
              <a:extLst>
                <a:ext uri="{FF2B5EF4-FFF2-40B4-BE49-F238E27FC236}">
                  <a16:creationId xmlns:a16="http://schemas.microsoft.com/office/drawing/2014/main" id="{A1AEAD9A-E527-4C3A-AA34-257BB1AAB7AF}"/>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2" name="淘宝店chenying0907 38">
              <a:extLst>
                <a:ext uri="{FF2B5EF4-FFF2-40B4-BE49-F238E27FC236}">
                  <a16:creationId xmlns:a16="http://schemas.microsoft.com/office/drawing/2014/main" id="{4382301D-8CAB-4414-822A-1E0E18A886B4}"/>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3" name="淘宝店chenying0907 39">
              <a:extLst>
                <a:ext uri="{FF2B5EF4-FFF2-40B4-BE49-F238E27FC236}">
                  <a16:creationId xmlns:a16="http://schemas.microsoft.com/office/drawing/2014/main" id="{24E84C91-FDD5-44B2-B615-7DAC747A83E5}"/>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4" name="PA_文本框 4">
            <a:extLst>
              <a:ext uri="{FF2B5EF4-FFF2-40B4-BE49-F238E27FC236}">
                <a16:creationId xmlns:a16="http://schemas.microsoft.com/office/drawing/2014/main" id="{B39A0D38-7589-4290-9FD3-5D3771B92A8F}"/>
              </a:ext>
            </a:extLst>
          </p:cNvPr>
          <p:cNvSpPr txBox="1">
            <a:spLocks noChangeArrowheads="1"/>
          </p:cNvSpPr>
          <p:nvPr>
            <p:custDataLst>
              <p:tags r:id="rId2"/>
            </p:custDataLst>
          </p:nvPr>
        </p:nvSpPr>
        <p:spPr bwMode="auto">
          <a:xfrm>
            <a:off x="1175146" y="239758"/>
            <a:ext cx="406267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Times New Roman" panose="02020603050405020304" pitchFamily="18" charset="0"/>
                <a:ea typeface="標楷體" charset="0"/>
                <a:cs typeface="Times New Roman" panose="02020603050405020304" pitchFamily="18" charset="0"/>
              </a:rPr>
              <a:t>FT</a:t>
            </a:r>
            <a:r>
              <a:rPr lang="zh-TW" altLang="en-US" sz="3200" b="1" dirty="0">
                <a:solidFill>
                  <a:srgbClr val="000000"/>
                </a:solidFill>
                <a:latin typeface="Times New Roman" panose="02020603050405020304" pitchFamily="18" charset="0"/>
                <a:ea typeface="標楷體" charset="0"/>
                <a:cs typeface="Times New Roman" panose="02020603050405020304" pitchFamily="18" charset="0"/>
              </a:rPr>
              <a:t>測試站之效果確認</a:t>
            </a:r>
            <a:endParaRPr lang="en-US" altLang="zh-TW" sz="1600" b="1" dirty="0">
              <a:solidFill>
                <a:srgbClr val="000000"/>
              </a:solidFill>
              <a:latin typeface="Times New Roman" panose="02020603050405020304" pitchFamily="18" charset="0"/>
              <a:ea typeface="標楷體" charset="0"/>
              <a:cs typeface="Times New Roman" panose="02020603050405020304" pitchFamily="18" charset="0"/>
            </a:endParaRPr>
          </a:p>
        </p:txBody>
      </p:sp>
      <p:sp>
        <p:nvSpPr>
          <p:cNvPr id="15" name="矩形 14">
            <a:extLst>
              <a:ext uri="{FF2B5EF4-FFF2-40B4-BE49-F238E27FC236}">
                <a16:creationId xmlns:a16="http://schemas.microsoft.com/office/drawing/2014/main" id="{550641DA-A003-4ACC-B02A-12DCD72491BA}"/>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06</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095862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圖片 21">
            <a:extLst>
              <a:ext uri="{FF2B5EF4-FFF2-40B4-BE49-F238E27FC236}">
                <a16:creationId xmlns:a16="http://schemas.microsoft.com/office/drawing/2014/main" id="{E6CF8DA1-5A54-4D9D-A889-7FC4EBA4619A}"/>
              </a:ext>
            </a:extLst>
          </p:cNvPr>
          <p:cNvPicPr>
            <a:picLocks noChangeAspect="1"/>
          </p:cNvPicPr>
          <p:nvPr/>
        </p:nvPicPr>
        <p:blipFill>
          <a:blip r:embed="rId5"/>
          <a:stretch>
            <a:fillRect/>
          </a:stretch>
        </p:blipFill>
        <p:spPr>
          <a:xfrm>
            <a:off x="11440532" y="82983"/>
            <a:ext cx="616128" cy="556885"/>
          </a:xfrm>
          <a:prstGeom prst="rect">
            <a:avLst/>
          </a:prstGeom>
        </p:spPr>
      </p:pic>
      <p:graphicFrame>
        <p:nvGraphicFramePr>
          <p:cNvPr id="36" name="表格 35">
            <a:extLst>
              <a:ext uri="{FF2B5EF4-FFF2-40B4-BE49-F238E27FC236}">
                <a16:creationId xmlns:a16="http://schemas.microsoft.com/office/drawing/2014/main" id="{885AE548-D7CD-4CAB-92C0-981021BE1667}"/>
              </a:ext>
            </a:extLst>
          </p:cNvPr>
          <p:cNvGraphicFramePr>
            <a:graphicFrameLocks noGrp="1"/>
          </p:cNvGraphicFramePr>
          <p:nvPr>
            <p:extLst>
              <p:ext uri="{D42A27DB-BD31-4B8C-83A1-F6EECF244321}">
                <p14:modId xmlns:p14="http://schemas.microsoft.com/office/powerpoint/2010/main" val="3164399396"/>
              </p:ext>
            </p:extLst>
          </p:nvPr>
        </p:nvGraphicFramePr>
        <p:xfrm>
          <a:off x="1331766" y="1467645"/>
          <a:ext cx="4764234" cy="1508760"/>
        </p:xfrm>
        <a:graphic>
          <a:graphicData uri="http://schemas.openxmlformats.org/drawingml/2006/table">
            <a:tbl>
              <a:tblPr firstRow="1" bandRow="1">
                <a:tableStyleId>{912C8C85-51F0-491E-9774-3900AFEF0FD7}</a:tableStyleId>
              </a:tblPr>
              <a:tblGrid>
                <a:gridCol w="1564767">
                  <a:extLst>
                    <a:ext uri="{9D8B030D-6E8A-4147-A177-3AD203B41FA5}">
                      <a16:colId xmlns:a16="http://schemas.microsoft.com/office/drawing/2014/main" val="20000"/>
                    </a:ext>
                  </a:extLst>
                </a:gridCol>
                <a:gridCol w="1066489">
                  <a:extLst>
                    <a:ext uri="{9D8B030D-6E8A-4147-A177-3AD203B41FA5}">
                      <a16:colId xmlns:a16="http://schemas.microsoft.com/office/drawing/2014/main" val="20001"/>
                    </a:ext>
                  </a:extLst>
                </a:gridCol>
                <a:gridCol w="1066489">
                  <a:extLst>
                    <a:ext uri="{9D8B030D-6E8A-4147-A177-3AD203B41FA5}">
                      <a16:colId xmlns:a16="http://schemas.microsoft.com/office/drawing/2014/main" val="20002"/>
                    </a:ext>
                  </a:extLst>
                </a:gridCol>
                <a:gridCol w="1066489">
                  <a:extLst>
                    <a:ext uri="{9D8B030D-6E8A-4147-A177-3AD203B41FA5}">
                      <a16:colId xmlns:a16="http://schemas.microsoft.com/office/drawing/2014/main" val="20003"/>
                    </a:ext>
                  </a:extLst>
                </a:gridCol>
              </a:tblGrid>
              <a:tr h="370840">
                <a:tc gridSpan="4">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altLang="zh-TW" sz="2000" b="0" dirty="0">
                          <a:latin typeface="Times New Roman" panose="02020603050405020304" pitchFamily="18" charset="0"/>
                          <a:ea typeface="標楷體" panose="03000509000000000000" pitchFamily="65" charset="-120"/>
                          <a:cs typeface="Times New Roman" panose="02020603050405020304" pitchFamily="18" charset="0"/>
                        </a:rPr>
                        <a:t>9R</a:t>
                      </a:r>
                      <a:r>
                        <a:rPr lang="zh-TW" altLang="en-US" sz="2000" b="0" dirty="0">
                          <a:latin typeface="Times New Roman" panose="02020603050405020304" pitchFamily="18" charset="0"/>
                          <a:ea typeface="標楷體" panose="03000509000000000000" pitchFamily="65" charset="-120"/>
                          <a:cs typeface="Times New Roman" panose="02020603050405020304" pitchFamily="18" charset="0"/>
                        </a:rPr>
                        <a:t>包裝</a:t>
                      </a:r>
                      <a:r>
                        <a:rPr lang="en-US" altLang="zh-TW" sz="2000" b="0" dirty="0">
                          <a:latin typeface="Times New Roman" panose="02020603050405020304" pitchFamily="18" charset="0"/>
                          <a:ea typeface="標楷體" panose="03000509000000000000" pitchFamily="65" charset="-120"/>
                          <a:cs typeface="Times New Roman" panose="02020603050405020304" pitchFamily="18" charset="0"/>
                        </a:rPr>
                        <a:t> –P75</a:t>
                      </a:r>
                      <a:endParaRPr lang="zh-TW" altLang="en-US" sz="2000"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dirty="0"/>
                    </a:p>
                  </a:txBody>
                  <a:tcPr/>
                </a:tc>
                <a:tc hMerge="1">
                  <a:txBody>
                    <a:bodyPr/>
                    <a:lstStyle/>
                    <a:p>
                      <a:endParaRPr lang="zh-TW" altLang="en-US"/>
                    </a:p>
                  </a:txBody>
                  <a:tcPr/>
                </a:tc>
                <a:tc hMerge="1">
                  <a:txBody>
                    <a:bodyPr/>
                    <a:lstStyle/>
                    <a:p>
                      <a:endParaRPr lang="zh-TW" altLang="en-US" dirty="0"/>
                    </a:p>
                  </a:txBody>
                  <a:tcPr/>
                </a:tc>
                <a:extLst>
                  <a:ext uri="{0D108BD9-81ED-4DB2-BD59-A6C34878D82A}">
                    <a16:rowId xmlns:a16="http://schemas.microsoft.com/office/drawing/2014/main" val="10000"/>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改善前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改善</a:t>
                      </a:r>
                      <a:endParaRPr lang="en-US" altLang="zh-TW"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改善後</a:t>
                      </a:r>
                      <a:endParaRPr lang="en-US" altLang="zh-TW"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花費時間 </a:t>
                      </a: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秒</a:t>
                      </a: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2</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3</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腳步步數</a:t>
                      </a: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b="0" dirty="0">
                          <a:latin typeface="Times New Roman" panose="02020603050405020304" pitchFamily="18" charset="0"/>
                          <a:ea typeface="標楷體" panose="03000509000000000000" pitchFamily="65" charset="-120"/>
                          <a:cs typeface="Times New Roman" panose="02020603050405020304" pitchFamily="18" charset="0"/>
                        </a:rPr>
                        <a:t>步</a:t>
                      </a: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4</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4</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altLang="zh-TW" b="0" dirty="0">
                          <a:latin typeface="Times New Roman" panose="02020603050405020304" pitchFamily="18" charset="0"/>
                          <a:ea typeface="標楷體" panose="03000509000000000000" pitchFamily="65" charset="-120"/>
                          <a:cs typeface="Times New Roman" panose="02020603050405020304" pitchFamily="18" charset="0"/>
                        </a:rPr>
                        <a:t>0</a:t>
                      </a:r>
                      <a:endParaRPr lang="zh-TW" altLang="en-US" b="0" dirty="0">
                        <a:latin typeface="Times New Roman" panose="02020603050405020304" pitchFamily="18" charset="0"/>
                        <a:ea typeface="標楷體" panose="03000509000000000000" pitchFamily="65" charset="-12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5" name="矩形: 圓角 24">
            <a:extLst>
              <a:ext uri="{FF2B5EF4-FFF2-40B4-BE49-F238E27FC236}">
                <a16:creationId xmlns:a16="http://schemas.microsoft.com/office/drawing/2014/main" id="{F5EC7D4B-C456-4449-B51A-6B9588AC360D}"/>
              </a:ext>
            </a:extLst>
          </p:cNvPr>
          <p:cNvSpPr/>
          <p:nvPr/>
        </p:nvSpPr>
        <p:spPr>
          <a:xfrm>
            <a:off x="1331766" y="3745795"/>
            <a:ext cx="5174384" cy="2605073"/>
          </a:xfrm>
          <a:prstGeom prst="roundRec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424242"/>
              </a:solidFill>
              <a:effectLst/>
              <a:uLnTx/>
              <a:uFillTx/>
              <a:latin typeface="Arial"/>
              <a:ea typeface="微软雅黑"/>
              <a:cs typeface="+mn-cs"/>
            </a:endParaRPr>
          </a:p>
        </p:txBody>
      </p:sp>
      <p:sp>
        <p:nvSpPr>
          <p:cNvPr id="26" name="文字方塊 25">
            <a:extLst>
              <a:ext uri="{FF2B5EF4-FFF2-40B4-BE49-F238E27FC236}">
                <a16:creationId xmlns:a16="http://schemas.microsoft.com/office/drawing/2014/main" id="{2D5FFD3E-2833-4B50-BCC7-0B45E205E366}"/>
              </a:ext>
            </a:extLst>
          </p:cNvPr>
          <p:cNvSpPr txBox="1"/>
          <p:nvPr/>
        </p:nvSpPr>
        <p:spPr>
          <a:xfrm>
            <a:off x="1614687" y="3563666"/>
            <a:ext cx="1252377" cy="400110"/>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FFFFFF"/>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圖片描述</a:t>
            </a:r>
          </a:p>
        </p:txBody>
      </p:sp>
      <p:sp>
        <p:nvSpPr>
          <p:cNvPr id="8" name="文字方塊 7">
            <a:extLst>
              <a:ext uri="{FF2B5EF4-FFF2-40B4-BE49-F238E27FC236}">
                <a16:creationId xmlns:a16="http://schemas.microsoft.com/office/drawing/2014/main" id="{02AC4361-7193-471B-8E67-3FFB1046185F}"/>
              </a:ext>
            </a:extLst>
          </p:cNvPr>
          <p:cNvSpPr txBox="1"/>
          <p:nvPr/>
        </p:nvSpPr>
        <p:spPr>
          <a:xfrm>
            <a:off x="7194166" y="3814468"/>
            <a:ext cx="3953882" cy="2536400"/>
          </a:xfrm>
          <a:prstGeom prst="rect">
            <a:avLst/>
          </a:prstGeom>
          <a:noFill/>
        </p:spPr>
        <p:txBody>
          <a:bodyPr wrap="square" rtlCol="0">
            <a:spAutoFit/>
          </a:bodyPr>
          <a:lstStyle/>
          <a:p>
            <a:pPr lvl="0" algn="just">
              <a:lnSpc>
                <a:spcPct val="150000"/>
              </a:lnSpc>
            </a:pP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實施改善之效果，採取放置桌上，此位置較為適合，因裝線</a:t>
            </a:r>
            <a:r>
              <a:rPr lang="en-US" altLang="zh-TW"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(adapter partition)</a:t>
            </a:r>
            <a:r>
              <a:rPr lang="zh-TW" altLang="en-US"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的盒子，在進行換線時要裝取未使用完的料件，如果放在流水線旁的位置較為不適合，若需要搬取時較為不方便。</a:t>
            </a:r>
            <a:endParaRPr kumimoji="0" lang="zh-TW" alt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 name="圖片 1">
            <a:extLst>
              <a:ext uri="{FF2B5EF4-FFF2-40B4-BE49-F238E27FC236}">
                <a16:creationId xmlns:a16="http://schemas.microsoft.com/office/drawing/2014/main" id="{11D85522-9478-4942-B461-4468066483B8}"/>
              </a:ext>
            </a:extLst>
          </p:cNvPr>
          <p:cNvPicPr>
            <a:picLocks noChangeAspect="1"/>
          </p:cNvPicPr>
          <p:nvPr/>
        </p:nvPicPr>
        <p:blipFill>
          <a:blip r:embed="rId6"/>
          <a:stretch>
            <a:fillRect/>
          </a:stretch>
        </p:blipFill>
        <p:spPr>
          <a:xfrm>
            <a:off x="1716443" y="4082797"/>
            <a:ext cx="4555189" cy="1914391"/>
          </a:xfrm>
          <a:prstGeom prst="rect">
            <a:avLst/>
          </a:prstGeom>
          <a:ln>
            <a:noFill/>
          </a:ln>
          <a:effectLst>
            <a:softEdge rad="112500"/>
          </a:effectLst>
        </p:spPr>
      </p:pic>
      <p:graphicFrame>
        <p:nvGraphicFramePr>
          <p:cNvPr id="5" name="圖表 4">
            <a:extLst>
              <a:ext uri="{FF2B5EF4-FFF2-40B4-BE49-F238E27FC236}">
                <a16:creationId xmlns:a16="http://schemas.microsoft.com/office/drawing/2014/main" id="{34346FAC-0578-4BD2-BFB6-3DBBD6BCFC53}"/>
              </a:ext>
            </a:extLst>
          </p:cNvPr>
          <p:cNvGraphicFramePr/>
          <p:nvPr>
            <p:extLst>
              <p:ext uri="{D42A27DB-BD31-4B8C-83A1-F6EECF244321}">
                <p14:modId xmlns:p14="http://schemas.microsoft.com/office/powerpoint/2010/main" val="1498862436"/>
              </p:ext>
            </p:extLst>
          </p:nvPr>
        </p:nvGraphicFramePr>
        <p:xfrm>
          <a:off x="7032904" y="965322"/>
          <a:ext cx="4407628" cy="2605073"/>
        </p:xfrm>
        <a:graphic>
          <a:graphicData uri="http://schemas.openxmlformats.org/drawingml/2006/chart">
            <c:chart xmlns:c="http://schemas.openxmlformats.org/drawingml/2006/chart" xmlns:r="http://schemas.openxmlformats.org/officeDocument/2006/relationships" r:id="rId7"/>
          </a:graphicData>
        </a:graphic>
      </p:graphicFrame>
      <p:sp>
        <p:nvSpPr>
          <p:cNvPr id="19" name="文字方塊 18">
            <a:extLst>
              <a:ext uri="{FF2B5EF4-FFF2-40B4-BE49-F238E27FC236}">
                <a16:creationId xmlns:a16="http://schemas.microsoft.com/office/drawing/2014/main" id="{C5460490-9637-4CD9-8063-4FEB900E059B}"/>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48</a:t>
            </a:r>
            <a:endParaRPr dirty="0">
              <a:latin typeface="Times New Roman" pitchFamily="18" charset="0"/>
            </a:endParaRPr>
          </a:p>
        </p:txBody>
      </p:sp>
      <p:grpSp>
        <p:nvGrpSpPr>
          <p:cNvPr id="10" name="PA_淘宝店chenying0907 26">
            <a:extLst>
              <a:ext uri="{FF2B5EF4-FFF2-40B4-BE49-F238E27FC236}">
                <a16:creationId xmlns:a16="http://schemas.microsoft.com/office/drawing/2014/main" id="{944992E7-3DB6-4B16-8CD6-7B96BFA27648}"/>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1" name="淘宝店chenying0907 37">
              <a:extLst>
                <a:ext uri="{FF2B5EF4-FFF2-40B4-BE49-F238E27FC236}">
                  <a16:creationId xmlns:a16="http://schemas.microsoft.com/office/drawing/2014/main" id="{A3F03A37-8488-4913-A9E0-F030D3B5939C}"/>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2" name="淘宝店chenying0907 38">
              <a:extLst>
                <a:ext uri="{FF2B5EF4-FFF2-40B4-BE49-F238E27FC236}">
                  <a16:creationId xmlns:a16="http://schemas.microsoft.com/office/drawing/2014/main" id="{6541DDB9-4B5B-498A-9DC9-9B19A5BA65E3}"/>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3" name="淘宝店chenying0907 39">
              <a:extLst>
                <a:ext uri="{FF2B5EF4-FFF2-40B4-BE49-F238E27FC236}">
                  <a16:creationId xmlns:a16="http://schemas.microsoft.com/office/drawing/2014/main" id="{D17DB34E-DAAC-45F1-BD5E-EAB35F817395}"/>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4" name="PA_文本框 4">
            <a:extLst>
              <a:ext uri="{FF2B5EF4-FFF2-40B4-BE49-F238E27FC236}">
                <a16:creationId xmlns:a16="http://schemas.microsoft.com/office/drawing/2014/main" id="{B58B9CC4-E014-4BF1-870D-30E46B5167A6}"/>
              </a:ext>
            </a:extLst>
          </p:cNvPr>
          <p:cNvSpPr txBox="1">
            <a:spLocks noChangeArrowheads="1"/>
          </p:cNvSpPr>
          <p:nvPr>
            <p:custDataLst>
              <p:tags r:id="rId2"/>
            </p:custDataLst>
          </p:nvPr>
        </p:nvSpPr>
        <p:spPr bwMode="auto">
          <a:xfrm>
            <a:off x="1175146" y="239758"/>
            <a:ext cx="361316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defRPr/>
            </a:pPr>
            <a:r>
              <a:rPr lang="en-US" altLang="zh-TW" sz="3200" b="1" dirty="0">
                <a:solidFill>
                  <a:srgbClr val="000000"/>
                </a:solidFill>
                <a:latin typeface="Times New Roman" panose="02020603050405020304" pitchFamily="18" charset="0"/>
                <a:ea typeface="標楷體" charset="0"/>
                <a:cs typeface="Times New Roman" panose="02020603050405020304" pitchFamily="18" charset="0"/>
              </a:rPr>
              <a:t>9R</a:t>
            </a:r>
            <a:r>
              <a:rPr lang="zh-TW" altLang="en-US" sz="3200" b="1" dirty="0">
                <a:solidFill>
                  <a:srgbClr val="000000"/>
                </a:solidFill>
                <a:latin typeface="Times New Roman" panose="02020603050405020304" pitchFamily="18" charset="0"/>
                <a:ea typeface="標楷體" charset="0"/>
                <a:cs typeface="Times New Roman" panose="02020603050405020304" pitchFamily="18" charset="0"/>
              </a:rPr>
              <a:t>包裝之效果確認</a:t>
            </a:r>
            <a:endParaRPr lang="en-US" altLang="zh-TW" sz="1600" b="1" dirty="0">
              <a:solidFill>
                <a:srgbClr val="000000"/>
              </a:solidFill>
              <a:latin typeface="Times New Roman" panose="02020603050405020304" pitchFamily="18" charset="0"/>
              <a:ea typeface="標楷體" charset="0"/>
              <a:cs typeface="Times New Roman" panose="02020603050405020304" pitchFamily="18" charset="0"/>
            </a:endParaRPr>
          </a:p>
        </p:txBody>
      </p:sp>
      <p:sp>
        <p:nvSpPr>
          <p:cNvPr id="15" name="矩形 14">
            <a:extLst>
              <a:ext uri="{FF2B5EF4-FFF2-40B4-BE49-F238E27FC236}">
                <a16:creationId xmlns:a16="http://schemas.microsoft.com/office/drawing/2014/main" id="{7F2F7040-8AD5-4DE4-A389-4812374FA8FA}"/>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06</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
        <p:nvSpPr>
          <p:cNvPr id="3" name="橢圓 2">
            <a:extLst>
              <a:ext uri="{FF2B5EF4-FFF2-40B4-BE49-F238E27FC236}">
                <a16:creationId xmlns:a16="http://schemas.microsoft.com/office/drawing/2014/main" id="{D1757741-6AE2-4A67-B8A2-E3D18F35CDAA}"/>
              </a:ext>
            </a:extLst>
          </p:cNvPr>
          <p:cNvSpPr/>
          <p:nvPr/>
        </p:nvSpPr>
        <p:spPr>
          <a:xfrm>
            <a:off x="4659142" y="4485172"/>
            <a:ext cx="1361661" cy="69680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橢圓 16">
            <a:extLst>
              <a:ext uri="{FF2B5EF4-FFF2-40B4-BE49-F238E27FC236}">
                <a16:creationId xmlns:a16="http://schemas.microsoft.com/office/drawing/2014/main" id="{F82B3DEA-BE23-4855-96EA-0D521425C5E0}"/>
              </a:ext>
            </a:extLst>
          </p:cNvPr>
          <p:cNvSpPr/>
          <p:nvPr/>
        </p:nvSpPr>
        <p:spPr>
          <a:xfrm>
            <a:off x="2852561" y="5039992"/>
            <a:ext cx="1093316" cy="69680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06532185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a:extLst>
              <a:ext uri="{FF2B5EF4-FFF2-40B4-BE49-F238E27FC236}">
                <a16:creationId xmlns:a16="http://schemas.microsoft.com/office/drawing/2014/main" id="{9C165756-3074-4B13-9A78-E5BDFC76EB2F}"/>
              </a:ext>
            </a:extLst>
          </p:cNvPr>
          <p:cNvGraphicFramePr>
            <a:graphicFrameLocks noGrp="1"/>
          </p:cNvGraphicFramePr>
          <p:nvPr>
            <p:extLst>
              <p:ext uri="{D42A27DB-BD31-4B8C-83A1-F6EECF244321}">
                <p14:modId xmlns:p14="http://schemas.microsoft.com/office/powerpoint/2010/main" val="14928982"/>
              </p:ext>
            </p:extLst>
          </p:nvPr>
        </p:nvGraphicFramePr>
        <p:xfrm>
          <a:off x="713819" y="943358"/>
          <a:ext cx="11183213" cy="5544034"/>
        </p:xfrm>
        <a:graphic>
          <a:graphicData uri="http://schemas.openxmlformats.org/drawingml/2006/table">
            <a:tbl>
              <a:tblPr firstRow="1" firstCol="1" bandRow="1">
                <a:tableStyleId>{912C8C85-51F0-491E-9774-3900AFEF0FD7}</a:tableStyleId>
              </a:tblPr>
              <a:tblGrid>
                <a:gridCol w="941352">
                  <a:extLst>
                    <a:ext uri="{9D8B030D-6E8A-4147-A177-3AD203B41FA5}">
                      <a16:colId xmlns:a16="http://schemas.microsoft.com/office/drawing/2014/main" val="1109786728"/>
                    </a:ext>
                  </a:extLst>
                </a:gridCol>
                <a:gridCol w="1050825">
                  <a:extLst>
                    <a:ext uri="{9D8B030D-6E8A-4147-A177-3AD203B41FA5}">
                      <a16:colId xmlns:a16="http://schemas.microsoft.com/office/drawing/2014/main" val="3622599131"/>
                    </a:ext>
                  </a:extLst>
                </a:gridCol>
                <a:gridCol w="1119541">
                  <a:extLst>
                    <a:ext uri="{9D8B030D-6E8A-4147-A177-3AD203B41FA5}">
                      <a16:colId xmlns:a16="http://schemas.microsoft.com/office/drawing/2014/main" val="1537647776"/>
                    </a:ext>
                  </a:extLst>
                </a:gridCol>
                <a:gridCol w="1170039">
                  <a:extLst>
                    <a:ext uri="{9D8B030D-6E8A-4147-A177-3AD203B41FA5}">
                      <a16:colId xmlns:a16="http://schemas.microsoft.com/office/drawing/2014/main" val="381764204"/>
                    </a:ext>
                  </a:extLst>
                </a:gridCol>
                <a:gridCol w="943897">
                  <a:extLst>
                    <a:ext uri="{9D8B030D-6E8A-4147-A177-3AD203B41FA5}">
                      <a16:colId xmlns:a16="http://schemas.microsoft.com/office/drawing/2014/main" val="1963591341"/>
                    </a:ext>
                  </a:extLst>
                </a:gridCol>
                <a:gridCol w="1140542">
                  <a:extLst>
                    <a:ext uri="{9D8B030D-6E8A-4147-A177-3AD203B41FA5}">
                      <a16:colId xmlns:a16="http://schemas.microsoft.com/office/drawing/2014/main" val="2301186160"/>
                    </a:ext>
                  </a:extLst>
                </a:gridCol>
                <a:gridCol w="1219200">
                  <a:extLst>
                    <a:ext uri="{9D8B030D-6E8A-4147-A177-3AD203B41FA5}">
                      <a16:colId xmlns:a16="http://schemas.microsoft.com/office/drawing/2014/main" val="150243040"/>
                    </a:ext>
                  </a:extLst>
                </a:gridCol>
                <a:gridCol w="3597817">
                  <a:extLst>
                    <a:ext uri="{9D8B030D-6E8A-4147-A177-3AD203B41FA5}">
                      <a16:colId xmlns:a16="http://schemas.microsoft.com/office/drawing/2014/main" val="1592807542"/>
                    </a:ext>
                  </a:extLst>
                </a:gridCol>
              </a:tblGrid>
              <a:tr h="1098239">
                <a:tc>
                  <a:txBody>
                    <a:bodyPr/>
                    <a:lstStyle/>
                    <a:p>
                      <a:pPr marL="304800" marR="152400" algn="ctr">
                        <a:spcBef>
                          <a:spcPts val="600"/>
                        </a:spcBef>
                        <a:spcAft>
                          <a:spcPts val="0"/>
                        </a:spcAft>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製程</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ctr">
                        <a:spcBef>
                          <a:spcPts val="600"/>
                        </a:spcBef>
                        <a:spcAft>
                          <a:spcPts val="0"/>
                        </a:spcAft>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工時</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ctr" defTabSz="914400" rtl="0" eaLnBrk="1" latinLnBrk="0" hangingPunct="1">
                        <a:spcBef>
                          <a:spcPts val="600"/>
                        </a:spcBef>
                        <a:spcAft>
                          <a:spcPts val="0"/>
                        </a:spcAft>
                      </a:pPr>
                      <a:r>
                        <a:rPr lang="zh-TW" altLang="en-US" sz="1600" b="1" kern="100" dirty="0">
                          <a:solidFill>
                            <a:schemeClr val="bg1"/>
                          </a:solidFill>
                          <a:effectLst/>
                          <a:latin typeface="Times New Roman" panose="02020603050405020304" pitchFamily="18" charset="0"/>
                          <a:ea typeface="標楷體" panose="03000509000000000000" pitchFamily="65" charset="-120"/>
                          <a:cs typeface="Times New Roman" panose="02020603050405020304" pitchFamily="18" charset="0"/>
                        </a:rPr>
                        <a:t>改善前</a:t>
                      </a:r>
                      <a:r>
                        <a:rPr lang="en-US" sz="1600" b="1" kern="100" dirty="0">
                          <a:solidFill>
                            <a:schemeClr val="bg1"/>
                          </a:solidFill>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b="1" kern="100" dirty="0">
                          <a:solidFill>
                            <a:schemeClr val="bg1"/>
                          </a:solidFill>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600" b="1" kern="100" dirty="0">
                          <a:solidFill>
                            <a:schemeClr val="bg1"/>
                          </a:solidFill>
                          <a:effectLst/>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1600" b="1" kern="100" dirty="0">
                        <a:solidFill>
                          <a:schemeClr val="bg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ctr">
                        <a:spcBef>
                          <a:spcPts val="600"/>
                        </a:spcBef>
                        <a:spcAft>
                          <a:spcPts val="0"/>
                        </a:spcAft>
                      </a:pPr>
                      <a:r>
                        <a:rPr lang="zh-TW" altLang="en-US" sz="1600" dirty="0">
                          <a:effectLst/>
                          <a:latin typeface="Times New Roman" panose="02020603050405020304" pitchFamily="18" charset="0"/>
                          <a:ea typeface="標楷體" panose="03000509000000000000" pitchFamily="65" charset="-120"/>
                          <a:cs typeface="Times New Roman" panose="02020603050405020304" pitchFamily="18" charset="0"/>
                        </a:rPr>
                        <a:t>生產線平衡率</a:t>
                      </a:r>
                      <a:r>
                        <a:rPr lang="en-US" altLang="zh-TW" sz="16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effectLst/>
                          <a:latin typeface="Times New Roman" panose="02020603050405020304" pitchFamily="18" charset="0"/>
                          <a:ea typeface="標楷體" panose="03000509000000000000" pitchFamily="65" charset="-120"/>
                          <a:cs typeface="Times New Roman" panose="02020603050405020304" pitchFamily="18" charset="0"/>
                        </a:rPr>
                        <a:t>改善前</a:t>
                      </a:r>
                      <a:r>
                        <a:rPr lang="en-US" altLang="zh-TW" sz="1600" dirty="0">
                          <a:effectLst/>
                          <a:latin typeface="Times New Roman" panose="02020603050405020304" pitchFamily="18" charset="0"/>
                          <a:ea typeface="標楷體" panose="03000509000000000000" pitchFamily="65" charset="-120"/>
                          <a:cs typeface="Times New Roman" panose="02020603050405020304" pitchFamily="18" charset="0"/>
                        </a:rPr>
                        <a:t>)</a:t>
                      </a: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ctr">
                        <a:spcBef>
                          <a:spcPts val="600"/>
                        </a:spcBef>
                        <a:spcAft>
                          <a:spcPts val="0"/>
                        </a:spcAft>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減少</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ctr">
                        <a:spcBef>
                          <a:spcPts val="600"/>
                        </a:spcBef>
                        <a:spcAft>
                          <a:spcPts val="0"/>
                        </a:spcAft>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改善後</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秒</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ctr">
                        <a:spcBef>
                          <a:spcPts val="600"/>
                        </a:spcBef>
                        <a:spcAft>
                          <a:spcPts val="0"/>
                        </a:spcAft>
                      </a:pPr>
                      <a:r>
                        <a:rPr lang="zh-TW" altLang="en-US" sz="1600" dirty="0">
                          <a:effectLst/>
                          <a:latin typeface="Times New Roman" panose="02020603050405020304" pitchFamily="18" charset="0"/>
                          <a:ea typeface="標楷體" panose="03000509000000000000" pitchFamily="65" charset="-120"/>
                          <a:cs typeface="Times New Roman" panose="02020603050405020304" pitchFamily="18" charset="0"/>
                        </a:rPr>
                        <a:t>生產線平衡率</a:t>
                      </a:r>
                      <a:r>
                        <a:rPr lang="en-US" altLang="zh-TW" sz="16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dirty="0">
                          <a:effectLst/>
                          <a:latin typeface="Times New Roman" panose="02020603050405020304" pitchFamily="18" charset="0"/>
                          <a:ea typeface="標楷體" panose="03000509000000000000" pitchFamily="65" charset="-120"/>
                          <a:cs typeface="Times New Roman" panose="02020603050405020304" pitchFamily="18" charset="0"/>
                        </a:rPr>
                        <a:t>改善後</a:t>
                      </a:r>
                      <a:r>
                        <a:rPr lang="en-US" altLang="zh-TW" sz="1600" dirty="0">
                          <a:effectLst/>
                          <a:latin typeface="Times New Roman" panose="02020603050405020304" pitchFamily="18" charset="0"/>
                          <a:ea typeface="標楷體" panose="03000509000000000000" pitchFamily="65" charset="-120"/>
                          <a:cs typeface="Times New Roman" panose="02020603050405020304" pitchFamily="18" charset="0"/>
                        </a:rPr>
                        <a:t>)</a:t>
                      </a: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ctr">
                        <a:spcBef>
                          <a:spcPts val="600"/>
                        </a:spcBef>
                        <a:spcAft>
                          <a:spcPts val="0"/>
                        </a:spcAft>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運用手法</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38307560"/>
                  </a:ext>
                </a:extLst>
              </a:tr>
              <a:tr h="491310">
                <a:tc>
                  <a:txBody>
                    <a:bodyPr/>
                    <a:lstStyle/>
                    <a:p>
                      <a:pPr marL="304800" marR="152400">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4R</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4RK</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r" defTabSz="914400" rtl="0" eaLnBrk="1" latinLnBrk="0" hangingPunct="1">
                        <a:spcBef>
                          <a:spcPts val="600"/>
                        </a:spcBef>
                        <a:spcAft>
                          <a:spcPts val="0"/>
                        </a:spcAft>
                      </a:pPr>
                      <a:r>
                        <a:rPr lang="en-US" sz="1600" kern="10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1600" kern="100" dirty="0">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304800" marR="152400">
                        <a:spcBef>
                          <a:spcPts val="600"/>
                        </a:spcBef>
                        <a:spcAft>
                          <a:spcPts val="0"/>
                        </a:spcAft>
                      </a:pP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304800" marR="1524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304800" marR="152400">
                        <a:spcBef>
                          <a:spcPts val="600"/>
                        </a:spcBef>
                        <a:spcAft>
                          <a:spcPts val="0"/>
                        </a:spcAft>
                      </a:pP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342900" marR="152400" lvl="0" indent="-342900">
                        <a:spcBef>
                          <a:spcPts val="600"/>
                        </a:spcBef>
                        <a:spcAft>
                          <a:spcPts val="0"/>
                        </a:spcAft>
                        <a:buFont typeface="Wingdings" panose="05000000000000000000" pitchFamily="2" charset="2"/>
                        <a:buChar char=""/>
                      </a:pPr>
                      <a:r>
                        <a:rPr lang="zh-TW" sz="1600" kern="100">
                          <a:effectLst/>
                          <a:latin typeface="Times New Roman" panose="02020603050405020304" pitchFamily="18" charset="0"/>
                          <a:ea typeface="標楷體" panose="03000509000000000000" pitchFamily="65" charset="-120"/>
                          <a:cs typeface="Times New Roman" panose="02020603050405020304" pitchFamily="18" charset="0"/>
                        </a:rPr>
                        <a:t>【現場七大浪費】</a:t>
                      </a: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a:effectLst/>
                          <a:latin typeface="Times New Roman" panose="02020603050405020304" pitchFamily="18" charset="0"/>
                          <a:ea typeface="標楷體" panose="03000509000000000000" pitchFamily="65" charset="-120"/>
                          <a:cs typeface="Times New Roman" panose="02020603050405020304" pitchFamily="18" charset="0"/>
                        </a:rPr>
                        <a:t>搬運浪費</a:t>
                      </a:r>
                      <a:endParaRPr lang="zh-TW" sz="16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10338118"/>
                  </a:ext>
                </a:extLst>
              </a:tr>
              <a:tr h="1098239">
                <a:tc>
                  <a:txBody>
                    <a:bodyPr/>
                    <a:lstStyle/>
                    <a:p>
                      <a:pPr marL="304800" marR="152400">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5R</a:t>
                      </a:r>
                      <a:endParaRPr lang="zh-TW" sz="16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5RA-AS</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704.47</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r">
                        <a:spcBef>
                          <a:spcPts val="600"/>
                        </a:spcBef>
                        <a:spcAft>
                          <a:spcPts val="0"/>
                        </a:spcAft>
                      </a:pPr>
                      <a:r>
                        <a:rPr lang="en-US" altLang="zh-TW" sz="1600" dirty="0">
                          <a:effectLst/>
                          <a:latin typeface="Times New Roman" panose="02020603050405020304" pitchFamily="18" charset="0"/>
                          <a:ea typeface="標楷體" panose="03000509000000000000" pitchFamily="65" charset="-120"/>
                          <a:cs typeface="Times New Roman" panose="02020603050405020304" pitchFamily="18" charset="0"/>
                        </a:rPr>
                        <a:t>84.11%</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38.23</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666.24</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r">
                        <a:spcBef>
                          <a:spcPts val="600"/>
                        </a:spcBef>
                        <a:spcAft>
                          <a:spcPts val="0"/>
                        </a:spcAft>
                      </a:pPr>
                      <a:r>
                        <a:rPr lang="en-US" altLang="zh-TW" sz="1600" dirty="0">
                          <a:effectLst/>
                          <a:latin typeface="Times New Roman" panose="02020603050405020304" pitchFamily="18" charset="0"/>
                          <a:ea typeface="標楷體" panose="03000509000000000000" pitchFamily="65" charset="-120"/>
                          <a:cs typeface="Times New Roman" panose="02020603050405020304" pitchFamily="18" charset="0"/>
                        </a:rPr>
                        <a:t>91.32%</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marR="152400" lvl="0" indent="-342900">
                        <a:spcBef>
                          <a:spcPts val="600"/>
                        </a:spcBef>
                        <a:spcAft>
                          <a:spcPts val="0"/>
                        </a:spcAft>
                        <a:buFont typeface="Wingdings" panose="05000000000000000000" pitchFamily="2" charset="2"/>
                        <a:buChar char=""/>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【操作人程序圖】改善左右手作業</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p>
                      <a:pPr marL="342900" marR="152400" lvl="0" indent="-342900">
                        <a:spcBef>
                          <a:spcPts val="600"/>
                        </a:spcBef>
                        <a:spcAft>
                          <a:spcPts val="0"/>
                        </a:spcAft>
                        <a:buFont typeface="Wingdings" panose="05000000000000000000" pitchFamily="2" charset="2"/>
                        <a:buChar char=""/>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ECRS</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分析手法】運用</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p>
                      <a:pPr marL="342900" marR="152400" lvl="0" indent="-342900">
                        <a:spcBef>
                          <a:spcPts val="600"/>
                        </a:spcBef>
                        <a:spcAft>
                          <a:spcPts val="0"/>
                        </a:spcAft>
                        <a:buFont typeface="Wingdings" panose="05000000000000000000" pitchFamily="2" charset="2"/>
                        <a:buChar char=""/>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【防止錯誤法】</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順序原理</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36192640"/>
                  </a:ext>
                </a:extLst>
              </a:tr>
              <a:tr h="1335697">
                <a:tc>
                  <a:txBody>
                    <a:bodyPr/>
                    <a:lstStyle/>
                    <a:p>
                      <a:pPr marL="304800" marR="152400">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7R</a:t>
                      </a:r>
                      <a:endParaRPr lang="zh-TW" sz="16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7R-AS</a:t>
                      </a:r>
                      <a:endParaRPr lang="zh-TW" sz="16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710.15</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r">
                        <a:spcBef>
                          <a:spcPts val="600"/>
                        </a:spcBef>
                        <a:spcAft>
                          <a:spcPts val="0"/>
                        </a:spcAft>
                      </a:pPr>
                      <a:r>
                        <a:rPr lang="en-US" altLang="zh-TW" sz="1600" dirty="0">
                          <a:effectLst/>
                          <a:latin typeface="Times New Roman" panose="02020603050405020304" pitchFamily="18" charset="0"/>
                          <a:ea typeface="標楷體" panose="03000509000000000000" pitchFamily="65" charset="-120"/>
                          <a:cs typeface="Times New Roman" panose="02020603050405020304" pitchFamily="18" charset="0"/>
                        </a:rPr>
                        <a:t>87.91%</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20.74</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689.41</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r">
                        <a:spcBef>
                          <a:spcPts val="600"/>
                        </a:spcBef>
                        <a:spcAft>
                          <a:spcPts val="0"/>
                        </a:spcAft>
                      </a:pPr>
                      <a:r>
                        <a:rPr lang="en-US" altLang="zh-TW" sz="1600" dirty="0">
                          <a:effectLst/>
                          <a:latin typeface="Times New Roman" panose="02020603050405020304" pitchFamily="18" charset="0"/>
                          <a:ea typeface="標楷體" panose="03000509000000000000" pitchFamily="65" charset="-120"/>
                          <a:cs typeface="Times New Roman" panose="02020603050405020304" pitchFamily="18" charset="0"/>
                        </a:rPr>
                        <a:t>91.89%</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marR="152400" lvl="0" indent="-342900">
                        <a:spcBef>
                          <a:spcPts val="600"/>
                        </a:spcBef>
                        <a:spcAft>
                          <a:spcPts val="0"/>
                        </a:spcAft>
                        <a:buFont typeface="Wingdings" panose="05000000000000000000" pitchFamily="2" charset="2"/>
                        <a:buChar char=""/>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【操作人程序圖】改善左右手作業</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p>
                      <a:pPr marL="342900" marR="152400" lvl="0" indent="-342900">
                        <a:spcBef>
                          <a:spcPts val="600"/>
                        </a:spcBef>
                        <a:spcAft>
                          <a:spcPts val="0"/>
                        </a:spcAft>
                        <a:buFont typeface="Wingdings" panose="05000000000000000000" pitchFamily="2" charset="2"/>
                        <a:buChar char=""/>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【現場七大浪費】</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等待的浪費</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p>
                      <a:pPr marL="342900" marR="152400" lvl="0" indent="-342900">
                        <a:spcBef>
                          <a:spcPts val="600"/>
                        </a:spcBef>
                        <a:spcAft>
                          <a:spcPts val="0"/>
                        </a:spcAft>
                        <a:buFont typeface="Wingdings" panose="05000000000000000000" pitchFamily="2" charset="2"/>
                        <a:buChar char=""/>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ECRS</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分析手法】運用</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63436440"/>
                  </a:ext>
                </a:extLst>
              </a:tr>
              <a:tr h="496515">
                <a:tc>
                  <a:txBody>
                    <a:bodyPr/>
                    <a:lstStyle/>
                    <a:p>
                      <a:pPr marL="304800" marR="152400">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6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FT</a:t>
                      </a:r>
                      <a:endParaRPr lang="zh-TW" sz="16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949</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r">
                        <a:spcBef>
                          <a:spcPts val="600"/>
                        </a:spcBef>
                        <a:spcAft>
                          <a:spcPts val="0"/>
                        </a:spcAft>
                      </a:pP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304800" marR="1524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10</a:t>
                      </a:r>
                      <a:endParaRPr lang="zh-TW" sz="16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r">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939</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lgn="r">
                        <a:spcBef>
                          <a:spcPts val="600"/>
                        </a:spcBef>
                        <a:spcAft>
                          <a:spcPts val="0"/>
                        </a:spcAft>
                      </a:pP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342900" marR="152400" lvl="0" indent="-342900">
                        <a:spcBef>
                          <a:spcPts val="600"/>
                        </a:spcBef>
                        <a:spcAft>
                          <a:spcPts val="0"/>
                        </a:spcAft>
                        <a:buFont typeface="Wingdings" panose="05000000000000000000" pitchFamily="2" charset="2"/>
                        <a:buChar char=""/>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【現場七大浪費】</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搬運的浪費</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4392916"/>
                  </a:ext>
                </a:extLst>
              </a:tr>
              <a:tr h="1024034">
                <a:tc>
                  <a:txBody>
                    <a:bodyPr/>
                    <a:lstStyle/>
                    <a:p>
                      <a:pPr marL="304800" marR="152400">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9R</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PACK</a:t>
                      </a:r>
                      <a:endParaRPr lang="zh-TW" sz="16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304800" marR="152400">
                        <a:spcBef>
                          <a:spcPts val="600"/>
                        </a:spcBef>
                        <a:spcAft>
                          <a:spcPts val="0"/>
                        </a:spcAft>
                      </a:pP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304800" marR="152400" algn="r">
                        <a:spcBef>
                          <a:spcPts val="600"/>
                        </a:spcBef>
                        <a:spcAft>
                          <a:spcPts val="0"/>
                        </a:spcAft>
                      </a:pPr>
                      <a:r>
                        <a:rPr lang="en-US" sz="1600" kern="100">
                          <a:effectLst/>
                          <a:latin typeface="Times New Roman" panose="02020603050405020304" pitchFamily="18" charset="0"/>
                          <a:ea typeface="標楷體" panose="03000509000000000000" pitchFamily="65" charset="-120"/>
                          <a:cs typeface="Times New Roman" panose="02020603050405020304" pitchFamily="18" charset="0"/>
                        </a:rPr>
                        <a:t>2</a:t>
                      </a:r>
                      <a:endParaRPr lang="zh-TW" sz="160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0" marR="152400">
                        <a:spcBef>
                          <a:spcPts val="600"/>
                        </a:spcBef>
                        <a:spcAft>
                          <a:spcPts val="0"/>
                        </a:spcAft>
                      </a:pP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304800" marR="152400">
                        <a:spcBef>
                          <a:spcPts val="600"/>
                        </a:spcBef>
                        <a:spcAft>
                          <a:spcPts val="0"/>
                        </a:spcAft>
                      </a:pP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a:txBody>
                    <a:bodyPr/>
                    <a:lstStyle/>
                    <a:p>
                      <a:pPr marL="342900" marR="152400" lvl="0" indent="-342900">
                        <a:spcBef>
                          <a:spcPts val="600"/>
                        </a:spcBef>
                        <a:spcAft>
                          <a:spcPts val="0"/>
                        </a:spcAft>
                        <a:buFont typeface="Wingdings" panose="05000000000000000000" pitchFamily="2" charset="2"/>
                        <a:buChar char=""/>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【現場七大浪費】</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搬運的浪費</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p>
                      <a:pPr marL="342900" marR="152400" lvl="0" indent="-342900">
                        <a:spcBef>
                          <a:spcPts val="600"/>
                        </a:spcBef>
                        <a:spcAft>
                          <a:spcPts val="0"/>
                        </a:spcAft>
                        <a:buFont typeface="Wingdings" panose="05000000000000000000" pitchFamily="2" charset="2"/>
                        <a:buChar char=""/>
                      </a:pP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【現場七大浪費】</a:t>
                      </a:r>
                      <a:r>
                        <a:rPr lang="en-US" sz="1600" kern="100" dirty="0">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kern="100" dirty="0">
                          <a:effectLst/>
                          <a:latin typeface="Times New Roman" panose="02020603050405020304" pitchFamily="18" charset="0"/>
                          <a:ea typeface="標楷體" panose="03000509000000000000" pitchFamily="65" charset="-120"/>
                          <a:cs typeface="Times New Roman" panose="02020603050405020304" pitchFamily="18" charset="0"/>
                        </a:rPr>
                        <a:t>動作的浪費</a:t>
                      </a:r>
                      <a:endParaRPr lang="zh-TW" sz="160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13476" marR="1347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2292348"/>
                  </a:ext>
                </a:extLst>
              </a:tr>
            </a:tbl>
          </a:graphicData>
        </a:graphic>
      </p:graphicFrame>
      <p:pic>
        <p:nvPicPr>
          <p:cNvPr id="24" name="圖片 23">
            <a:extLst>
              <a:ext uri="{FF2B5EF4-FFF2-40B4-BE49-F238E27FC236}">
                <a16:creationId xmlns:a16="http://schemas.microsoft.com/office/drawing/2014/main" id="{88A98D08-3F7A-4E9B-A5C8-3AB2BBC11268}"/>
              </a:ext>
            </a:extLst>
          </p:cNvPr>
          <p:cNvPicPr>
            <a:picLocks noChangeAspect="1"/>
          </p:cNvPicPr>
          <p:nvPr/>
        </p:nvPicPr>
        <p:blipFill>
          <a:blip r:embed="rId5"/>
          <a:stretch>
            <a:fillRect/>
          </a:stretch>
        </p:blipFill>
        <p:spPr>
          <a:xfrm>
            <a:off x="11440532" y="82983"/>
            <a:ext cx="616128" cy="556885"/>
          </a:xfrm>
          <a:prstGeom prst="rect">
            <a:avLst/>
          </a:prstGeom>
        </p:spPr>
      </p:pic>
      <p:sp>
        <p:nvSpPr>
          <p:cNvPr id="2" name="矩形 1">
            <a:extLst>
              <a:ext uri="{FF2B5EF4-FFF2-40B4-BE49-F238E27FC236}">
                <a16:creationId xmlns:a16="http://schemas.microsoft.com/office/drawing/2014/main" id="{61D4F9EC-EB6F-4A09-9722-3E12E1392B60}"/>
              </a:ext>
            </a:extLst>
          </p:cNvPr>
          <p:cNvSpPr/>
          <p:nvPr/>
        </p:nvSpPr>
        <p:spPr>
          <a:xfrm>
            <a:off x="4983811" y="2042481"/>
            <a:ext cx="939141" cy="44744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文字方塊 14">
            <a:extLst>
              <a:ext uri="{FF2B5EF4-FFF2-40B4-BE49-F238E27FC236}">
                <a16:creationId xmlns:a16="http://schemas.microsoft.com/office/drawing/2014/main" id="{06756613-0A7C-4A17-AAEA-09AEA9971C04}"/>
              </a:ext>
            </a:extLst>
          </p:cNvPr>
          <p:cNvSpPr txBox="1"/>
          <p:nvPr/>
        </p:nvSpPr>
        <p:spPr>
          <a:xfrm>
            <a:off x="11684984" y="6487392"/>
            <a:ext cx="424095" cy="369332"/>
          </a:xfrm>
          <a:prstGeom prst="rect">
            <a:avLst/>
          </a:prstGeom>
          <a:noFill/>
        </p:spPr>
        <p:txBody>
          <a:bodyPr wrap="square" rtlCol="0">
            <a:spAutoFit/>
          </a:bodyPr>
          <a:lstStyle/>
          <a:p>
            <a:r>
              <a:rPr lang="en-US" altLang="zh-TW" dirty="0">
                <a:latin typeface="Times New Roman" pitchFamily="18" charset="0"/>
              </a:rPr>
              <a:t>49</a:t>
            </a:r>
            <a:endParaRPr dirty="0">
              <a:latin typeface="Times New Roman" pitchFamily="18" charset="0"/>
            </a:endParaRPr>
          </a:p>
        </p:txBody>
      </p:sp>
      <p:grpSp>
        <p:nvGrpSpPr>
          <p:cNvPr id="6" name="PA_淘宝店chenying0907 26">
            <a:extLst>
              <a:ext uri="{FF2B5EF4-FFF2-40B4-BE49-F238E27FC236}">
                <a16:creationId xmlns:a16="http://schemas.microsoft.com/office/drawing/2014/main" id="{EC4C8650-6E6D-436F-AC17-3531980C1301}"/>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7" name="淘宝店chenying0907 37">
              <a:extLst>
                <a:ext uri="{FF2B5EF4-FFF2-40B4-BE49-F238E27FC236}">
                  <a16:creationId xmlns:a16="http://schemas.microsoft.com/office/drawing/2014/main" id="{6DB03264-7AE1-402F-8682-12845789004C}"/>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8" name="淘宝店chenying0907 38">
              <a:extLst>
                <a:ext uri="{FF2B5EF4-FFF2-40B4-BE49-F238E27FC236}">
                  <a16:creationId xmlns:a16="http://schemas.microsoft.com/office/drawing/2014/main" id="{63E51126-CF7F-4832-96E2-31347271E7C1}"/>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9" name="淘宝店chenying0907 39">
              <a:extLst>
                <a:ext uri="{FF2B5EF4-FFF2-40B4-BE49-F238E27FC236}">
                  <a16:creationId xmlns:a16="http://schemas.microsoft.com/office/drawing/2014/main" id="{353AEC33-73ED-4BC0-B69A-08BBBD9EF2BF}"/>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0" name="PA_文本框 4">
            <a:extLst>
              <a:ext uri="{FF2B5EF4-FFF2-40B4-BE49-F238E27FC236}">
                <a16:creationId xmlns:a16="http://schemas.microsoft.com/office/drawing/2014/main" id="{226753C7-DDC6-48F8-BC83-3CE4C1D5BFDD}"/>
              </a:ext>
            </a:extLst>
          </p:cNvPr>
          <p:cNvSpPr txBox="1">
            <a:spLocks noChangeArrowheads="1"/>
          </p:cNvSpPr>
          <p:nvPr>
            <p:custDataLst>
              <p:tags r:id="rId2"/>
            </p:custDataLst>
          </p:nvPr>
        </p:nvSpPr>
        <p:spPr bwMode="auto">
          <a:xfrm>
            <a:off x="1175146" y="239758"/>
            <a:ext cx="303305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lvl="0"/>
            <a:r>
              <a:rPr lang="zh-TW" altLang="en-US" sz="3200" b="1" dirty="0">
                <a:latin typeface="Times New Roman" pitchFamily="18" charset="0"/>
                <a:ea typeface="標楷體" charset="0"/>
              </a:rPr>
              <a:t>效果確認之總結</a:t>
            </a:r>
            <a:endParaRPr lang="en-US" altLang="zh-TW" sz="3200" b="1" dirty="0">
              <a:latin typeface="Times New Roman" pitchFamily="18" charset="0"/>
              <a:ea typeface="標楷體" charset="0"/>
            </a:endParaRPr>
          </a:p>
        </p:txBody>
      </p:sp>
      <p:sp>
        <p:nvSpPr>
          <p:cNvPr id="11" name="矩形 10">
            <a:extLst>
              <a:ext uri="{FF2B5EF4-FFF2-40B4-BE49-F238E27FC236}">
                <a16:creationId xmlns:a16="http://schemas.microsoft.com/office/drawing/2014/main" id="{7AD937E2-1E4F-46CE-83C1-D219B16C4CE9}"/>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06</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椭圆 33">
            <a:extLst>
              <a:ext uri="{FF2B5EF4-FFF2-40B4-BE49-F238E27FC236}">
                <a16:creationId xmlns:a16="http://schemas.microsoft.com/office/drawing/2014/main" id="{16F6E811-FA35-4468-8B25-E1392ABC1C31}"/>
              </a:ext>
            </a:extLst>
          </p:cNvPr>
          <p:cNvSpPr/>
          <p:nvPr/>
        </p:nvSpPr>
        <p:spPr>
          <a:xfrm>
            <a:off x="10528016" y="4629227"/>
            <a:ext cx="1184874" cy="1206021"/>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20" name="圖片 19">
            <a:extLst>
              <a:ext uri="{FF2B5EF4-FFF2-40B4-BE49-F238E27FC236}">
                <a16:creationId xmlns:a16="http://schemas.microsoft.com/office/drawing/2014/main" id="{4AD633A8-5C28-4AA5-B9B8-872D2D7F4970}"/>
              </a:ext>
            </a:extLst>
          </p:cNvPr>
          <p:cNvPicPr>
            <a:picLocks noChangeAspect="1"/>
          </p:cNvPicPr>
          <p:nvPr/>
        </p:nvPicPr>
        <p:blipFill>
          <a:blip r:embed="rId6"/>
          <a:stretch>
            <a:fillRect/>
          </a:stretch>
        </p:blipFill>
        <p:spPr>
          <a:xfrm>
            <a:off x="11440532" y="82983"/>
            <a:ext cx="616128" cy="556885"/>
          </a:xfrm>
          <a:prstGeom prst="rect">
            <a:avLst/>
          </a:prstGeom>
        </p:spPr>
      </p:pic>
      <p:sp>
        <p:nvSpPr>
          <p:cNvPr id="26" name="iṣḷiḑé">
            <a:extLst>
              <a:ext uri="{FF2B5EF4-FFF2-40B4-BE49-F238E27FC236}">
                <a16:creationId xmlns:a16="http://schemas.microsoft.com/office/drawing/2014/main" id="{85ECFCF8-B6A4-4252-819B-218DA601A853}"/>
              </a:ext>
            </a:extLst>
          </p:cNvPr>
          <p:cNvSpPr/>
          <p:nvPr/>
        </p:nvSpPr>
        <p:spPr bwMode="auto">
          <a:xfrm rot="1333271">
            <a:off x="10725549" y="4749729"/>
            <a:ext cx="696086" cy="8400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tx2">
              <a:lumMod val="40000"/>
              <a:lumOff val="60000"/>
            </a:schemeClr>
          </a:solidFill>
          <a:ln>
            <a:noFill/>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pic>
        <p:nvPicPr>
          <p:cNvPr id="7" name="圖片 6" descr="一張含有 螢幕擷取畫面 的圖片&#10;&#10;自動產生的描述">
            <a:extLst>
              <a:ext uri="{FF2B5EF4-FFF2-40B4-BE49-F238E27FC236}">
                <a16:creationId xmlns:a16="http://schemas.microsoft.com/office/drawing/2014/main" id="{572D3DEA-A107-4768-A17A-E1DBA21DA5A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90251" y="1312346"/>
            <a:ext cx="8356872" cy="4818791"/>
          </a:xfrm>
          <a:prstGeom prst="rect">
            <a:avLst/>
          </a:prstGeom>
        </p:spPr>
      </p:pic>
      <p:sp>
        <p:nvSpPr>
          <p:cNvPr id="16" name="文字方塊 15">
            <a:extLst>
              <a:ext uri="{FF2B5EF4-FFF2-40B4-BE49-F238E27FC236}">
                <a16:creationId xmlns:a16="http://schemas.microsoft.com/office/drawing/2014/main" id="{95A3A101-C47E-4F91-8371-1A1CAE43BE8D}"/>
              </a:ext>
            </a:extLst>
          </p:cNvPr>
          <p:cNvSpPr txBox="1"/>
          <p:nvPr/>
        </p:nvSpPr>
        <p:spPr>
          <a:xfrm>
            <a:off x="11632565" y="6396990"/>
            <a:ext cx="351155" cy="365760"/>
          </a:xfrm>
          <a:prstGeom prst="rect">
            <a:avLst/>
          </a:prstGeom>
          <a:noFill/>
        </p:spPr>
        <p:txBody>
          <a:bodyPr wrap="square" rtlCol="0">
            <a:spAutoFit/>
          </a:bodyPr>
          <a:lstStyle/>
          <a:p>
            <a:r>
              <a:rPr lang="en-US" altLang="zh-TW" dirty="0">
                <a:latin typeface="Times New Roman" pitchFamily="18" charset="0"/>
              </a:rPr>
              <a:t>5</a:t>
            </a:r>
            <a:endParaRPr dirty="0">
              <a:latin typeface="Times New Roman" pitchFamily="18" charset="0"/>
            </a:endParaRPr>
          </a:p>
        </p:txBody>
      </p:sp>
      <p:grpSp>
        <p:nvGrpSpPr>
          <p:cNvPr id="8" name="PA_淘宝店chenying0907 26">
            <a:extLst>
              <a:ext uri="{FF2B5EF4-FFF2-40B4-BE49-F238E27FC236}">
                <a16:creationId xmlns:a16="http://schemas.microsoft.com/office/drawing/2014/main" id="{E551EA00-2F83-4581-9F3F-B35A47423AD4}"/>
              </a:ext>
            </a:extLst>
          </p:cNvPr>
          <p:cNvGrpSpPr/>
          <p:nvPr>
            <p:custDataLst>
              <p:tags r:id="rId1"/>
            </p:custDataLst>
          </p:nvPr>
        </p:nvGrpSpPr>
        <p:grpSpPr>
          <a:xfrm>
            <a:off x="0" y="0"/>
            <a:ext cx="1071716" cy="1560748"/>
            <a:chOff x="0" y="-21236"/>
            <a:chExt cx="3311527" cy="4224338"/>
          </a:xfrm>
          <a:solidFill>
            <a:schemeClr val="bg2">
              <a:lumMod val="90000"/>
            </a:schemeClr>
          </a:solidFill>
        </p:grpSpPr>
        <p:sp>
          <p:nvSpPr>
            <p:cNvPr id="9" name="淘宝店chenying0907 37">
              <a:extLst>
                <a:ext uri="{FF2B5EF4-FFF2-40B4-BE49-F238E27FC236}">
                  <a16:creationId xmlns:a16="http://schemas.microsoft.com/office/drawing/2014/main" id="{4A4FDB96-E034-401B-8CF1-2CD86C2FD233}"/>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0" name="淘宝店chenying0907 38">
              <a:extLst>
                <a:ext uri="{FF2B5EF4-FFF2-40B4-BE49-F238E27FC236}">
                  <a16:creationId xmlns:a16="http://schemas.microsoft.com/office/drawing/2014/main" id="{C23D7552-AAEE-4411-989F-7B4BE9A0B966}"/>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1" name="淘宝店chenying0907 39">
              <a:extLst>
                <a:ext uri="{FF2B5EF4-FFF2-40B4-BE49-F238E27FC236}">
                  <a16:creationId xmlns:a16="http://schemas.microsoft.com/office/drawing/2014/main" id="{8022970B-120A-44DD-8237-8E436E7CCC5A}"/>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grpSp>
        <p:nvGrpSpPr>
          <p:cNvPr id="12" name="PA_淘宝店chenying0907 26">
            <a:extLst>
              <a:ext uri="{FF2B5EF4-FFF2-40B4-BE49-F238E27FC236}">
                <a16:creationId xmlns:a16="http://schemas.microsoft.com/office/drawing/2014/main" id="{723FEF6C-56CA-4D7D-9A18-32E18A413595}"/>
              </a:ext>
            </a:extLst>
          </p:cNvPr>
          <p:cNvGrpSpPr/>
          <p:nvPr>
            <p:custDataLst>
              <p:tags r:id="rId2"/>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3" name="淘宝店chenying0907 37">
              <a:extLst>
                <a:ext uri="{FF2B5EF4-FFF2-40B4-BE49-F238E27FC236}">
                  <a16:creationId xmlns:a16="http://schemas.microsoft.com/office/drawing/2014/main" id="{B8E98A7B-E7D3-4F8D-B2E6-6F3059CE56CC}"/>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4" name="淘宝店chenying0907 38">
              <a:extLst>
                <a:ext uri="{FF2B5EF4-FFF2-40B4-BE49-F238E27FC236}">
                  <a16:creationId xmlns:a16="http://schemas.microsoft.com/office/drawing/2014/main" id="{3749569F-FE09-4246-BBF1-D92704D9E65C}"/>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5" name="淘宝店chenying0907 39">
              <a:extLst>
                <a:ext uri="{FF2B5EF4-FFF2-40B4-BE49-F238E27FC236}">
                  <a16:creationId xmlns:a16="http://schemas.microsoft.com/office/drawing/2014/main" id="{9E049E43-F103-4E39-B487-DF4BE2DA051E}"/>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7" name="PA_文本框 4">
            <a:extLst>
              <a:ext uri="{FF2B5EF4-FFF2-40B4-BE49-F238E27FC236}">
                <a16:creationId xmlns:a16="http://schemas.microsoft.com/office/drawing/2014/main" id="{1483FB51-368A-4238-B087-E32D8FD09588}"/>
              </a:ext>
            </a:extLst>
          </p:cNvPr>
          <p:cNvSpPr txBox="1">
            <a:spLocks noChangeArrowheads="1"/>
          </p:cNvSpPr>
          <p:nvPr>
            <p:custDataLst>
              <p:tags r:id="rId3"/>
            </p:custDataLst>
          </p:nvPr>
        </p:nvSpPr>
        <p:spPr bwMode="auto">
          <a:xfrm>
            <a:off x="1175147" y="239758"/>
            <a:ext cx="275538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685800">
              <a:buFont typeface="Arial" pitchFamily="34" charset="0"/>
              <a:buNone/>
            </a:pPr>
            <a:r>
              <a:rPr lang="zh-TW" altLang="en-US" sz="3200" b="1" dirty="0">
                <a:latin typeface="標楷體" panose="03000509000000000000" pitchFamily="65" charset="-120"/>
                <a:ea typeface="標楷體" panose="03000509000000000000" pitchFamily="65" charset="-120"/>
              </a:rPr>
              <a:t>集團簡介</a:t>
            </a:r>
            <a:endParaRPr lang="en-US" altLang="zh-CN" sz="3200" b="1" dirty="0">
              <a:latin typeface="標楷體" panose="03000509000000000000" pitchFamily="65" charset="-120"/>
              <a:ea typeface="標楷體" panose="03000509000000000000" pitchFamily="65" charset="-120"/>
            </a:endParaRPr>
          </a:p>
        </p:txBody>
      </p:sp>
      <p:sp>
        <p:nvSpPr>
          <p:cNvPr id="18" name="矩形 17">
            <a:extLst>
              <a:ext uri="{FF2B5EF4-FFF2-40B4-BE49-F238E27FC236}">
                <a16:creationId xmlns:a16="http://schemas.microsoft.com/office/drawing/2014/main" id="{D4C9D1C9-C466-4890-A7A8-996831B5B5EB}"/>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01</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
        <p:nvSpPr>
          <p:cNvPr id="3" name="矩形 2">
            <a:extLst>
              <a:ext uri="{FF2B5EF4-FFF2-40B4-BE49-F238E27FC236}">
                <a16:creationId xmlns:a16="http://schemas.microsoft.com/office/drawing/2014/main" id="{BD13E2EF-2576-4EB8-8BD8-7206994396FD}"/>
              </a:ext>
            </a:extLst>
          </p:cNvPr>
          <p:cNvSpPr/>
          <p:nvPr/>
        </p:nvSpPr>
        <p:spPr>
          <a:xfrm>
            <a:off x="1622323" y="2399071"/>
            <a:ext cx="4100051" cy="3923071"/>
          </a:xfrm>
          <a:prstGeom prst="rect">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805025821"/>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PA_淘宝店chenying0907 21">
            <a:extLst>
              <a:ext uri="{FF2B5EF4-FFF2-40B4-BE49-F238E27FC236}">
                <a16:creationId xmlns:a16="http://schemas.microsoft.com/office/drawing/2014/main" id="{9ED2FBA3-E6D4-BD4F-825B-02B659D09A2F}"/>
              </a:ext>
            </a:extLst>
          </p:cNvPr>
          <p:cNvGrpSpPr/>
          <p:nvPr>
            <p:custDataLst>
              <p:tags r:id="rId1"/>
            </p:custDataLst>
          </p:nvPr>
        </p:nvGrpSpPr>
        <p:grpSpPr>
          <a:xfrm>
            <a:off x="7776632" y="-28313"/>
            <a:ext cx="4415369" cy="6886313"/>
            <a:chOff x="5832473" y="-21235"/>
            <a:chExt cx="3311527" cy="5164735"/>
          </a:xfrm>
          <a:gradFill flip="none" rotWithShape="1">
            <a:gsLst>
              <a:gs pos="0">
                <a:schemeClr val="bg2">
                  <a:lumMod val="75000"/>
                  <a:shade val="30000"/>
                  <a:satMod val="115000"/>
                </a:schemeClr>
              </a:gs>
              <a:gs pos="50000">
                <a:schemeClr val="bg2">
                  <a:lumMod val="75000"/>
                  <a:shade val="67500"/>
                  <a:satMod val="115000"/>
                </a:schemeClr>
              </a:gs>
              <a:gs pos="100000">
                <a:schemeClr val="bg2">
                  <a:lumMod val="75000"/>
                  <a:shade val="100000"/>
                  <a:satMod val="115000"/>
                </a:schemeClr>
              </a:gs>
            </a:gsLst>
            <a:path path="circle">
              <a:fillToRect l="50000" t="50000" r="50000" b="50000"/>
            </a:path>
            <a:tileRect/>
          </a:gradFill>
        </p:grpSpPr>
        <p:sp>
          <p:nvSpPr>
            <p:cNvPr id="3" name="淘宝店chenying0907 36">
              <a:extLst>
                <a:ext uri="{FF2B5EF4-FFF2-40B4-BE49-F238E27FC236}">
                  <a16:creationId xmlns:a16="http://schemas.microsoft.com/office/drawing/2014/main" id="{987F8281-0194-1645-B02C-F703956785F6}"/>
                </a:ext>
              </a:extLst>
            </p:cNvPr>
            <p:cNvSpPr>
              <a:spLocks/>
            </p:cNvSpPr>
            <p:nvPr/>
          </p:nvSpPr>
          <p:spPr bwMode="auto">
            <a:xfrm rot="16200000">
              <a:off x="7445263" y="403114"/>
              <a:ext cx="2123086" cy="1274387"/>
            </a:xfrm>
            <a:custGeom>
              <a:avLst/>
              <a:gdLst/>
              <a:ahLst/>
              <a:cxnLst/>
              <a:rect l="l" t="t" r="r" b="b"/>
              <a:pathLst>
                <a:path w="2123086" h="1274387">
                  <a:moveTo>
                    <a:pt x="0" y="252037"/>
                  </a:moveTo>
                  <a:lnTo>
                    <a:pt x="2123086" y="0"/>
                  </a:lnTo>
                  <a:lnTo>
                    <a:pt x="2123086" y="1274387"/>
                  </a:lnTo>
                  <a:lnTo>
                    <a:pt x="1182688" y="1274387"/>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sp>
          <p:nvSpPr>
            <p:cNvPr id="4" name="淘宝店chenying0907 37">
              <a:extLst>
                <a:ext uri="{FF2B5EF4-FFF2-40B4-BE49-F238E27FC236}">
                  <a16:creationId xmlns:a16="http://schemas.microsoft.com/office/drawing/2014/main" id="{99E6B11B-A6CE-C641-8DF1-7569E0277BEE}"/>
                </a:ext>
              </a:extLst>
            </p:cNvPr>
            <p:cNvSpPr>
              <a:spLocks/>
            </p:cNvSpPr>
            <p:nvPr/>
          </p:nvSpPr>
          <p:spPr bwMode="auto">
            <a:xfrm rot="16200000">
              <a:off x="5568154" y="1183482"/>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sp>
          <p:nvSpPr>
            <p:cNvPr id="5" name="淘宝店chenying0907 38">
              <a:extLst>
                <a:ext uri="{FF2B5EF4-FFF2-40B4-BE49-F238E27FC236}">
                  <a16:creationId xmlns:a16="http://schemas.microsoft.com/office/drawing/2014/main" id="{B0642BD9-B24F-E945-A444-4574F55B6954}"/>
                </a:ext>
              </a:extLst>
            </p:cNvPr>
            <p:cNvSpPr>
              <a:spLocks/>
            </p:cNvSpPr>
            <p:nvPr/>
          </p:nvSpPr>
          <p:spPr bwMode="auto">
            <a:xfrm rot="16200000">
              <a:off x="6636541" y="2759869"/>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sp>
          <p:nvSpPr>
            <p:cNvPr id="6" name="淘宝店chenying0907 39">
              <a:extLst>
                <a:ext uri="{FF2B5EF4-FFF2-40B4-BE49-F238E27FC236}">
                  <a16:creationId xmlns:a16="http://schemas.microsoft.com/office/drawing/2014/main" id="{AD0A6F15-20E7-A146-AA5D-65EAD1B88D97}"/>
                </a:ext>
              </a:extLst>
            </p:cNvPr>
            <p:cNvSpPr>
              <a:spLocks/>
            </p:cNvSpPr>
            <p:nvPr/>
          </p:nvSpPr>
          <p:spPr bwMode="auto">
            <a:xfrm rot="16200000">
              <a:off x="7785893" y="3785394"/>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grpSp>
      <p:sp>
        <p:nvSpPr>
          <p:cNvPr id="7" name="PA_淘宝店chenying0907 13">
            <a:extLst>
              <a:ext uri="{FF2B5EF4-FFF2-40B4-BE49-F238E27FC236}">
                <a16:creationId xmlns:a16="http://schemas.microsoft.com/office/drawing/2014/main" id="{CD1B7D87-EC5B-B444-9016-62B1641FB5EB}"/>
              </a:ext>
            </a:extLst>
          </p:cNvPr>
          <p:cNvSpPr/>
          <p:nvPr>
            <p:custDataLst>
              <p:tags r:id="rId2"/>
            </p:custDataLst>
          </p:nvPr>
        </p:nvSpPr>
        <p:spPr>
          <a:xfrm>
            <a:off x="4271797" y="1635760"/>
            <a:ext cx="7410084" cy="3586477"/>
          </a:xfrm>
          <a:prstGeom prst="rect">
            <a:avLst/>
          </a:prstGeom>
          <a:solidFill>
            <a:schemeClr val="bg1">
              <a:alpha val="85000"/>
            </a:schemeClr>
          </a:solidFill>
          <a:ln>
            <a:noFill/>
          </a:ln>
          <a:effectLst>
            <a:outerShdw blurRad="368300" dist="63500" dir="462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微软雅黑"/>
              <a:cs typeface="+mn-cs"/>
            </a:endParaRPr>
          </a:p>
        </p:txBody>
      </p:sp>
      <p:sp>
        <p:nvSpPr>
          <p:cNvPr id="8" name="PA_文本框 16">
            <a:extLst>
              <a:ext uri="{FF2B5EF4-FFF2-40B4-BE49-F238E27FC236}">
                <a16:creationId xmlns:a16="http://schemas.microsoft.com/office/drawing/2014/main" id="{0C0DF6DC-37B8-CC4D-80E6-299539DA771B}"/>
              </a:ext>
            </a:extLst>
          </p:cNvPr>
          <p:cNvSpPr txBox="1"/>
          <p:nvPr>
            <p:custDataLst>
              <p:tags r:id="rId3"/>
            </p:custDataLst>
          </p:nvPr>
        </p:nvSpPr>
        <p:spPr>
          <a:xfrm>
            <a:off x="2455525" y="2835901"/>
            <a:ext cx="1199195"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0" normalizeH="0" baseline="0" noProof="0" dirty="0">
                <a:ln>
                  <a:noFill/>
                </a:ln>
                <a:solidFill>
                  <a:srgbClr val="000000"/>
                </a:solidFill>
                <a:effectLst/>
                <a:uLnTx/>
                <a:uFillTx/>
                <a:latin typeface="Noto Sans S Chinese Medium" panose="020B0600000000000000" pitchFamily="34" charset="-122"/>
                <a:ea typeface="Noto Sans S Chinese Medium" panose="020B0600000000000000" pitchFamily="34" charset="-122"/>
                <a:cs typeface="+mn-cs"/>
              </a:rPr>
              <a:t>0</a:t>
            </a:r>
            <a:r>
              <a:rPr kumimoji="0" lang="en-US" altLang="zh-TW" sz="6000" b="0" i="0" u="none" strike="noStrike" kern="1200" cap="none" spc="0" normalizeH="0" baseline="0" noProof="0" dirty="0">
                <a:ln>
                  <a:noFill/>
                </a:ln>
                <a:solidFill>
                  <a:srgbClr val="000000"/>
                </a:solidFill>
                <a:effectLst/>
                <a:uLnTx/>
                <a:uFillTx/>
                <a:latin typeface="Noto Sans S Chinese Medium" panose="020B0600000000000000" pitchFamily="34" charset="-122"/>
                <a:ea typeface="Noto Sans S Chinese Medium" panose="020B0600000000000000" pitchFamily="34" charset="-122"/>
                <a:cs typeface="+mn-cs"/>
              </a:rPr>
              <a:t>7</a:t>
            </a:r>
            <a:endParaRPr kumimoji="0" lang="zh-CN" altLang="en-US" sz="6000" b="0" i="0" u="none" strike="noStrike" kern="1200" cap="none" spc="0" normalizeH="0" baseline="0" noProof="0" dirty="0">
              <a:ln>
                <a:noFill/>
              </a:ln>
              <a:solidFill>
                <a:srgbClr val="000000"/>
              </a:solidFill>
              <a:effectLst/>
              <a:uLnTx/>
              <a:uFillTx/>
              <a:latin typeface="Noto Sans S Chinese Medium" panose="020B0600000000000000" pitchFamily="34" charset="-122"/>
              <a:ea typeface="Noto Sans S Chinese Medium" panose="020B0600000000000000" pitchFamily="34" charset="-122"/>
              <a:cs typeface="+mn-cs"/>
            </a:endParaRPr>
          </a:p>
        </p:txBody>
      </p:sp>
      <p:sp>
        <p:nvSpPr>
          <p:cNvPr id="9" name="PA_文本框 17">
            <a:extLst>
              <a:ext uri="{FF2B5EF4-FFF2-40B4-BE49-F238E27FC236}">
                <a16:creationId xmlns:a16="http://schemas.microsoft.com/office/drawing/2014/main" id="{8F3758AE-DE90-F049-9844-B9EE980B96BC}"/>
              </a:ext>
            </a:extLst>
          </p:cNvPr>
          <p:cNvSpPr txBox="1"/>
          <p:nvPr>
            <p:custDataLst>
              <p:tags r:id="rId4"/>
            </p:custDataLst>
          </p:nvPr>
        </p:nvSpPr>
        <p:spPr>
          <a:xfrm>
            <a:off x="4698880" y="2302450"/>
            <a:ext cx="2492990"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36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rPr>
              <a:t>心得與結論</a:t>
            </a:r>
            <a:endParaRPr kumimoji="0" lang="zh-CN" altLang="en-US" sz="36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endParaRPr>
          </a:p>
        </p:txBody>
      </p:sp>
      <p:grpSp>
        <p:nvGrpSpPr>
          <p:cNvPr id="10" name="PA_淘宝店chenying0907 18">
            <a:extLst>
              <a:ext uri="{FF2B5EF4-FFF2-40B4-BE49-F238E27FC236}">
                <a16:creationId xmlns:a16="http://schemas.microsoft.com/office/drawing/2014/main" id="{7DE7BF57-2EF0-7E43-A2C9-DBCC62D457A1}"/>
              </a:ext>
            </a:extLst>
          </p:cNvPr>
          <p:cNvGrpSpPr/>
          <p:nvPr>
            <p:custDataLst>
              <p:tags r:id="rId5"/>
            </p:custDataLst>
          </p:nvPr>
        </p:nvGrpSpPr>
        <p:grpSpPr>
          <a:xfrm>
            <a:off x="2990968" y="2961942"/>
            <a:ext cx="704400" cy="947845"/>
            <a:chOff x="4211960" y="594800"/>
            <a:chExt cx="374475" cy="662059"/>
          </a:xfrm>
        </p:grpSpPr>
        <p:sp>
          <p:nvSpPr>
            <p:cNvPr id="11" name="直角三角形 10">
              <a:extLst>
                <a:ext uri="{FF2B5EF4-FFF2-40B4-BE49-F238E27FC236}">
                  <a16:creationId xmlns:a16="http://schemas.microsoft.com/office/drawing/2014/main" id="{2F021775-9766-FA44-84FE-01936583C157}"/>
                </a:ext>
              </a:extLst>
            </p:cNvPr>
            <p:cNvSpPr/>
            <p:nvPr/>
          </p:nvSpPr>
          <p:spPr>
            <a:xfrm rot="16200000">
              <a:off x="4068168" y="738592"/>
              <a:ext cx="662059" cy="37447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Noto Sans S Chinese Medium" panose="020B0600000000000000" pitchFamily="34" charset="-122"/>
                <a:ea typeface="Noto Sans S Chinese Medium" panose="020B0600000000000000" pitchFamily="34" charset="-122"/>
                <a:cs typeface="+mn-cs"/>
              </a:endParaRPr>
            </a:p>
          </p:txBody>
        </p:sp>
        <p:cxnSp>
          <p:nvCxnSpPr>
            <p:cNvPr id="12" name="直接连接符 20">
              <a:extLst>
                <a:ext uri="{FF2B5EF4-FFF2-40B4-BE49-F238E27FC236}">
                  <a16:creationId xmlns:a16="http://schemas.microsoft.com/office/drawing/2014/main" id="{B6792849-2E6E-D04C-9A76-56D27CE2C78F}"/>
                </a:ext>
              </a:extLst>
            </p:cNvPr>
            <p:cNvCxnSpPr>
              <a:stCxn id="11" idx="4"/>
              <a:endCxn id="11" idx="0"/>
            </p:cNvCxnSpPr>
            <p:nvPr/>
          </p:nvCxnSpPr>
          <p:spPr>
            <a:xfrm flipH="1">
              <a:off x="4211960" y="594800"/>
              <a:ext cx="374475" cy="662059"/>
            </a:xfrm>
            <a:prstGeom prst="line">
              <a:avLst/>
            </a:prstGeom>
            <a:ln w="6350" cap="rnd">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13" name="PA_淘宝店chenying0907 23">
            <a:extLst>
              <a:ext uri="{FF2B5EF4-FFF2-40B4-BE49-F238E27FC236}">
                <a16:creationId xmlns:a16="http://schemas.microsoft.com/office/drawing/2014/main" id="{165EC2AF-106E-4A4E-BBAE-49237E039A26}"/>
              </a:ext>
            </a:extLst>
          </p:cNvPr>
          <p:cNvSpPr/>
          <p:nvPr>
            <p:custDataLst>
              <p:tags r:id="rId6"/>
            </p:custDataLst>
          </p:nvPr>
        </p:nvSpPr>
        <p:spPr>
          <a:xfrm>
            <a:off x="4698881" y="2916190"/>
            <a:ext cx="3048000" cy="499624"/>
          </a:xfrm>
          <a:prstGeom prst="rect">
            <a:avLst/>
          </a:prstGeom>
        </p:spPr>
        <p:txBody>
          <a:bodyPr wrap="square">
            <a:spAutoFit/>
          </a:bodyPr>
          <a:lstStyle/>
          <a:p>
            <a:pPr marL="228594" marR="0" lvl="0" indent="-228594" algn="l" defTabSz="457200" rtl="0" eaLnBrk="1" fontAlgn="auto" latinLnBrk="0" hangingPunct="1">
              <a:lnSpc>
                <a:spcPct val="150000"/>
              </a:lnSpc>
              <a:spcBef>
                <a:spcPts val="0"/>
              </a:spcBef>
              <a:spcAft>
                <a:spcPts val="0"/>
              </a:spcAft>
              <a:buClr>
                <a:srgbClr val="424242"/>
              </a:buClr>
              <a:buSzTx/>
              <a:buFont typeface="Wingdings" panose="05000000000000000000" pitchFamily="2" charset="2"/>
              <a:buChar char="p"/>
              <a:tabLst/>
              <a:defRPr/>
            </a:pPr>
            <a:r>
              <a:rPr kumimoji="0" lang="zh-TW" altLang="en-US" sz="20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心得與結論</a:t>
            </a:r>
            <a:endParaRPr kumimoji="0" lang="en-US" altLang="zh-CN" sz="20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4" name="文字方塊 13">
            <a:extLst>
              <a:ext uri="{FF2B5EF4-FFF2-40B4-BE49-F238E27FC236}">
                <a16:creationId xmlns:a16="http://schemas.microsoft.com/office/drawing/2014/main" id="{357CB812-2F51-4599-BE4E-92F98F572D9B}"/>
              </a:ext>
            </a:extLst>
          </p:cNvPr>
          <p:cNvSpPr txBox="1"/>
          <p:nvPr/>
        </p:nvSpPr>
        <p:spPr>
          <a:xfrm>
            <a:off x="11541760" y="6396990"/>
            <a:ext cx="454025" cy="365760"/>
          </a:xfrm>
          <a:prstGeom prst="rect">
            <a:avLst/>
          </a:prstGeom>
          <a:noFill/>
        </p:spPr>
        <p:txBody>
          <a:bodyPr wrap="square" rtlCol="0">
            <a:spAutoFit/>
          </a:bodyPr>
          <a:lstStyle/>
          <a:p>
            <a:pPr algn="ctr"/>
            <a:r>
              <a:rPr lang="en-US" altLang="zh-TW" dirty="0">
                <a:latin typeface="Times New Roman" pitchFamily="18" charset="0"/>
              </a:rPr>
              <a:t>50</a:t>
            </a:r>
            <a:endParaRPr lang="en-US" dirty="0">
              <a:latin typeface="Times New Roman" pitchFamily="18" charset="0"/>
            </a:endParaRPr>
          </a:p>
        </p:txBody>
      </p:sp>
    </p:spTree>
    <p:extLst>
      <p:ext uri="{BB962C8B-B14F-4D97-AF65-F5344CB8AC3E}">
        <p14:creationId xmlns:p14="http://schemas.microsoft.com/office/powerpoint/2010/main" val="2561406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6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9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12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15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P spid="8" grpId="0"/>
      <p:bldP spid="9" grpId="0"/>
      <p:bldP spid="1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圖片 25">
            <a:extLst>
              <a:ext uri="{FF2B5EF4-FFF2-40B4-BE49-F238E27FC236}">
                <a16:creationId xmlns:a16="http://schemas.microsoft.com/office/drawing/2014/main" id="{11D4966A-24B1-401E-9728-DCEB9B5FFC33}"/>
              </a:ext>
            </a:extLst>
          </p:cNvPr>
          <p:cNvPicPr>
            <a:picLocks noChangeAspect="1"/>
          </p:cNvPicPr>
          <p:nvPr/>
        </p:nvPicPr>
        <p:blipFill>
          <a:blip r:embed="rId15"/>
          <a:stretch>
            <a:fillRect/>
          </a:stretch>
        </p:blipFill>
        <p:spPr>
          <a:xfrm>
            <a:off x="11440532" y="82983"/>
            <a:ext cx="616128" cy="556885"/>
          </a:xfrm>
          <a:prstGeom prst="rect">
            <a:avLst/>
          </a:prstGeom>
        </p:spPr>
      </p:pic>
      <p:sp>
        <p:nvSpPr>
          <p:cNvPr id="23" name="PA_任意多边形 2">
            <a:extLst>
              <a:ext uri="{FF2B5EF4-FFF2-40B4-BE49-F238E27FC236}">
                <a16:creationId xmlns:a16="http://schemas.microsoft.com/office/drawing/2014/main" id="{A30C2689-9790-4BC4-B8F6-2E96391A71B0}"/>
              </a:ext>
            </a:extLst>
          </p:cNvPr>
          <p:cNvSpPr>
            <a:spLocks/>
          </p:cNvSpPr>
          <p:nvPr>
            <p:custDataLst>
              <p:tags r:id="rId1"/>
            </p:custDataLst>
          </p:nvPr>
        </p:nvSpPr>
        <p:spPr bwMode="auto">
          <a:xfrm>
            <a:off x="5613802" y="1879375"/>
            <a:ext cx="1117270" cy="4998625"/>
          </a:xfrm>
          <a:custGeom>
            <a:avLst/>
            <a:gdLst/>
            <a:ahLst/>
            <a:cxnLst/>
            <a:rect l="l" t="t" r="r" b="b"/>
            <a:pathLst>
              <a:path w="1039813" h="4044610">
                <a:moveTo>
                  <a:pt x="519907" y="95280"/>
                </a:moveTo>
                <a:cubicBezTo>
                  <a:pt x="284499" y="95280"/>
                  <a:pt x="93663" y="285820"/>
                  <a:pt x="93663" y="520862"/>
                </a:cubicBezTo>
                <a:cubicBezTo>
                  <a:pt x="93663" y="755904"/>
                  <a:pt x="284499" y="946444"/>
                  <a:pt x="519907" y="946444"/>
                </a:cubicBezTo>
                <a:cubicBezTo>
                  <a:pt x="755315" y="946444"/>
                  <a:pt x="946151" y="755904"/>
                  <a:pt x="946151" y="520862"/>
                </a:cubicBezTo>
                <a:cubicBezTo>
                  <a:pt x="946151" y="285820"/>
                  <a:pt x="755315" y="95280"/>
                  <a:pt x="519907" y="95280"/>
                </a:cubicBezTo>
                <a:close/>
                <a:moveTo>
                  <a:pt x="520700" y="0"/>
                </a:moveTo>
                <a:cubicBezTo>
                  <a:pt x="808038" y="0"/>
                  <a:pt x="1039813" y="231847"/>
                  <a:pt x="1039813" y="520861"/>
                </a:cubicBezTo>
                <a:cubicBezTo>
                  <a:pt x="1039813" y="792407"/>
                  <a:pt x="831851" y="1016314"/>
                  <a:pt x="568325" y="1040133"/>
                </a:cubicBezTo>
                <a:cubicBezTo>
                  <a:pt x="568325" y="1040133"/>
                  <a:pt x="568325" y="1276744"/>
                  <a:pt x="568325" y="4044610"/>
                </a:cubicBezTo>
                <a:cubicBezTo>
                  <a:pt x="568325" y="4044610"/>
                  <a:pt x="569913" y="4041434"/>
                  <a:pt x="473075" y="4041434"/>
                </a:cubicBezTo>
                <a:cubicBezTo>
                  <a:pt x="473075" y="4041434"/>
                  <a:pt x="471488" y="3808000"/>
                  <a:pt x="471488" y="1040133"/>
                </a:cubicBezTo>
                <a:cubicBezTo>
                  <a:pt x="207963" y="1016314"/>
                  <a:pt x="0" y="792407"/>
                  <a:pt x="0" y="520861"/>
                </a:cubicBezTo>
                <a:cubicBezTo>
                  <a:pt x="0" y="231847"/>
                  <a:pt x="231775" y="0"/>
                  <a:pt x="520700" y="0"/>
                </a:cubicBezTo>
                <a:close/>
              </a:path>
            </a:pathLst>
          </a:custGeom>
          <a:solidFill>
            <a:schemeClr val="bg2">
              <a:lumMod val="90000"/>
            </a:schemeClr>
          </a:solidFill>
          <a:ln>
            <a:solidFill>
              <a:schemeClr val="bg2">
                <a:lumMod val="90000"/>
              </a:schemeClr>
            </a:solidFill>
          </a:ln>
        </p:spPr>
        <p:style>
          <a:lnRef idx="1">
            <a:schemeClr val="accent6"/>
          </a:lnRef>
          <a:fillRef idx="2">
            <a:schemeClr val="accent6"/>
          </a:fillRef>
          <a:effectRef idx="1">
            <a:schemeClr val="accent6"/>
          </a:effectRef>
          <a:fontRef idx="minor">
            <a:schemeClr val="dk1"/>
          </a:fontRef>
        </p:style>
        <p:txBody>
          <a:bodyPr/>
          <a:lstStyle/>
          <a:p>
            <a:endParaRPr lang="zh-CN" altLang="en-US">
              <a:latin typeface="Noto Sans S Chinese Medium" panose="020B0600000000000000" pitchFamily="34" charset="-122"/>
              <a:ea typeface="Noto Sans S Chinese Medium" panose="020B0600000000000000" pitchFamily="34" charset="-122"/>
            </a:endParaRPr>
          </a:p>
        </p:txBody>
      </p:sp>
      <p:sp>
        <p:nvSpPr>
          <p:cNvPr id="25" name="PA_任意多边形 3">
            <a:extLst>
              <a:ext uri="{FF2B5EF4-FFF2-40B4-BE49-F238E27FC236}">
                <a16:creationId xmlns:a16="http://schemas.microsoft.com/office/drawing/2014/main" id="{16451223-E51E-4B75-883F-C8785371A03B}"/>
              </a:ext>
            </a:extLst>
          </p:cNvPr>
          <p:cNvSpPr>
            <a:spLocks/>
          </p:cNvSpPr>
          <p:nvPr>
            <p:custDataLst>
              <p:tags r:id="rId2"/>
            </p:custDataLst>
          </p:nvPr>
        </p:nvSpPr>
        <p:spPr bwMode="auto">
          <a:xfrm>
            <a:off x="4734089" y="3144384"/>
            <a:ext cx="1120681" cy="3728853"/>
          </a:xfrm>
          <a:custGeom>
            <a:avLst/>
            <a:gdLst/>
            <a:ahLst/>
            <a:cxnLst/>
            <a:rect l="l" t="t" r="r" b="b"/>
            <a:pathLst>
              <a:path w="1042988" h="3017181">
                <a:moveTo>
                  <a:pt x="519908" y="95280"/>
                </a:moveTo>
                <a:cubicBezTo>
                  <a:pt x="284500" y="95280"/>
                  <a:pt x="93664" y="286175"/>
                  <a:pt x="93664" y="521655"/>
                </a:cubicBezTo>
                <a:cubicBezTo>
                  <a:pt x="93664" y="757135"/>
                  <a:pt x="284500" y="948030"/>
                  <a:pt x="519908" y="948030"/>
                </a:cubicBezTo>
                <a:cubicBezTo>
                  <a:pt x="755316" y="948030"/>
                  <a:pt x="946152" y="757135"/>
                  <a:pt x="946152" y="521655"/>
                </a:cubicBezTo>
                <a:cubicBezTo>
                  <a:pt x="946152" y="286175"/>
                  <a:pt x="755316" y="95280"/>
                  <a:pt x="519908" y="95280"/>
                </a:cubicBezTo>
                <a:close/>
                <a:moveTo>
                  <a:pt x="521494" y="0"/>
                </a:moveTo>
                <a:cubicBezTo>
                  <a:pt x="808503" y="0"/>
                  <a:pt x="1042988" y="232524"/>
                  <a:pt x="1042988" y="521303"/>
                </a:cubicBezTo>
                <a:cubicBezTo>
                  <a:pt x="1042988" y="521303"/>
                  <a:pt x="1042988" y="521303"/>
                  <a:pt x="1042988" y="3017181"/>
                </a:cubicBezTo>
                <a:cubicBezTo>
                  <a:pt x="1042988" y="3017181"/>
                  <a:pt x="1042988" y="3017181"/>
                  <a:pt x="947318" y="3017181"/>
                </a:cubicBezTo>
                <a:cubicBezTo>
                  <a:pt x="947318" y="3017181"/>
                  <a:pt x="947318" y="3017181"/>
                  <a:pt x="947318" y="819458"/>
                </a:cubicBezTo>
                <a:cubicBezTo>
                  <a:pt x="853525" y="954472"/>
                  <a:pt x="697827" y="1042606"/>
                  <a:pt x="521494" y="1042606"/>
                </a:cubicBezTo>
                <a:cubicBezTo>
                  <a:pt x="232609" y="1042606"/>
                  <a:pt x="0" y="808207"/>
                  <a:pt x="0" y="521303"/>
                </a:cubicBezTo>
                <a:cubicBezTo>
                  <a:pt x="0" y="232524"/>
                  <a:pt x="232609" y="0"/>
                  <a:pt x="521494" y="0"/>
                </a:cubicBezTo>
                <a:close/>
              </a:path>
            </a:pathLst>
          </a:custGeom>
          <a:solidFill>
            <a:schemeClr val="bg2">
              <a:lumMod val="75000"/>
            </a:schemeClr>
          </a:solidFill>
          <a:ln>
            <a:solidFill>
              <a:schemeClr val="bg2">
                <a:lumMod val="75000"/>
              </a:schemeClr>
            </a:solidFill>
          </a:ln>
        </p:spPr>
        <p:style>
          <a:lnRef idx="1">
            <a:schemeClr val="accent6"/>
          </a:lnRef>
          <a:fillRef idx="3">
            <a:schemeClr val="accent6"/>
          </a:fillRef>
          <a:effectRef idx="2">
            <a:schemeClr val="accent6"/>
          </a:effectRef>
          <a:fontRef idx="minor">
            <a:schemeClr val="lt1"/>
          </a:fontRef>
        </p:style>
        <p:txBody>
          <a:bodyPr/>
          <a:lstStyle/>
          <a:p>
            <a:endParaRPr lang="zh-CN" altLang="en-US">
              <a:latin typeface="Noto Sans S Chinese Medium" panose="020B0600000000000000" pitchFamily="34" charset="-122"/>
              <a:ea typeface="Noto Sans S Chinese Medium" panose="020B0600000000000000" pitchFamily="34" charset="-122"/>
            </a:endParaRPr>
          </a:p>
        </p:txBody>
      </p:sp>
      <p:sp>
        <p:nvSpPr>
          <p:cNvPr id="28" name="PA_任意多边形 4">
            <a:extLst>
              <a:ext uri="{FF2B5EF4-FFF2-40B4-BE49-F238E27FC236}">
                <a16:creationId xmlns:a16="http://schemas.microsoft.com/office/drawing/2014/main" id="{AB25DB6B-1120-40BF-92EA-DE94A0187EA2}"/>
              </a:ext>
            </a:extLst>
          </p:cNvPr>
          <p:cNvSpPr>
            <a:spLocks/>
          </p:cNvSpPr>
          <p:nvPr>
            <p:custDataLst>
              <p:tags r:id="rId3"/>
            </p:custDataLst>
          </p:nvPr>
        </p:nvSpPr>
        <p:spPr bwMode="auto">
          <a:xfrm>
            <a:off x="4308877" y="4490697"/>
            <a:ext cx="1117270" cy="2382541"/>
          </a:xfrm>
          <a:custGeom>
            <a:avLst/>
            <a:gdLst/>
            <a:ahLst/>
            <a:cxnLst/>
            <a:rect l="l" t="t" r="r" b="b"/>
            <a:pathLst>
              <a:path w="1039813" h="1927820">
                <a:moveTo>
                  <a:pt x="519907" y="95279"/>
                </a:moveTo>
                <a:cubicBezTo>
                  <a:pt x="284499" y="95279"/>
                  <a:pt x="93663" y="286530"/>
                  <a:pt x="93663" y="522449"/>
                </a:cubicBezTo>
                <a:cubicBezTo>
                  <a:pt x="93663" y="758368"/>
                  <a:pt x="284499" y="949619"/>
                  <a:pt x="519907" y="949619"/>
                </a:cubicBezTo>
                <a:cubicBezTo>
                  <a:pt x="755315" y="949619"/>
                  <a:pt x="946151" y="758368"/>
                  <a:pt x="946151" y="522449"/>
                </a:cubicBezTo>
                <a:cubicBezTo>
                  <a:pt x="946151" y="286530"/>
                  <a:pt x="755315" y="95279"/>
                  <a:pt x="519907" y="95279"/>
                </a:cubicBezTo>
                <a:close/>
                <a:moveTo>
                  <a:pt x="518970" y="0"/>
                </a:moveTo>
                <a:cubicBezTo>
                  <a:pt x="807495" y="0"/>
                  <a:pt x="1039813" y="234414"/>
                  <a:pt x="1039813" y="521337"/>
                </a:cubicBezTo>
                <a:cubicBezTo>
                  <a:pt x="1039813" y="521337"/>
                  <a:pt x="1039813" y="521337"/>
                  <a:pt x="1039813" y="1927820"/>
                </a:cubicBezTo>
                <a:cubicBezTo>
                  <a:pt x="1039813" y="1927820"/>
                  <a:pt x="1039813" y="1927820"/>
                  <a:pt x="946136" y="1927820"/>
                </a:cubicBezTo>
                <a:cubicBezTo>
                  <a:pt x="946136" y="1927820"/>
                  <a:pt x="946136" y="1927820"/>
                  <a:pt x="946136" y="821386"/>
                </a:cubicBezTo>
                <a:cubicBezTo>
                  <a:pt x="852459" y="954534"/>
                  <a:pt x="696956" y="1042673"/>
                  <a:pt x="518970" y="1042673"/>
                </a:cubicBezTo>
                <a:cubicBezTo>
                  <a:pt x="232319" y="1042673"/>
                  <a:pt x="0" y="810135"/>
                  <a:pt x="0" y="521337"/>
                </a:cubicBezTo>
                <a:cubicBezTo>
                  <a:pt x="0" y="234414"/>
                  <a:pt x="232319" y="0"/>
                  <a:pt x="518970" y="0"/>
                </a:cubicBezTo>
                <a:close/>
              </a:path>
            </a:pathLst>
          </a:custGeom>
          <a:solidFill>
            <a:schemeClr val="bg2">
              <a:lumMod val="50000"/>
            </a:schemeClr>
          </a:solidFill>
          <a:ln>
            <a:solidFill>
              <a:schemeClr val="bg2">
                <a:lumMod val="50000"/>
              </a:schemeClr>
            </a:solidFill>
          </a:ln>
        </p:spPr>
        <p:style>
          <a:lnRef idx="0">
            <a:schemeClr val="accent6"/>
          </a:lnRef>
          <a:fillRef idx="3">
            <a:schemeClr val="accent6"/>
          </a:fillRef>
          <a:effectRef idx="3">
            <a:schemeClr val="accent6"/>
          </a:effectRef>
          <a:fontRef idx="minor">
            <a:schemeClr val="lt1"/>
          </a:fontRef>
        </p:style>
        <p:txBody>
          <a:bodyPr/>
          <a:lstStyle/>
          <a:p>
            <a:endParaRPr lang="zh-CN" altLang="en-US">
              <a:latin typeface="Noto Sans S Chinese Medium" panose="020B0600000000000000" pitchFamily="34" charset="-122"/>
              <a:ea typeface="Noto Sans S Chinese Medium" panose="020B0600000000000000" pitchFamily="34" charset="-122"/>
            </a:endParaRPr>
          </a:p>
        </p:txBody>
      </p:sp>
      <p:sp>
        <p:nvSpPr>
          <p:cNvPr id="30" name="PA_任意多边形 5">
            <a:extLst>
              <a:ext uri="{FF2B5EF4-FFF2-40B4-BE49-F238E27FC236}">
                <a16:creationId xmlns:a16="http://schemas.microsoft.com/office/drawing/2014/main" id="{F3F35890-DA38-47EA-946B-9ACA271EA136}"/>
              </a:ext>
            </a:extLst>
          </p:cNvPr>
          <p:cNvSpPr>
            <a:spLocks/>
          </p:cNvSpPr>
          <p:nvPr>
            <p:custDataLst>
              <p:tags r:id="rId4"/>
            </p:custDataLst>
          </p:nvPr>
        </p:nvSpPr>
        <p:spPr bwMode="auto">
          <a:xfrm>
            <a:off x="6489864" y="3144384"/>
            <a:ext cx="1120681" cy="3728853"/>
          </a:xfrm>
          <a:custGeom>
            <a:avLst/>
            <a:gdLst/>
            <a:ahLst/>
            <a:cxnLst/>
            <a:rect l="l" t="t" r="r" b="b"/>
            <a:pathLst>
              <a:path w="1042988" h="3017181">
                <a:moveTo>
                  <a:pt x="523083" y="95280"/>
                </a:moveTo>
                <a:cubicBezTo>
                  <a:pt x="287675" y="95280"/>
                  <a:pt x="96839" y="286175"/>
                  <a:pt x="96839" y="521655"/>
                </a:cubicBezTo>
                <a:cubicBezTo>
                  <a:pt x="96839" y="757135"/>
                  <a:pt x="287675" y="948030"/>
                  <a:pt x="523083" y="948030"/>
                </a:cubicBezTo>
                <a:cubicBezTo>
                  <a:pt x="758491" y="948030"/>
                  <a:pt x="949327" y="757135"/>
                  <a:pt x="949327" y="521655"/>
                </a:cubicBezTo>
                <a:cubicBezTo>
                  <a:pt x="949327" y="286175"/>
                  <a:pt x="758491" y="95280"/>
                  <a:pt x="523083" y="95280"/>
                </a:cubicBezTo>
                <a:close/>
                <a:moveTo>
                  <a:pt x="521494" y="0"/>
                </a:moveTo>
                <a:cubicBezTo>
                  <a:pt x="810379" y="0"/>
                  <a:pt x="1042988" y="232524"/>
                  <a:pt x="1042988" y="521303"/>
                </a:cubicBezTo>
                <a:cubicBezTo>
                  <a:pt x="1042988" y="808207"/>
                  <a:pt x="810379" y="1042606"/>
                  <a:pt x="521494" y="1042606"/>
                </a:cubicBezTo>
                <a:cubicBezTo>
                  <a:pt x="345162" y="1042606"/>
                  <a:pt x="189464" y="954472"/>
                  <a:pt x="95670" y="819458"/>
                </a:cubicBezTo>
                <a:cubicBezTo>
                  <a:pt x="95670" y="819458"/>
                  <a:pt x="95670" y="819458"/>
                  <a:pt x="95670" y="3017181"/>
                </a:cubicBezTo>
                <a:cubicBezTo>
                  <a:pt x="95670" y="3017181"/>
                  <a:pt x="95670" y="3017181"/>
                  <a:pt x="0" y="3017181"/>
                </a:cubicBezTo>
                <a:cubicBezTo>
                  <a:pt x="0" y="3017181"/>
                  <a:pt x="0" y="3017181"/>
                  <a:pt x="0" y="521303"/>
                </a:cubicBezTo>
                <a:cubicBezTo>
                  <a:pt x="0" y="232524"/>
                  <a:pt x="234485" y="0"/>
                  <a:pt x="521494" y="0"/>
                </a:cubicBezTo>
                <a:close/>
              </a:path>
            </a:pathLst>
          </a:custGeom>
          <a:solidFill>
            <a:schemeClr val="bg2">
              <a:lumMod val="75000"/>
            </a:schemeClr>
          </a:solidFill>
          <a:ln>
            <a:solidFill>
              <a:schemeClr val="bg2">
                <a:lumMod val="75000"/>
              </a:schemeClr>
            </a:solidFill>
          </a:ln>
        </p:spPr>
        <p:style>
          <a:lnRef idx="1">
            <a:schemeClr val="accent6"/>
          </a:lnRef>
          <a:fillRef idx="3">
            <a:schemeClr val="accent6"/>
          </a:fillRef>
          <a:effectRef idx="2">
            <a:schemeClr val="accent6"/>
          </a:effectRef>
          <a:fontRef idx="minor">
            <a:schemeClr val="lt1"/>
          </a:fontRef>
        </p:style>
        <p:txBody>
          <a:bodyPr/>
          <a:lstStyle/>
          <a:p>
            <a:endParaRPr lang="zh-CN" altLang="en-US">
              <a:latin typeface="Noto Sans S Chinese Medium" panose="020B0600000000000000" pitchFamily="34" charset="-122"/>
              <a:ea typeface="Noto Sans S Chinese Medium" panose="020B0600000000000000" pitchFamily="34" charset="-122"/>
            </a:endParaRPr>
          </a:p>
        </p:txBody>
      </p:sp>
      <p:sp>
        <p:nvSpPr>
          <p:cNvPr id="31" name="PA_任意多边形 6">
            <a:extLst>
              <a:ext uri="{FF2B5EF4-FFF2-40B4-BE49-F238E27FC236}">
                <a16:creationId xmlns:a16="http://schemas.microsoft.com/office/drawing/2014/main" id="{44B1780C-795E-43B9-AA6B-B7E50DF1C7A2}"/>
              </a:ext>
            </a:extLst>
          </p:cNvPr>
          <p:cNvSpPr>
            <a:spLocks/>
          </p:cNvSpPr>
          <p:nvPr>
            <p:custDataLst>
              <p:tags r:id="rId5"/>
            </p:custDataLst>
          </p:nvPr>
        </p:nvSpPr>
        <p:spPr bwMode="auto">
          <a:xfrm>
            <a:off x="6918727" y="4490697"/>
            <a:ext cx="1117270" cy="2382541"/>
          </a:xfrm>
          <a:custGeom>
            <a:avLst/>
            <a:gdLst/>
            <a:ahLst/>
            <a:cxnLst/>
            <a:rect l="l" t="t" r="r" b="b"/>
            <a:pathLst>
              <a:path w="1039813" h="1927820">
                <a:moveTo>
                  <a:pt x="519907" y="95279"/>
                </a:moveTo>
                <a:cubicBezTo>
                  <a:pt x="284499" y="95279"/>
                  <a:pt x="93663" y="286530"/>
                  <a:pt x="93663" y="522449"/>
                </a:cubicBezTo>
                <a:cubicBezTo>
                  <a:pt x="93663" y="758368"/>
                  <a:pt x="284499" y="949619"/>
                  <a:pt x="519907" y="949619"/>
                </a:cubicBezTo>
                <a:cubicBezTo>
                  <a:pt x="755315" y="949619"/>
                  <a:pt x="946151" y="758368"/>
                  <a:pt x="946151" y="522449"/>
                </a:cubicBezTo>
                <a:cubicBezTo>
                  <a:pt x="946151" y="286530"/>
                  <a:pt x="755315" y="95279"/>
                  <a:pt x="519907" y="95279"/>
                </a:cubicBezTo>
                <a:close/>
                <a:moveTo>
                  <a:pt x="520844" y="0"/>
                </a:moveTo>
                <a:cubicBezTo>
                  <a:pt x="807495" y="0"/>
                  <a:pt x="1039813" y="234414"/>
                  <a:pt x="1039813" y="521337"/>
                </a:cubicBezTo>
                <a:cubicBezTo>
                  <a:pt x="1039813" y="810135"/>
                  <a:pt x="807495" y="1042673"/>
                  <a:pt x="520844" y="1042673"/>
                </a:cubicBezTo>
                <a:cubicBezTo>
                  <a:pt x="342858" y="1042673"/>
                  <a:pt x="187354" y="954534"/>
                  <a:pt x="93677" y="821386"/>
                </a:cubicBezTo>
                <a:cubicBezTo>
                  <a:pt x="93677" y="821386"/>
                  <a:pt x="93677" y="821386"/>
                  <a:pt x="93677" y="1927820"/>
                </a:cubicBezTo>
                <a:cubicBezTo>
                  <a:pt x="93677" y="1927820"/>
                  <a:pt x="93677" y="1927820"/>
                  <a:pt x="0" y="1927820"/>
                </a:cubicBezTo>
                <a:cubicBezTo>
                  <a:pt x="0" y="1927820"/>
                  <a:pt x="0" y="1927820"/>
                  <a:pt x="0" y="521337"/>
                </a:cubicBezTo>
                <a:cubicBezTo>
                  <a:pt x="0" y="234414"/>
                  <a:pt x="232319" y="0"/>
                  <a:pt x="520844" y="0"/>
                </a:cubicBezTo>
                <a:close/>
              </a:path>
            </a:pathLst>
          </a:custGeom>
          <a:solidFill>
            <a:schemeClr val="bg2">
              <a:lumMod val="50000"/>
            </a:schemeClr>
          </a:solidFill>
          <a:ln/>
        </p:spPr>
        <p:style>
          <a:lnRef idx="0">
            <a:schemeClr val="accent6"/>
          </a:lnRef>
          <a:fillRef idx="3">
            <a:schemeClr val="accent6"/>
          </a:fillRef>
          <a:effectRef idx="3">
            <a:schemeClr val="accent6"/>
          </a:effectRef>
          <a:fontRef idx="minor">
            <a:schemeClr val="lt1"/>
          </a:fontRef>
        </p:style>
        <p:txBody>
          <a:bodyPr/>
          <a:lstStyle/>
          <a:p>
            <a:endParaRPr lang="zh-CN" altLang="en-US">
              <a:latin typeface="Noto Sans S Chinese Medium" panose="020B0600000000000000" pitchFamily="34" charset="-122"/>
              <a:ea typeface="Noto Sans S Chinese Medium" panose="020B0600000000000000" pitchFamily="34" charset="-122"/>
            </a:endParaRPr>
          </a:p>
        </p:txBody>
      </p:sp>
      <p:sp>
        <p:nvSpPr>
          <p:cNvPr id="40" name="PA_淘宝店chenying0907 17">
            <a:extLst>
              <a:ext uri="{FF2B5EF4-FFF2-40B4-BE49-F238E27FC236}">
                <a16:creationId xmlns:a16="http://schemas.microsoft.com/office/drawing/2014/main" id="{4EE9D7E9-7238-4E94-8118-0A1E75BBAFB8}"/>
              </a:ext>
            </a:extLst>
          </p:cNvPr>
          <p:cNvSpPr>
            <a:spLocks noChangeArrowheads="1"/>
          </p:cNvSpPr>
          <p:nvPr>
            <p:custDataLst>
              <p:tags r:id="rId6"/>
            </p:custDataLst>
          </p:nvPr>
        </p:nvSpPr>
        <p:spPr bwMode="auto">
          <a:xfrm>
            <a:off x="1235791" y="4781267"/>
            <a:ext cx="269895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TW" altLang="en-US" sz="2400" b="1" dirty="0">
                <a:latin typeface="Times New Roman" panose="02020603050405020304" pitchFamily="18" charset="0"/>
                <a:ea typeface="標楷體" panose="03000509000000000000" pitchFamily="65" charset="-120"/>
                <a:cs typeface="Times New Roman" panose="02020603050405020304" pitchFamily="18" charset="0"/>
              </a:rPr>
              <a:t>用眼睛去觀察以及發現問題</a:t>
            </a:r>
            <a:endParaRPr lang="en-US" altLang="zh-CN" sz="24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1" name="PA_淘宝店chenying0907 18">
            <a:extLst>
              <a:ext uri="{FF2B5EF4-FFF2-40B4-BE49-F238E27FC236}">
                <a16:creationId xmlns:a16="http://schemas.microsoft.com/office/drawing/2014/main" id="{109DA731-2E84-4657-B755-35F2DBF9B5B1}"/>
              </a:ext>
            </a:extLst>
          </p:cNvPr>
          <p:cNvSpPr>
            <a:spLocks noChangeArrowheads="1"/>
          </p:cNvSpPr>
          <p:nvPr>
            <p:custDataLst>
              <p:tags r:id="rId7"/>
            </p:custDataLst>
          </p:nvPr>
        </p:nvSpPr>
        <p:spPr bwMode="auto">
          <a:xfrm>
            <a:off x="8223652" y="4781267"/>
            <a:ext cx="269895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TW" altLang="en-US" sz="2400" b="1" dirty="0">
                <a:latin typeface="Times New Roman" panose="02020603050405020304" pitchFamily="18" charset="0"/>
                <a:ea typeface="標楷體" panose="03000509000000000000" pitchFamily="65" charset="-120"/>
                <a:cs typeface="Times New Roman" panose="02020603050405020304" pitchFamily="18" charset="0"/>
              </a:rPr>
              <a:t>用手去操作以及發現問題</a:t>
            </a:r>
            <a:endParaRPr lang="en-US" altLang="zh-CN" sz="24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2" name="PA_淘宝店chenying0907 19">
            <a:extLst>
              <a:ext uri="{FF2B5EF4-FFF2-40B4-BE49-F238E27FC236}">
                <a16:creationId xmlns:a16="http://schemas.microsoft.com/office/drawing/2014/main" id="{91CBAF76-F409-4CF0-BE45-AAC1690FE345}"/>
              </a:ext>
            </a:extLst>
          </p:cNvPr>
          <p:cNvSpPr>
            <a:spLocks noChangeArrowheads="1"/>
          </p:cNvSpPr>
          <p:nvPr>
            <p:custDataLst>
              <p:tags r:id="rId8"/>
            </p:custDataLst>
          </p:nvPr>
        </p:nvSpPr>
        <p:spPr bwMode="auto">
          <a:xfrm>
            <a:off x="2451586" y="2175659"/>
            <a:ext cx="272236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TW" altLang="en-US" sz="2400" b="1" dirty="0">
                <a:latin typeface="Times New Roman" panose="02020603050405020304" pitchFamily="18" charset="0"/>
                <a:ea typeface="標楷體" panose="03000509000000000000" pitchFamily="65" charset="-120"/>
                <a:cs typeface="Times New Roman" panose="02020603050405020304" pitchFamily="18" charset="0"/>
              </a:rPr>
              <a:t>秉持著好還要更好的精神</a:t>
            </a:r>
            <a:endParaRPr lang="en-US" altLang="zh-CN" sz="24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3" name="PA_淘宝店chenying0907 20">
            <a:extLst>
              <a:ext uri="{FF2B5EF4-FFF2-40B4-BE49-F238E27FC236}">
                <a16:creationId xmlns:a16="http://schemas.microsoft.com/office/drawing/2014/main" id="{41E81C8E-80CC-411A-9121-D36BD094D843}"/>
              </a:ext>
            </a:extLst>
          </p:cNvPr>
          <p:cNvSpPr>
            <a:spLocks noChangeArrowheads="1"/>
          </p:cNvSpPr>
          <p:nvPr>
            <p:custDataLst>
              <p:tags r:id="rId9"/>
            </p:custDataLst>
          </p:nvPr>
        </p:nvSpPr>
        <p:spPr bwMode="auto">
          <a:xfrm>
            <a:off x="1583249" y="3422218"/>
            <a:ext cx="272538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TW" altLang="en-US" sz="2400" b="1" dirty="0">
                <a:latin typeface="Times New Roman" panose="02020603050405020304" pitchFamily="18" charset="0"/>
                <a:ea typeface="標楷體" panose="03000509000000000000" pitchFamily="65" charset="-120"/>
                <a:cs typeface="Times New Roman" panose="02020603050405020304" pitchFamily="18" charset="0"/>
              </a:rPr>
              <a:t>用大腦思考如何解決問題</a:t>
            </a:r>
            <a:endParaRPr lang="en-US" altLang="zh-CN" sz="2400" b="1"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4" name="PA_淘宝店chenying0907 21">
            <a:extLst>
              <a:ext uri="{FF2B5EF4-FFF2-40B4-BE49-F238E27FC236}">
                <a16:creationId xmlns:a16="http://schemas.microsoft.com/office/drawing/2014/main" id="{80E5DA45-2B63-431D-8A45-69EEF702199E}"/>
              </a:ext>
            </a:extLst>
          </p:cNvPr>
          <p:cNvSpPr>
            <a:spLocks noChangeArrowheads="1"/>
          </p:cNvSpPr>
          <p:nvPr>
            <p:custDataLst>
              <p:tags r:id="rId10"/>
            </p:custDataLst>
          </p:nvPr>
        </p:nvSpPr>
        <p:spPr bwMode="auto">
          <a:xfrm>
            <a:off x="7996769" y="3422218"/>
            <a:ext cx="272538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lgn="ctr"/>
            <a:r>
              <a:rPr lang="zh-TW" altLang="en-US" sz="2400" b="1" dirty="0">
                <a:latin typeface="Times New Roman" panose="02020603050405020304" pitchFamily="18" charset="0"/>
                <a:ea typeface="標楷體" panose="03000509000000000000" pitchFamily="65" charset="-120"/>
                <a:cs typeface="Times New Roman" panose="02020603050405020304" pitchFamily="18" charset="0"/>
              </a:rPr>
              <a:t>確立問題對症下藥有效解決問題</a:t>
            </a:r>
            <a:endParaRPr lang="en-US" altLang="zh-CN" sz="2400" b="1"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5" name="圖形 4" descr="頭顱中有齒輪">
            <a:extLst>
              <a:ext uri="{FF2B5EF4-FFF2-40B4-BE49-F238E27FC236}">
                <a16:creationId xmlns:a16="http://schemas.microsoft.com/office/drawing/2014/main" id="{E4C19C73-0446-4195-A8B1-AF2966118A21}"/>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tretch>
            <a:fillRect/>
          </a:stretch>
        </p:blipFill>
        <p:spPr>
          <a:xfrm>
            <a:off x="4851128" y="3298575"/>
            <a:ext cx="1002982" cy="1002982"/>
          </a:xfrm>
          <a:prstGeom prst="rect">
            <a:avLst/>
          </a:prstGeom>
        </p:spPr>
      </p:pic>
      <p:pic>
        <p:nvPicPr>
          <p:cNvPr id="8" name="圖形 7" descr="靶心">
            <a:extLst>
              <a:ext uri="{FF2B5EF4-FFF2-40B4-BE49-F238E27FC236}">
                <a16:creationId xmlns:a16="http://schemas.microsoft.com/office/drawing/2014/main" id="{05F22BD7-2FF2-410E-859C-2C5820D4C95A}"/>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tretch>
            <a:fillRect/>
          </a:stretch>
        </p:blipFill>
        <p:spPr>
          <a:xfrm>
            <a:off x="6548713" y="3290059"/>
            <a:ext cx="1002982" cy="1002982"/>
          </a:xfrm>
          <a:prstGeom prst="rect">
            <a:avLst/>
          </a:prstGeom>
        </p:spPr>
      </p:pic>
      <p:pic>
        <p:nvPicPr>
          <p:cNvPr id="10" name="圖形 9" descr="上升趨勢">
            <a:extLst>
              <a:ext uri="{FF2B5EF4-FFF2-40B4-BE49-F238E27FC236}">
                <a16:creationId xmlns:a16="http://schemas.microsoft.com/office/drawing/2014/main" id="{6DD93DE8-1BB7-4238-B23A-428563753C7E}"/>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xmlns="" r:embed="rId21"/>
              </a:ext>
            </a:extLst>
          </a:blip>
          <a:stretch>
            <a:fillRect/>
          </a:stretch>
        </p:blipFill>
        <p:spPr>
          <a:xfrm>
            <a:off x="5712957" y="2091500"/>
            <a:ext cx="936093" cy="936093"/>
          </a:xfrm>
          <a:prstGeom prst="rect">
            <a:avLst/>
          </a:prstGeom>
        </p:spPr>
      </p:pic>
      <p:pic>
        <p:nvPicPr>
          <p:cNvPr id="12" name="圖形 11" descr="眼睛">
            <a:extLst>
              <a:ext uri="{FF2B5EF4-FFF2-40B4-BE49-F238E27FC236}">
                <a16:creationId xmlns:a16="http://schemas.microsoft.com/office/drawing/2014/main" id="{7801199C-09E1-4C6C-914B-21B08D7476A4}"/>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xmlns="" r:embed="rId23"/>
              </a:ext>
            </a:extLst>
          </a:blip>
          <a:stretch>
            <a:fillRect/>
          </a:stretch>
        </p:blipFill>
        <p:spPr>
          <a:xfrm>
            <a:off x="4366021" y="4649108"/>
            <a:ext cx="1002982" cy="1002982"/>
          </a:xfrm>
          <a:prstGeom prst="rect">
            <a:avLst/>
          </a:prstGeom>
        </p:spPr>
      </p:pic>
      <p:pic>
        <p:nvPicPr>
          <p:cNvPr id="14" name="圖形 13" descr="手語">
            <a:extLst>
              <a:ext uri="{FF2B5EF4-FFF2-40B4-BE49-F238E27FC236}">
                <a16:creationId xmlns:a16="http://schemas.microsoft.com/office/drawing/2014/main" id="{A66D10E5-95E1-4B57-BCF5-1E9A9B3BAA3B}"/>
              </a:ext>
            </a:extLst>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xmlns="" r:embed="rId25"/>
              </a:ext>
            </a:extLst>
          </a:blip>
          <a:stretch>
            <a:fillRect/>
          </a:stretch>
        </p:blipFill>
        <p:spPr>
          <a:xfrm>
            <a:off x="6979480" y="4649108"/>
            <a:ext cx="1002982" cy="1002982"/>
          </a:xfrm>
          <a:prstGeom prst="rect">
            <a:avLst/>
          </a:prstGeom>
        </p:spPr>
      </p:pic>
      <p:sp>
        <p:nvSpPr>
          <p:cNvPr id="50" name="文字方塊 49">
            <a:extLst>
              <a:ext uri="{FF2B5EF4-FFF2-40B4-BE49-F238E27FC236}">
                <a16:creationId xmlns:a16="http://schemas.microsoft.com/office/drawing/2014/main" id="{C991C433-681F-4F14-8AAE-5BF6910F1931}"/>
              </a:ext>
            </a:extLst>
          </p:cNvPr>
          <p:cNvSpPr txBox="1"/>
          <p:nvPr/>
        </p:nvSpPr>
        <p:spPr>
          <a:xfrm>
            <a:off x="11632565" y="6396990"/>
            <a:ext cx="424095" cy="369332"/>
          </a:xfrm>
          <a:prstGeom prst="rect">
            <a:avLst/>
          </a:prstGeom>
          <a:noFill/>
        </p:spPr>
        <p:txBody>
          <a:bodyPr wrap="square" rtlCol="0">
            <a:spAutoFit/>
          </a:bodyPr>
          <a:lstStyle/>
          <a:p>
            <a:r>
              <a:rPr lang="en-US" altLang="zh-TW" dirty="0">
                <a:latin typeface="Times New Roman" pitchFamily="18" charset="0"/>
              </a:rPr>
              <a:t>51</a:t>
            </a:r>
            <a:endParaRPr dirty="0">
              <a:latin typeface="Times New Roman" pitchFamily="18" charset="0"/>
            </a:endParaRPr>
          </a:p>
        </p:txBody>
      </p:sp>
      <p:grpSp>
        <p:nvGrpSpPr>
          <p:cNvPr id="19" name="PA_淘宝店chenying0907 26">
            <a:extLst>
              <a:ext uri="{FF2B5EF4-FFF2-40B4-BE49-F238E27FC236}">
                <a16:creationId xmlns:a16="http://schemas.microsoft.com/office/drawing/2014/main" id="{B65F1E37-D2A0-4B8E-A6E5-7385AF02E4D1}"/>
              </a:ext>
            </a:extLst>
          </p:cNvPr>
          <p:cNvGrpSpPr/>
          <p:nvPr>
            <p:custDataLst>
              <p:tags r:id="rId1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20" name="淘宝店chenying0907 37">
              <a:extLst>
                <a:ext uri="{FF2B5EF4-FFF2-40B4-BE49-F238E27FC236}">
                  <a16:creationId xmlns:a16="http://schemas.microsoft.com/office/drawing/2014/main" id="{35819138-38E1-45AD-8113-70FD6E1738EC}"/>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21" name="淘宝店chenying0907 38">
              <a:extLst>
                <a:ext uri="{FF2B5EF4-FFF2-40B4-BE49-F238E27FC236}">
                  <a16:creationId xmlns:a16="http://schemas.microsoft.com/office/drawing/2014/main" id="{17A5000F-400D-4186-B4F9-16DE5710FADC}"/>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22" name="淘宝店chenying0907 39">
              <a:extLst>
                <a:ext uri="{FF2B5EF4-FFF2-40B4-BE49-F238E27FC236}">
                  <a16:creationId xmlns:a16="http://schemas.microsoft.com/office/drawing/2014/main" id="{D9EB3524-16E1-45BC-807C-ADCB1BFEEA30}"/>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24" name="PA_文本框 4">
            <a:extLst>
              <a:ext uri="{FF2B5EF4-FFF2-40B4-BE49-F238E27FC236}">
                <a16:creationId xmlns:a16="http://schemas.microsoft.com/office/drawing/2014/main" id="{47965113-716A-4A86-B375-BDE8E09AA453}"/>
              </a:ext>
            </a:extLst>
          </p:cNvPr>
          <p:cNvSpPr txBox="1">
            <a:spLocks noChangeArrowheads="1"/>
          </p:cNvSpPr>
          <p:nvPr>
            <p:custDataLst>
              <p:tags r:id="rId12"/>
            </p:custDataLst>
          </p:nvPr>
        </p:nvSpPr>
        <p:spPr bwMode="auto">
          <a:xfrm>
            <a:off x="1175147" y="239758"/>
            <a:ext cx="275538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685800">
              <a:buFont typeface="Arial" pitchFamily="34" charset="0"/>
              <a:buNone/>
            </a:pPr>
            <a:r>
              <a:rPr lang="zh-TW" altLang="en-US" sz="3200" dirty="0">
                <a:latin typeface="標楷體" panose="03000509000000000000" pitchFamily="65" charset="-120"/>
                <a:ea typeface="標楷體" panose="03000509000000000000" pitchFamily="65" charset="-120"/>
              </a:rPr>
              <a:t>心得與結論</a:t>
            </a:r>
            <a:endParaRPr lang="en-US" altLang="zh-CN" sz="3200" dirty="0">
              <a:latin typeface="標楷體" panose="03000509000000000000" pitchFamily="65" charset="-120"/>
              <a:ea typeface="標楷體" panose="03000509000000000000" pitchFamily="65" charset="-120"/>
            </a:endParaRPr>
          </a:p>
        </p:txBody>
      </p:sp>
      <p:sp>
        <p:nvSpPr>
          <p:cNvPr id="27" name="矩形 26">
            <a:extLst>
              <a:ext uri="{FF2B5EF4-FFF2-40B4-BE49-F238E27FC236}">
                <a16:creationId xmlns:a16="http://schemas.microsoft.com/office/drawing/2014/main" id="{A8E53937-7F32-4BB0-8B22-AC245029C572}"/>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07</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169222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60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grpId="0" nodeType="withEffect">
                                  <p:stCondLst>
                                    <p:cond delay="90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500"/>
                                        <p:tgtEl>
                                          <p:spTgt spid="30"/>
                                        </p:tgtEl>
                                      </p:cBhvr>
                                    </p:animEffect>
                                  </p:childTnLst>
                                </p:cTn>
                              </p:par>
                              <p:par>
                                <p:cTn id="17" presetID="10" presetClass="entr" presetSubtype="0" fill="hold" grpId="0" nodeType="withEffect">
                                  <p:stCondLst>
                                    <p:cond delay="120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500"/>
                                        <p:tgtEl>
                                          <p:spTgt spid="31"/>
                                        </p:tgtEl>
                                      </p:cBhvr>
                                    </p:animEffect>
                                  </p:childTnLst>
                                </p:cTn>
                              </p:par>
                              <p:par>
                                <p:cTn id="20" presetID="10" presetClass="entr" presetSubtype="0" fill="hold" nodeType="withEffect">
                                  <p:stCondLst>
                                    <p:cond delay="12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nodeType="withEffect">
                                  <p:stCondLst>
                                    <p:cond delay="150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nodeType="withEffect">
                                  <p:stCondLst>
                                    <p:cond delay="180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0" presetClass="entr" presetSubtype="0" fill="hold" nodeType="withEffect">
                                  <p:stCondLst>
                                    <p:cond delay="210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500"/>
                                        <p:tgtEl>
                                          <p:spTgt spid="10"/>
                                        </p:tgtEl>
                                      </p:cBhvr>
                                    </p:animEffect>
                                  </p:childTnLst>
                                </p:cTn>
                              </p:par>
                              <p:par>
                                <p:cTn id="37" presetID="10" presetClass="entr" presetSubtype="0" fill="hold" grpId="0" nodeType="withEffect">
                                  <p:stCondLst>
                                    <p:cond delay="300"/>
                                  </p:stCondLst>
                                  <p:childTnLst>
                                    <p:set>
                                      <p:cBhvr>
                                        <p:cTn id="38" dur="1" fill="hold">
                                          <p:stCondLst>
                                            <p:cond delay="0"/>
                                          </p:stCondLst>
                                        </p:cTn>
                                        <p:tgtEl>
                                          <p:spTgt spid="40"/>
                                        </p:tgtEl>
                                        <p:attrNameLst>
                                          <p:attrName>style.visibility</p:attrName>
                                        </p:attrNameLst>
                                      </p:cBhvr>
                                      <p:to>
                                        <p:strVal val="visible"/>
                                      </p:to>
                                    </p:set>
                                    <p:animEffect transition="in" filter="fade">
                                      <p:cBhvr>
                                        <p:cTn id="39" dur="600"/>
                                        <p:tgtEl>
                                          <p:spTgt spid="40"/>
                                        </p:tgtEl>
                                      </p:cBhvr>
                                    </p:animEffect>
                                  </p:childTnLst>
                                </p:cTn>
                              </p:par>
                              <p:par>
                                <p:cTn id="40" presetID="10" presetClass="entr" presetSubtype="0" fill="hold" grpId="0" nodeType="withEffect">
                                  <p:stCondLst>
                                    <p:cond delay="700"/>
                                  </p:stCondLst>
                                  <p:childTnLst>
                                    <p:set>
                                      <p:cBhvr>
                                        <p:cTn id="41" dur="1" fill="hold">
                                          <p:stCondLst>
                                            <p:cond delay="0"/>
                                          </p:stCondLst>
                                        </p:cTn>
                                        <p:tgtEl>
                                          <p:spTgt spid="41"/>
                                        </p:tgtEl>
                                        <p:attrNameLst>
                                          <p:attrName>style.visibility</p:attrName>
                                        </p:attrNameLst>
                                      </p:cBhvr>
                                      <p:to>
                                        <p:strVal val="visible"/>
                                      </p:to>
                                    </p:set>
                                    <p:animEffect transition="in" filter="fade">
                                      <p:cBhvr>
                                        <p:cTn id="42" dur="500"/>
                                        <p:tgtEl>
                                          <p:spTgt spid="41"/>
                                        </p:tgtEl>
                                      </p:cBhvr>
                                    </p:animEffect>
                                  </p:childTnLst>
                                </p:cTn>
                              </p:par>
                              <p:par>
                                <p:cTn id="43" presetID="10" presetClass="entr" presetSubtype="0" fill="hold" grpId="0" nodeType="withEffect">
                                  <p:stCondLst>
                                    <p:cond delay="1000"/>
                                  </p:stCondLst>
                                  <p:childTnLst>
                                    <p:set>
                                      <p:cBhvr>
                                        <p:cTn id="44" dur="1" fill="hold">
                                          <p:stCondLst>
                                            <p:cond delay="0"/>
                                          </p:stCondLst>
                                        </p:cTn>
                                        <p:tgtEl>
                                          <p:spTgt spid="43"/>
                                        </p:tgtEl>
                                        <p:attrNameLst>
                                          <p:attrName>style.visibility</p:attrName>
                                        </p:attrNameLst>
                                      </p:cBhvr>
                                      <p:to>
                                        <p:strVal val="visible"/>
                                      </p:to>
                                    </p:set>
                                    <p:animEffect transition="in" filter="fade">
                                      <p:cBhvr>
                                        <p:cTn id="45" dur="500"/>
                                        <p:tgtEl>
                                          <p:spTgt spid="43"/>
                                        </p:tgtEl>
                                      </p:cBhvr>
                                    </p:animEffect>
                                  </p:childTnLst>
                                </p:cTn>
                              </p:par>
                              <p:par>
                                <p:cTn id="46" presetID="10" presetClass="entr" presetSubtype="0" fill="hold" grpId="0" nodeType="withEffect">
                                  <p:stCondLst>
                                    <p:cond delay="1400"/>
                                  </p:stCondLst>
                                  <p:childTnLst>
                                    <p:set>
                                      <p:cBhvr>
                                        <p:cTn id="47" dur="1" fill="hold">
                                          <p:stCondLst>
                                            <p:cond delay="0"/>
                                          </p:stCondLst>
                                        </p:cTn>
                                        <p:tgtEl>
                                          <p:spTgt spid="44"/>
                                        </p:tgtEl>
                                        <p:attrNameLst>
                                          <p:attrName>style.visibility</p:attrName>
                                        </p:attrNameLst>
                                      </p:cBhvr>
                                      <p:to>
                                        <p:strVal val="visible"/>
                                      </p:to>
                                    </p:set>
                                    <p:animEffect transition="in" filter="fade">
                                      <p:cBhvr>
                                        <p:cTn id="48" dur="500"/>
                                        <p:tgtEl>
                                          <p:spTgt spid="44"/>
                                        </p:tgtEl>
                                      </p:cBhvr>
                                    </p:animEffect>
                                  </p:childTnLst>
                                </p:cTn>
                              </p:par>
                              <p:par>
                                <p:cTn id="49" presetID="10" presetClass="entr" presetSubtype="0" fill="hold" grpId="0" nodeType="withEffect">
                                  <p:stCondLst>
                                    <p:cond delay="1700"/>
                                  </p:stCondLst>
                                  <p:childTnLst>
                                    <p:set>
                                      <p:cBhvr>
                                        <p:cTn id="50" dur="1" fill="hold">
                                          <p:stCondLst>
                                            <p:cond delay="0"/>
                                          </p:stCondLst>
                                        </p:cTn>
                                        <p:tgtEl>
                                          <p:spTgt spid="42"/>
                                        </p:tgtEl>
                                        <p:attrNameLst>
                                          <p:attrName>style.visibility</p:attrName>
                                        </p:attrNameLst>
                                      </p:cBhvr>
                                      <p:to>
                                        <p:strVal val="visible"/>
                                      </p:to>
                                    </p:set>
                                    <p:animEffect transition="in" filter="fade">
                                      <p:cBhvr>
                                        <p:cTn id="5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autoUpdateAnimBg="0"/>
      <p:bldP spid="28" grpId="0" animBg="1" autoUpdateAnimBg="0"/>
      <p:bldP spid="30" grpId="0" animBg="1"/>
      <p:bldP spid="31" grpId="0" animBg="1"/>
      <p:bldP spid="40" grpId="0"/>
      <p:bldP spid="41" grpId="0"/>
      <p:bldP spid="42" grpId="0"/>
      <p:bldP spid="43" grpId="0"/>
      <p:bldP spid="4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任意多边形 15"/>
          <p:cNvSpPr/>
          <p:nvPr/>
        </p:nvSpPr>
        <p:spPr>
          <a:xfrm rot="2700000">
            <a:off x="3440497" y="759447"/>
            <a:ext cx="3744766" cy="4660752"/>
          </a:xfrm>
          <a:custGeom>
            <a:avLst/>
            <a:gdLst>
              <a:gd name="connsiteX0" fmla="*/ 4143589 w 4175818"/>
              <a:gd name="connsiteY0" fmla="*/ 1926265 h 4660752"/>
              <a:gd name="connsiteX1" fmla="*/ 4159704 w 4175818"/>
              <a:gd name="connsiteY1" fmla="*/ 1910151 h 4660752"/>
              <a:gd name="connsiteX2" fmla="*/ 4175818 w 4175818"/>
              <a:gd name="connsiteY2" fmla="*/ 1926265 h 4660752"/>
              <a:gd name="connsiteX3" fmla="*/ 0 w 4175818"/>
              <a:gd name="connsiteY3" fmla="*/ 969868 h 4660752"/>
              <a:gd name="connsiteX4" fmla="*/ 2734487 w 4175818"/>
              <a:gd name="connsiteY4" fmla="*/ 969868 h 4660752"/>
              <a:gd name="connsiteX5" fmla="*/ 2734487 w 4175818"/>
              <a:gd name="connsiteY5" fmla="*/ 0 h 4660752"/>
              <a:gd name="connsiteX6" fmla="*/ 3744766 w 4175818"/>
              <a:gd name="connsiteY6" fmla="*/ 0 h 4660752"/>
              <a:gd name="connsiteX7" fmla="*/ 2997159 w 4175818"/>
              <a:gd name="connsiteY7" fmla="*/ 747607 h 4660752"/>
              <a:gd name="connsiteX8" fmla="*/ 3847271 w 4175818"/>
              <a:gd name="connsiteY8" fmla="*/ 1597719 h 4660752"/>
              <a:gd name="connsiteX9" fmla="*/ 2621466 w 4175818"/>
              <a:gd name="connsiteY9" fmla="*/ 2823524 h 4660752"/>
              <a:gd name="connsiteX10" fmla="*/ 2933899 w 4175818"/>
              <a:gd name="connsiteY10" fmla="*/ 3135956 h 4660752"/>
              <a:gd name="connsiteX11" fmla="*/ 3690884 w 4175818"/>
              <a:gd name="connsiteY11" fmla="*/ 2378971 h 4660752"/>
              <a:gd name="connsiteX12" fmla="*/ 3690884 w 4175818"/>
              <a:gd name="connsiteY12" fmla="*/ 4660752 h 4660752"/>
              <a:gd name="connsiteX13" fmla="*/ 0 w 4175818"/>
              <a:gd name="connsiteY13" fmla="*/ 4660752 h 4660752"/>
              <a:gd name="connsiteX0-1" fmla="*/ 4175818 w 4175818"/>
              <a:gd name="connsiteY0-2" fmla="*/ 1926265 h 4660752"/>
              <a:gd name="connsiteX1-3" fmla="*/ 4159704 w 4175818"/>
              <a:gd name="connsiteY1-4" fmla="*/ 1910151 h 4660752"/>
              <a:gd name="connsiteX2-5" fmla="*/ 4175818 w 4175818"/>
              <a:gd name="connsiteY2-6" fmla="*/ 1926265 h 4660752"/>
              <a:gd name="connsiteX3-7" fmla="*/ 0 w 4175818"/>
              <a:gd name="connsiteY3-8" fmla="*/ 969868 h 4660752"/>
              <a:gd name="connsiteX4-9" fmla="*/ 2734487 w 4175818"/>
              <a:gd name="connsiteY4-10" fmla="*/ 969868 h 4660752"/>
              <a:gd name="connsiteX5-11" fmla="*/ 2734487 w 4175818"/>
              <a:gd name="connsiteY5-12" fmla="*/ 0 h 4660752"/>
              <a:gd name="connsiteX6-13" fmla="*/ 3744766 w 4175818"/>
              <a:gd name="connsiteY6-14" fmla="*/ 0 h 4660752"/>
              <a:gd name="connsiteX7-15" fmla="*/ 2997159 w 4175818"/>
              <a:gd name="connsiteY7-16" fmla="*/ 747607 h 4660752"/>
              <a:gd name="connsiteX8-17" fmla="*/ 3847271 w 4175818"/>
              <a:gd name="connsiteY8-18" fmla="*/ 1597719 h 4660752"/>
              <a:gd name="connsiteX9-19" fmla="*/ 2621466 w 4175818"/>
              <a:gd name="connsiteY9-20" fmla="*/ 2823524 h 4660752"/>
              <a:gd name="connsiteX10-21" fmla="*/ 2933899 w 4175818"/>
              <a:gd name="connsiteY10-22" fmla="*/ 3135956 h 4660752"/>
              <a:gd name="connsiteX11-23" fmla="*/ 3690884 w 4175818"/>
              <a:gd name="connsiteY11-24" fmla="*/ 2378971 h 4660752"/>
              <a:gd name="connsiteX12-25" fmla="*/ 3690884 w 4175818"/>
              <a:gd name="connsiteY12-26" fmla="*/ 4660752 h 4660752"/>
              <a:gd name="connsiteX13-27" fmla="*/ 0 w 4175818"/>
              <a:gd name="connsiteY13-28" fmla="*/ 4660752 h 4660752"/>
              <a:gd name="connsiteX14" fmla="*/ 0 w 4175818"/>
              <a:gd name="connsiteY14" fmla="*/ 969868 h 4660752"/>
              <a:gd name="connsiteX0-29" fmla="*/ 0 w 3847271"/>
              <a:gd name="connsiteY0-30" fmla="*/ 969868 h 4660752"/>
              <a:gd name="connsiteX1-31" fmla="*/ 2734487 w 3847271"/>
              <a:gd name="connsiteY1-32" fmla="*/ 969868 h 4660752"/>
              <a:gd name="connsiteX2-33" fmla="*/ 2734487 w 3847271"/>
              <a:gd name="connsiteY2-34" fmla="*/ 0 h 4660752"/>
              <a:gd name="connsiteX3-35" fmla="*/ 3744766 w 3847271"/>
              <a:gd name="connsiteY3-36" fmla="*/ 0 h 4660752"/>
              <a:gd name="connsiteX4-37" fmla="*/ 2997159 w 3847271"/>
              <a:gd name="connsiteY4-38" fmla="*/ 747607 h 4660752"/>
              <a:gd name="connsiteX5-39" fmla="*/ 3847271 w 3847271"/>
              <a:gd name="connsiteY5-40" fmla="*/ 1597719 h 4660752"/>
              <a:gd name="connsiteX6-41" fmla="*/ 2621466 w 3847271"/>
              <a:gd name="connsiteY6-42" fmla="*/ 2823524 h 4660752"/>
              <a:gd name="connsiteX7-43" fmla="*/ 2933899 w 3847271"/>
              <a:gd name="connsiteY7-44" fmla="*/ 3135956 h 4660752"/>
              <a:gd name="connsiteX8-45" fmla="*/ 3690884 w 3847271"/>
              <a:gd name="connsiteY8-46" fmla="*/ 2378971 h 4660752"/>
              <a:gd name="connsiteX9-47" fmla="*/ 3690884 w 3847271"/>
              <a:gd name="connsiteY9-48" fmla="*/ 4660752 h 4660752"/>
              <a:gd name="connsiteX10-49" fmla="*/ 0 w 3847271"/>
              <a:gd name="connsiteY10-50" fmla="*/ 4660752 h 4660752"/>
              <a:gd name="connsiteX11-51" fmla="*/ 0 w 3847271"/>
              <a:gd name="connsiteY11-52" fmla="*/ 969868 h 4660752"/>
              <a:gd name="connsiteX0-53" fmla="*/ 0 w 3847271"/>
              <a:gd name="connsiteY0-54" fmla="*/ 969868 h 4660752"/>
              <a:gd name="connsiteX1-55" fmla="*/ 2734487 w 3847271"/>
              <a:gd name="connsiteY1-56" fmla="*/ 969868 h 4660752"/>
              <a:gd name="connsiteX2-57" fmla="*/ 2734487 w 3847271"/>
              <a:gd name="connsiteY2-58" fmla="*/ 0 h 4660752"/>
              <a:gd name="connsiteX3-59" fmla="*/ 3744766 w 3847271"/>
              <a:gd name="connsiteY3-60" fmla="*/ 0 h 4660752"/>
              <a:gd name="connsiteX4-61" fmla="*/ 2997159 w 3847271"/>
              <a:gd name="connsiteY4-62" fmla="*/ 747607 h 4660752"/>
              <a:gd name="connsiteX5-63" fmla="*/ 3847271 w 3847271"/>
              <a:gd name="connsiteY5-64" fmla="*/ 1597719 h 4660752"/>
              <a:gd name="connsiteX6-65" fmla="*/ 2933899 w 3847271"/>
              <a:gd name="connsiteY6-66" fmla="*/ 3135956 h 4660752"/>
              <a:gd name="connsiteX7-67" fmla="*/ 3690884 w 3847271"/>
              <a:gd name="connsiteY7-68" fmla="*/ 2378971 h 4660752"/>
              <a:gd name="connsiteX8-69" fmla="*/ 3690884 w 3847271"/>
              <a:gd name="connsiteY8-70" fmla="*/ 4660752 h 4660752"/>
              <a:gd name="connsiteX9-71" fmla="*/ 0 w 3847271"/>
              <a:gd name="connsiteY9-72" fmla="*/ 4660752 h 4660752"/>
              <a:gd name="connsiteX10-73" fmla="*/ 0 w 3847271"/>
              <a:gd name="connsiteY10-74" fmla="*/ 969868 h 4660752"/>
              <a:gd name="connsiteX0-75" fmla="*/ 0 w 3847271"/>
              <a:gd name="connsiteY0-76" fmla="*/ 969868 h 4660752"/>
              <a:gd name="connsiteX1-77" fmla="*/ 2734487 w 3847271"/>
              <a:gd name="connsiteY1-78" fmla="*/ 969868 h 4660752"/>
              <a:gd name="connsiteX2-79" fmla="*/ 2734487 w 3847271"/>
              <a:gd name="connsiteY2-80" fmla="*/ 0 h 4660752"/>
              <a:gd name="connsiteX3-81" fmla="*/ 3744766 w 3847271"/>
              <a:gd name="connsiteY3-82" fmla="*/ 0 h 4660752"/>
              <a:gd name="connsiteX4-83" fmla="*/ 2997159 w 3847271"/>
              <a:gd name="connsiteY4-84" fmla="*/ 747607 h 4660752"/>
              <a:gd name="connsiteX5-85" fmla="*/ 3847271 w 3847271"/>
              <a:gd name="connsiteY5-86" fmla="*/ 1597719 h 4660752"/>
              <a:gd name="connsiteX6-87" fmla="*/ 3690884 w 3847271"/>
              <a:gd name="connsiteY6-88" fmla="*/ 2378971 h 4660752"/>
              <a:gd name="connsiteX7-89" fmla="*/ 3690884 w 3847271"/>
              <a:gd name="connsiteY7-90" fmla="*/ 4660752 h 4660752"/>
              <a:gd name="connsiteX8-91" fmla="*/ 0 w 3847271"/>
              <a:gd name="connsiteY8-92" fmla="*/ 4660752 h 4660752"/>
              <a:gd name="connsiteX9-93" fmla="*/ 0 w 3847271"/>
              <a:gd name="connsiteY9-94" fmla="*/ 969868 h 4660752"/>
              <a:gd name="connsiteX0-95" fmla="*/ 0 w 3847271"/>
              <a:gd name="connsiteY0-96" fmla="*/ 969868 h 4660752"/>
              <a:gd name="connsiteX1-97" fmla="*/ 2734487 w 3847271"/>
              <a:gd name="connsiteY1-98" fmla="*/ 969868 h 4660752"/>
              <a:gd name="connsiteX2-99" fmla="*/ 2734487 w 3847271"/>
              <a:gd name="connsiteY2-100" fmla="*/ 0 h 4660752"/>
              <a:gd name="connsiteX3-101" fmla="*/ 3744766 w 3847271"/>
              <a:gd name="connsiteY3-102" fmla="*/ 0 h 4660752"/>
              <a:gd name="connsiteX4-103" fmla="*/ 3847271 w 3847271"/>
              <a:gd name="connsiteY4-104" fmla="*/ 1597719 h 4660752"/>
              <a:gd name="connsiteX5-105" fmla="*/ 3690884 w 3847271"/>
              <a:gd name="connsiteY5-106" fmla="*/ 2378971 h 4660752"/>
              <a:gd name="connsiteX6-107" fmla="*/ 3690884 w 3847271"/>
              <a:gd name="connsiteY6-108" fmla="*/ 4660752 h 4660752"/>
              <a:gd name="connsiteX7-109" fmla="*/ 0 w 3847271"/>
              <a:gd name="connsiteY7-110" fmla="*/ 4660752 h 4660752"/>
              <a:gd name="connsiteX8-111" fmla="*/ 0 w 3847271"/>
              <a:gd name="connsiteY8-112" fmla="*/ 969868 h 4660752"/>
              <a:gd name="connsiteX0-113" fmla="*/ 3847271 w 3938711"/>
              <a:gd name="connsiteY0-114" fmla="*/ 1597719 h 4660752"/>
              <a:gd name="connsiteX1-115" fmla="*/ 3690884 w 3938711"/>
              <a:gd name="connsiteY1-116" fmla="*/ 2378971 h 4660752"/>
              <a:gd name="connsiteX2-117" fmla="*/ 3690884 w 3938711"/>
              <a:gd name="connsiteY2-118" fmla="*/ 4660752 h 4660752"/>
              <a:gd name="connsiteX3-119" fmla="*/ 0 w 3938711"/>
              <a:gd name="connsiteY3-120" fmla="*/ 4660752 h 4660752"/>
              <a:gd name="connsiteX4-121" fmla="*/ 0 w 3938711"/>
              <a:gd name="connsiteY4-122" fmla="*/ 969868 h 4660752"/>
              <a:gd name="connsiteX5-123" fmla="*/ 2734487 w 3938711"/>
              <a:gd name="connsiteY5-124" fmla="*/ 969868 h 4660752"/>
              <a:gd name="connsiteX6-125" fmla="*/ 2734487 w 3938711"/>
              <a:gd name="connsiteY6-126" fmla="*/ 0 h 4660752"/>
              <a:gd name="connsiteX7-127" fmla="*/ 3744766 w 3938711"/>
              <a:gd name="connsiteY7-128" fmla="*/ 0 h 4660752"/>
              <a:gd name="connsiteX8-129" fmla="*/ 3938711 w 3938711"/>
              <a:gd name="connsiteY8-130" fmla="*/ 1689159 h 4660752"/>
              <a:gd name="connsiteX0-131" fmla="*/ 3847271 w 3847271"/>
              <a:gd name="connsiteY0-132" fmla="*/ 1597719 h 4660752"/>
              <a:gd name="connsiteX1-133" fmla="*/ 3690884 w 3847271"/>
              <a:gd name="connsiteY1-134" fmla="*/ 2378971 h 4660752"/>
              <a:gd name="connsiteX2-135" fmla="*/ 3690884 w 3847271"/>
              <a:gd name="connsiteY2-136" fmla="*/ 4660752 h 4660752"/>
              <a:gd name="connsiteX3-137" fmla="*/ 0 w 3847271"/>
              <a:gd name="connsiteY3-138" fmla="*/ 4660752 h 4660752"/>
              <a:gd name="connsiteX4-139" fmla="*/ 0 w 3847271"/>
              <a:gd name="connsiteY4-140" fmla="*/ 969868 h 4660752"/>
              <a:gd name="connsiteX5-141" fmla="*/ 2734487 w 3847271"/>
              <a:gd name="connsiteY5-142" fmla="*/ 969868 h 4660752"/>
              <a:gd name="connsiteX6-143" fmla="*/ 2734487 w 3847271"/>
              <a:gd name="connsiteY6-144" fmla="*/ 0 h 4660752"/>
              <a:gd name="connsiteX7-145" fmla="*/ 3744766 w 3847271"/>
              <a:gd name="connsiteY7-146" fmla="*/ 0 h 4660752"/>
              <a:gd name="connsiteX0-147" fmla="*/ 3690884 w 3744766"/>
              <a:gd name="connsiteY0-148" fmla="*/ 2378971 h 4660752"/>
              <a:gd name="connsiteX1-149" fmla="*/ 3690884 w 3744766"/>
              <a:gd name="connsiteY1-150" fmla="*/ 4660752 h 4660752"/>
              <a:gd name="connsiteX2-151" fmla="*/ 0 w 3744766"/>
              <a:gd name="connsiteY2-152" fmla="*/ 4660752 h 4660752"/>
              <a:gd name="connsiteX3-153" fmla="*/ 0 w 3744766"/>
              <a:gd name="connsiteY3-154" fmla="*/ 969868 h 4660752"/>
              <a:gd name="connsiteX4-155" fmla="*/ 2734487 w 3744766"/>
              <a:gd name="connsiteY4-156" fmla="*/ 969868 h 4660752"/>
              <a:gd name="connsiteX5-157" fmla="*/ 2734487 w 3744766"/>
              <a:gd name="connsiteY5-158" fmla="*/ 0 h 4660752"/>
              <a:gd name="connsiteX6-159" fmla="*/ 3744766 w 3744766"/>
              <a:gd name="connsiteY6-160" fmla="*/ 0 h 4660752"/>
            </a:gdLst>
            <a:ahLst/>
            <a:cxnLst>
              <a:cxn ang="0">
                <a:pos x="connsiteX0-147" y="connsiteY0-148"/>
              </a:cxn>
              <a:cxn ang="0">
                <a:pos x="connsiteX1-149" y="connsiteY1-150"/>
              </a:cxn>
              <a:cxn ang="0">
                <a:pos x="connsiteX2-151" y="connsiteY2-152"/>
              </a:cxn>
              <a:cxn ang="0">
                <a:pos x="connsiteX3-153" y="connsiteY3-154"/>
              </a:cxn>
              <a:cxn ang="0">
                <a:pos x="connsiteX4-155" y="connsiteY4-156"/>
              </a:cxn>
              <a:cxn ang="0">
                <a:pos x="connsiteX5-157" y="connsiteY5-158"/>
              </a:cxn>
              <a:cxn ang="0">
                <a:pos x="connsiteX6-159" y="connsiteY6-160"/>
              </a:cxn>
            </a:cxnLst>
            <a:rect l="l" t="t" r="r" b="b"/>
            <a:pathLst>
              <a:path w="3744766" h="4660752">
                <a:moveTo>
                  <a:pt x="3690884" y="2378971"/>
                </a:moveTo>
                <a:lnTo>
                  <a:pt x="3690884" y="4660752"/>
                </a:lnTo>
                <a:lnTo>
                  <a:pt x="0" y="4660752"/>
                </a:lnTo>
                <a:lnTo>
                  <a:pt x="0" y="969868"/>
                </a:lnTo>
                <a:lnTo>
                  <a:pt x="2734487" y="969868"/>
                </a:lnTo>
                <a:lnTo>
                  <a:pt x="2734487" y="0"/>
                </a:lnTo>
                <a:lnTo>
                  <a:pt x="3744766" y="0"/>
                </a:lnTo>
              </a:path>
            </a:pathLst>
          </a:cu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6700609" y="3089823"/>
            <a:ext cx="4872263" cy="1107996"/>
          </a:xfrm>
          <a:prstGeom prst="rect">
            <a:avLst/>
          </a:prstGeom>
          <a:noFill/>
        </p:spPr>
        <p:txBody>
          <a:bodyPr wrap="square" rtlCol="0">
            <a:spAutoFit/>
            <a:scene3d>
              <a:camera prst="orthographicFront"/>
              <a:lightRig rig="threePt" dir="t"/>
            </a:scene3d>
            <a:sp3d contourW="12700"/>
          </a:bodyPr>
          <a:lstStyle/>
          <a:p>
            <a:r>
              <a:rPr lang="en-US" altLang="zh-CN" sz="6600" b="1" dirty="0">
                <a:solidFill>
                  <a:schemeClr val="accent1"/>
                </a:solidFill>
                <a:latin typeface="Times New Roman" panose="02020603050405020304" pitchFamily="18" charset="0"/>
                <a:ea typeface="標楷體" pitchFamily="65" charset="-120"/>
                <a:cs typeface="Times New Roman" panose="02020603050405020304" pitchFamily="18" charset="0"/>
              </a:rPr>
              <a:t>Q&amp;A</a:t>
            </a:r>
          </a:p>
        </p:txBody>
      </p:sp>
      <p:sp>
        <p:nvSpPr>
          <p:cNvPr id="5" name="文字方塊 4"/>
          <p:cNvSpPr txBox="1"/>
          <p:nvPr/>
        </p:nvSpPr>
        <p:spPr>
          <a:xfrm>
            <a:off x="11562080" y="6396990"/>
            <a:ext cx="454025" cy="365760"/>
          </a:xfrm>
          <a:prstGeom prst="rect">
            <a:avLst/>
          </a:prstGeom>
          <a:noFill/>
        </p:spPr>
        <p:txBody>
          <a:bodyPr wrap="square" rtlCol="0">
            <a:spAutoFit/>
          </a:bodyPr>
          <a:lstStyle/>
          <a:p>
            <a:r>
              <a:rPr lang="en-US" altLang="zh-TW" dirty="0">
                <a:latin typeface="Times New Roman" pitchFamily="18" charset="0"/>
              </a:rPr>
              <a:t>52</a:t>
            </a:r>
          </a:p>
        </p:txBody>
      </p:sp>
      <p:pic>
        <p:nvPicPr>
          <p:cNvPr id="9" name="圖片 8">
            <a:extLst>
              <a:ext uri="{FF2B5EF4-FFF2-40B4-BE49-F238E27FC236}">
                <a16:creationId xmlns:a16="http://schemas.microsoft.com/office/drawing/2014/main" id="{C22DAC73-F038-48EE-9065-860D659A2EA9}"/>
              </a:ext>
            </a:extLst>
          </p:cNvPr>
          <p:cNvPicPr>
            <a:picLocks noChangeAspect="1"/>
          </p:cNvPicPr>
          <p:nvPr/>
        </p:nvPicPr>
        <p:blipFill>
          <a:blip r:embed="rId3"/>
          <a:stretch>
            <a:fillRect/>
          </a:stretch>
        </p:blipFill>
        <p:spPr>
          <a:xfrm>
            <a:off x="11440532" y="82983"/>
            <a:ext cx="616128" cy="556885"/>
          </a:xfrm>
          <a:prstGeom prst="rect">
            <a:avLst/>
          </a:prstGeom>
        </p:spPr>
      </p:pic>
    </p:spTree>
    <p:extLst>
      <p:ext uri="{BB962C8B-B14F-4D97-AF65-F5344CB8AC3E}">
        <p14:creationId xmlns:p14="http://schemas.microsoft.com/office/powerpoint/2010/main" val="3896374333"/>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任意多边形 15"/>
          <p:cNvSpPr/>
          <p:nvPr/>
        </p:nvSpPr>
        <p:spPr>
          <a:xfrm rot="2700000">
            <a:off x="3440497" y="759447"/>
            <a:ext cx="3744766" cy="4660752"/>
          </a:xfrm>
          <a:custGeom>
            <a:avLst/>
            <a:gdLst>
              <a:gd name="connsiteX0" fmla="*/ 4143589 w 4175818"/>
              <a:gd name="connsiteY0" fmla="*/ 1926265 h 4660752"/>
              <a:gd name="connsiteX1" fmla="*/ 4159704 w 4175818"/>
              <a:gd name="connsiteY1" fmla="*/ 1910151 h 4660752"/>
              <a:gd name="connsiteX2" fmla="*/ 4175818 w 4175818"/>
              <a:gd name="connsiteY2" fmla="*/ 1926265 h 4660752"/>
              <a:gd name="connsiteX3" fmla="*/ 0 w 4175818"/>
              <a:gd name="connsiteY3" fmla="*/ 969868 h 4660752"/>
              <a:gd name="connsiteX4" fmla="*/ 2734487 w 4175818"/>
              <a:gd name="connsiteY4" fmla="*/ 969868 h 4660752"/>
              <a:gd name="connsiteX5" fmla="*/ 2734487 w 4175818"/>
              <a:gd name="connsiteY5" fmla="*/ 0 h 4660752"/>
              <a:gd name="connsiteX6" fmla="*/ 3744766 w 4175818"/>
              <a:gd name="connsiteY6" fmla="*/ 0 h 4660752"/>
              <a:gd name="connsiteX7" fmla="*/ 2997159 w 4175818"/>
              <a:gd name="connsiteY7" fmla="*/ 747607 h 4660752"/>
              <a:gd name="connsiteX8" fmla="*/ 3847271 w 4175818"/>
              <a:gd name="connsiteY8" fmla="*/ 1597719 h 4660752"/>
              <a:gd name="connsiteX9" fmla="*/ 2621466 w 4175818"/>
              <a:gd name="connsiteY9" fmla="*/ 2823524 h 4660752"/>
              <a:gd name="connsiteX10" fmla="*/ 2933899 w 4175818"/>
              <a:gd name="connsiteY10" fmla="*/ 3135956 h 4660752"/>
              <a:gd name="connsiteX11" fmla="*/ 3690884 w 4175818"/>
              <a:gd name="connsiteY11" fmla="*/ 2378971 h 4660752"/>
              <a:gd name="connsiteX12" fmla="*/ 3690884 w 4175818"/>
              <a:gd name="connsiteY12" fmla="*/ 4660752 h 4660752"/>
              <a:gd name="connsiteX13" fmla="*/ 0 w 4175818"/>
              <a:gd name="connsiteY13" fmla="*/ 4660752 h 4660752"/>
              <a:gd name="connsiteX0-1" fmla="*/ 4175818 w 4175818"/>
              <a:gd name="connsiteY0-2" fmla="*/ 1926265 h 4660752"/>
              <a:gd name="connsiteX1-3" fmla="*/ 4159704 w 4175818"/>
              <a:gd name="connsiteY1-4" fmla="*/ 1910151 h 4660752"/>
              <a:gd name="connsiteX2-5" fmla="*/ 4175818 w 4175818"/>
              <a:gd name="connsiteY2-6" fmla="*/ 1926265 h 4660752"/>
              <a:gd name="connsiteX3-7" fmla="*/ 0 w 4175818"/>
              <a:gd name="connsiteY3-8" fmla="*/ 969868 h 4660752"/>
              <a:gd name="connsiteX4-9" fmla="*/ 2734487 w 4175818"/>
              <a:gd name="connsiteY4-10" fmla="*/ 969868 h 4660752"/>
              <a:gd name="connsiteX5-11" fmla="*/ 2734487 w 4175818"/>
              <a:gd name="connsiteY5-12" fmla="*/ 0 h 4660752"/>
              <a:gd name="connsiteX6-13" fmla="*/ 3744766 w 4175818"/>
              <a:gd name="connsiteY6-14" fmla="*/ 0 h 4660752"/>
              <a:gd name="connsiteX7-15" fmla="*/ 2997159 w 4175818"/>
              <a:gd name="connsiteY7-16" fmla="*/ 747607 h 4660752"/>
              <a:gd name="connsiteX8-17" fmla="*/ 3847271 w 4175818"/>
              <a:gd name="connsiteY8-18" fmla="*/ 1597719 h 4660752"/>
              <a:gd name="connsiteX9-19" fmla="*/ 2621466 w 4175818"/>
              <a:gd name="connsiteY9-20" fmla="*/ 2823524 h 4660752"/>
              <a:gd name="connsiteX10-21" fmla="*/ 2933899 w 4175818"/>
              <a:gd name="connsiteY10-22" fmla="*/ 3135956 h 4660752"/>
              <a:gd name="connsiteX11-23" fmla="*/ 3690884 w 4175818"/>
              <a:gd name="connsiteY11-24" fmla="*/ 2378971 h 4660752"/>
              <a:gd name="connsiteX12-25" fmla="*/ 3690884 w 4175818"/>
              <a:gd name="connsiteY12-26" fmla="*/ 4660752 h 4660752"/>
              <a:gd name="connsiteX13-27" fmla="*/ 0 w 4175818"/>
              <a:gd name="connsiteY13-28" fmla="*/ 4660752 h 4660752"/>
              <a:gd name="connsiteX14" fmla="*/ 0 w 4175818"/>
              <a:gd name="connsiteY14" fmla="*/ 969868 h 4660752"/>
              <a:gd name="connsiteX0-29" fmla="*/ 0 w 3847271"/>
              <a:gd name="connsiteY0-30" fmla="*/ 969868 h 4660752"/>
              <a:gd name="connsiteX1-31" fmla="*/ 2734487 w 3847271"/>
              <a:gd name="connsiteY1-32" fmla="*/ 969868 h 4660752"/>
              <a:gd name="connsiteX2-33" fmla="*/ 2734487 w 3847271"/>
              <a:gd name="connsiteY2-34" fmla="*/ 0 h 4660752"/>
              <a:gd name="connsiteX3-35" fmla="*/ 3744766 w 3847271"/>
              <a:gd name="connsiteY3-36" fmla="*/ 0 h 4660752"/>
              <a:gd name="connsiteX4-37" fmla="*/ 2997159 w 3847271"/>
              <a:gd name="connsiteY4-38" fmla="*/ 747607 h 4660752"/>
              <a:gd name="connsiteX5-39" fmla="*/ 3847271 w 3847271"/>
              <a:gd name="connsiteY5-40" fmla="*/ 1597719 h 4660752"/>
              <a:gd name="connsiteX6-41" fmla="*/ 2621466 w 3847271"/>
              <a:gd name="connsiteY6-42" fmla="*/ 2823524 h 4660752"/>
              <a:gd name="connsiteX7-43" fmla="*/ 2933899 w 3847271"/>
              <a:gd name="connsiteY7-44" fmla="*/ 3135956 h 4660752"/>
              <a:gd name="connsiteX8-45" fmla="*/ 3690884 w 3847271"/>
              <a:gd name="connsiteY8-46" fmla="*/ 2378971 h 4660752"/>
              <a:gd name="connsiteX9-47" fmla="*/ 3690884 w 3847271"/>
              <a:gd name="connsiteY9-48" fmla="*/ 4660752 h 4660752"/>
              <a:gd name="connsiteX10-49" fmla="*/ 0 w 3847271"/>
              <a:gd name="connsiteY10-50" fmla="*/ 4660752 h 4660752"/>
              <a:gd name="connsiteX11-51" fmla="*/ 0 w 3847271"/>
              <a:gd name="connsiteY11-52" fmla="*/ 969868 h 4660752"/>
              <a:gd name="connsiteX0-53" fmla="*/ 0 w 3847271"/>
              <a:gd name="connsiteY0-54" fmla="*/ 969868 h 4660752"/>
              <a:gd name="connsiteX1-55" fmla="*/ 2734487 w 3847271"/>
              <a:gd name="connsiteY1-56" fmla="*/ 969868 h 4660752"/>
              <a:gd name="connsiteX2-57" fmla="*/ 2734487 w 3847271"/>
              <a:gd name="connsiteY2-58" fmla="*/ 0 h 4660752"/>
              <a:gd name="connsiteX3-59" fmla="*/ 3744766 w 3847271"/>
              <a:gd name="connsiteY3-60" fmla="*/ 0 h 4660752"/>
              <a:gd name="connsiteX4-61" fmla="*/ 2997159 w 3847271"/>
              <a:gd name="connsiteY4-62" fmla="*/ 747607 h 4660752"/>
              <a:gd name="connsiteX5-63" fmla="*/ 3847271 w 3847271"/>
              <a:gd name="connsiteY5-64" fmla="*/ 1597719 h 4660752"/>
              <a:gd name="connsiteX6-65" fmla="*/ 2933899 w 3847271"/>
              <a:gd name="connsiteY6-66" fmla="*/ 3135956 h 4660752"/>
              <a:gd name="connsiteX7-67" fmla="*/ 3690884 w 3847271"/>
              <a:gd name="connsiteY7-68" fmla="*/ 2378971 h 4660752"/>
              <a:gd name="connsiteX8-69" fmla="*/ 3690884 w 3847271"/>
              <a:gd name="connsiteY8-70" fmla="*/ 4660752 h 4660752"/>
              <a:gd name="connsiteX9-71" fmla="*/ 0 w 3847271"/>
              <a:gd name="connsiteY9-72" fmla="*/ 4660752 h 4660752"/>
              <a:gd name="connsiteX10-73" fmla="*/ 0 w 3847271"/>
              <a:gd name="connsiteY10-74" fmla="*/ 969868 h 4660752"/>
              <a:gd name="connsiteX0-75" fmla="*/ 0 w 3847271"/>
              <a:gd name="connsiteY0-76" fmla="*/ 969868 h 4660752"/>
              <a:gd name="connsiteX1-77" fmla="*/ 2734487 w 3847271"/>
              <a:gd name="connsiteY1-78" fmla="*/ 969868 h 4660752"/>
              <a:gd name="connsiteX2-79" fmla="*/ 2734487 w 3847271"/>
              <a:gd name="connsiteY2-80" fmla="*/ 0 h 4660752"/>
              <a:gd name="connsiteX3-81" fmla="*/ 3744766 w 3847271"/>
              <a:gd name="connsiteY3-82" fmla="*/ 0 h 4660752"/>
              <a:gd name="connsiteX4-83" fmla="*/ 2997159 w 3847271"/>
              <a:gd name="connsiteY4-84" fmla="*/ 747607 h 4660752"/>
              <a:gd name="connsiteX5-85" fmla="*/ 3847271 w 3847271"/>
              <a:gd name="connsiteY5-86" fmla="*/ 1597719 h 4660752"/>
              <a:gd name="connsiteX6-87" fmla="*/ 3690884 w 3847271"/>
              <a:gd name="connsiteY6-88" fmla="*/ 2378971 h 4660752"/>
              <a:gd name="connsiteX7-89" fmla="*/ 3690884 w 3847271"/>
              <a:gd name="connsiteY7-90" fmla="*/ 4660752 h 4660752"/>
              <a:gd name="connsiteX8-91" fmla="*/ 0 w 3847271"/>
              <a:gd name="connsiteY8-92" fmla="*/ 4660752 h 4660752"/>
              <a:gd name="connsiteX9-93" fmla="*/ 0 w 3847271"/>
              <a:gd name="connsiteY9-94" fmla="*/ 969868 h 4660752"/>
              <a:gd name="connsiteX0-95" fmla="*/ 0 w 3847271"/>
              <a:gd name="connsiteY0-96" fmla="*/ 969868 h 4660752"/>
              <a:gd name="connsiteX1-97" fmla="*/ 2734487 w 3847271"/>
              <a:gd name="connsiteY1-98" fmla="*/ 969868 h 4660752"/>
              <a:gd name="connsiteX2-99" fmla="*/ 2734487 w 3847271"/>
              <a:gd name="connsiteY2-100" fmla="*/ 0 h 4660752"/>
              <a:gd name="connsiteX3-101" fmla="*/ 3744766 w 3847271"/>
              <a:gd name="connsiteY3-102" fmla="*/ 0 h 4660752"/>
              <a:gd name="connsiteX4-103" fmla="*/ 3847271 w 3847271"/>
              <a:gd name="connsiteY4-104" fmla="*/ 1597719 h 4660752"/>
              <a:gd name="connsiteX5-105" fmla="*/ 3690884 w 3847271"/>
              <a:gd name="connsiteY5-106" fmla="*/ 2378971 h 4660752"/>
              <a:gd name="connsiteX6-107" fmla="*/ 3690884 w 3847271"/>
              <a:gd name="connsiteY6-108" fmla="*/ 4660752 h 4660752"/>
              <a:gd name="connsiteX7-109" fmla="*/ 0 w 3847271"/>
              <a:gd name="connsiteY7-110" fmla="*/ 4660752 h 4660752"/>
              <a:gd name="connsiteX8-111" fmla="*/ 0 w 3847271"/>
              <a:gd name="connsiteY8-112" fmla="*/ 969868 h 4660752"/>
              <a:gd name="connsiteX0-113" fmla="*/ 3847271 w 3938711"/>
              <a:gd name="connsiteY0-114" fmla="*/ 1597719 h 4660752"/>
              <a:gd name="connsiteX1-115" fmla="*/ 3690884 w 3938711"/>
              <a:gd name="connsiteY1-116" fmla="*/ 2378971 h 4660752"/>
              <a:gd name="connsiteX2-117" fmla="*/ 3690884 w 3938711"/>
              <a:gd name="connsiteY2-118" fmla="*/ 4660752 h 4660752"/>
              <a:gd name="connsiteX3-119" fmla="*/ 0 w 3938711"/>
              <a:gd name="connsiteY3-120" fmla="*/ 4660752 h 4660752"/>
              <a:gd name="connsiteX4-121" fmla="*/ 0 w 3938711"/>
              <a:gd name="connsiteY4-122" fmla="*/ 969868 h 4660752"/>
              <a:gd name="connsiteX5-123" fmla="*/ 2734487 w 3938711"/>
              <a:gd name="connsiteY5-124" fmla="*/ 969868 h 4660752"/>
              <a:gd name="connsiteX6-125" fmla="*/ 2734487 w 3938711"/>
              <a:gd name="connsiteY6-126" fmla="*/ 0 h 4660752"/>
              <a:gd name="connsiteX7-127" fmla="*/ 3744766 w 3938711"/>
              <a:gd name="connsiteY7-128" fmla="*/ 0 h 4660752"/>
              <a:gd name="connsiteX8-129" fmla="*/ 3938711 w 3938711"/>
              <a:gd name="connsiteY8-130" fmla="*/ 1689159 h 4660752"/>
              <a:gd name="connsiteX0-131" fmla="*/ 3847271 w 3847271"/>
              <a:gd name="connsiteY0-132" fmla="*/ 1597719 h 4660752"/>
              <a:gd name="connsiteX1-133" fmla="*/ 3690884 w 3847271"/>
              <a:gd name="connsiteY1-134" fmla="*/ 2378971 h 4660752"/>
              <a:gd name="connsiteX2-135" fmla="*/ 3690884 w 3847271"/>
              <a:gd name="connsiteY2-136" fmla="*/ 4660752 h 4660752"/>
              <a:gd name="connsiteX3-137" fmla="*/ 0 w 3847271"/>
              <a:gd name="connsiteY3-138" fmla="*/ 4660752 h 4660752"/>
              <a:gd name="connsiteX4-139" fmla="*/ 0 w 3847271"/>
              <a:gd name="connsiteY4-140" fmla="*/ 969868 h 4660752"/>
              <a:gd name="connsiteX5-141" fmla="*/ 2734487 w 3847271"/>
              <a:gd name="connsiteY5-142" fmla="*/ 969868 h 4660752"/>
              <a:gd name="connsiteX6-143" fmla="*/ 2734487 w 3847271"/>
              <a:gd name="connsiteY6-144" fmla="*/ 0 h 4660752"/>
              <a:gd name="connsiteX7-145" fmla="*/ 3744766 w 3847271"/>
              <a:gd name="connsiteY7-146" fmla="*/ 0 h 4660752"/>
              <a:gd name="connsiteX0-147" fmla="*/ 3690884 w 3744766"/>
              <a:gd name="connsiteY0-148" fmla="*/ 2378971 h 4660752"/>
              <a:gd name="connsiteX1-149" fmla="*/ 3690884 w 3744766"/>
              <a:gd name="connsiteY1-150" fmla="*/ 4660752 h 4660752"/>
              <a:gd name="connsiteX2-151" fmla="*/ 0 w 3744766"/>
              <a:gd name="connsiteY2-152" fmla="*/ 4660752 h 4660752"/>
              <a:gd name="connsiteX3-153" fmla="*/ 0 w 3744766"/>
              <a:gd name="connsiteY3-154" fmla="*/ 969868 h 4660752"/>
              <a:gd name="connsiteX4-155" fmla="*/ 2734487 w 3744766"/>
              <a:gd name="connsiteY4-156" fmla="*/ 969868 h 4660752"/>
              <a:gd name="connsiteX5-157" fmla="*/ 2734487 w 3744766"/>
              <a:gd name="connsiteY5-158" fmla="*/ 0 h 4660752"/>
              <a:gd name="connsiteX6-159" fmla="*/ 3744766 w 3744766"/>
              <a:gd name="connsiteY6-160" fmla="*/ 0 h 4660752"/>
            </a:gdLst>
            <a:ahLst/>
            <a:cxnLst>
              <a:cxn ang="0">
                <a:pos x="connsiteX0-147" y="connsiteY0-148"/>
              </a:cxn>
              <a:cxn ang="0">
                <a:pos x="connsiteX1-149" y="connsiteY1-150"/>
              </a:cxn>
              <a:cxn ang="0">
                <a:pos x="connsiteX2-151" y="connsiteY2-152"/>
              </a:cxn>
              <a:cxn ang="0">
                <a:pos x="connsiteX3-153" y="connsiteY3-154"/>
              </a:cxn>
              <a:cxn ang="0">
                <a:pos x="connsiteX4-155" y="connsiteY4-156"/>
              </a:cxn>
              <a:cxn ang="0">
                <a:pos x="connsiteX5-157" y="connsiteY5-158"/>
              </a:cxn>
              <a:cxn ang="0">
                <a:pos x="connsiteX6-159" y="connsiteY6-160"/>
              </a:cxn>
            </a:cxnLst>
            <a:rect l="l" t="t" r="r" b="b"/>
            <a:pathLst>
              <a:path w="3744766" h="4660752">
                <a:moveTo>
                  <a:pt x="3690884" y="2378971"/>
                </a:moveTo>
                <a:lnTo>
                  <a:pt x="3690884" y="4660752"/>
                </a:lnTo>
                <a:lnTo>
                  <a:pt x="0" y="4660752"/>
                </a:lnTo>
                <a:lnTo>
                  <a:pt x="0" y="969868"/>
                </a:lnTo>
                <a:lnTo>
                  <a:pt x="2734487" y="969868"/>
                </a:lnTo>
                <a:lnTo>
                  <a:pt x="2734487" y="0"/>
                </a:lnTo>
                <a:lnTo>
                  <a:pt x="3744766" y="0"/>
                </a:lnTo>
              </a:path>
            </a:pathLst>
          </a:custGeom>
          <a:no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4465594" y="2733571"/>
            <a:ext cx="5304047" cy="1569660"/>
          </a:xfrm>
          <a:prstGeom prst="rect">
            <a:avLst/>
          </a:prstGeom>
          <a:noFill/>
        </p:spPr>
        <p:txBody>
          <a:bodyPr wrap="square" rtlCol="0">
            <a:spAutoFit/>
            <a:scene3d>
              <a:camera prst="orthographicFront"/>
              <a:lightRig rig="threePt" dir="t"/>
            </a:scene3d>
            <a:sp3d contourW="12700"/>
          </a:bodyPr>
          <a:lstStyle/>
          <a:p>
            <a:r>
              <a:rPr lang="en-US" altLang="zh-CN" sz="4800" b="1" dirty="0">
                <a:solidFill>
                  <a:schemeClr val="accent1"/>
                </a:solidFill>
                <a:latin typeface="Times New Roman" pitchFamily="18" charset="0"/>
                <a:ea typeface="標楷體" pitchFamily="65" charset="-120"/>
                <a:cs typeface="Times New Roman" pitchFamily="18" charset="0"/>
              </a:rPr>
              <a:t>Thank you</a:t>
            </a:r>
          </a:p>
          <a:p>
            <a:pPr algn="ctr"/>
            <a:r>
              <a:rPr lang="zh-TW" altLang="en-US" sz="4800" b="1" dirty="0">
                <a:solidFill>
                  <a:schemeClr val="accent1"/>
                </a:solidFill>
                <a:latin typeface="標楷體" pitchFamily="65" charset="-120"/>
                <a:ea typeface="標楷體" pitchFamily="65" charset="-120"/>
                <a:cs typeface="经典综艺体简" panose="02010609000101010101" pitchFamily="49" charset="-122"/>
              </a:rPr>
              <a:t>感謝聆聽</a:t>
            </a:r>
            <a:endParaRPr lang="zh-CN" altLang="en-US" sz="4800" b="1" dirty="0">
              <a:solidFill>
                <a:schemeClr val="accent1"/>
              </a:solidFill>
              <a:latin typeface="標楷體" pitchFamily="65" charset="-120"/>
              <a:ea typeface="標楷體" pitchFamily="65" charset="-120"/>
              <a:cs typeface="经典综艺体简" panose="02010609000101010101" pitchFamily="49" charset="-122"/>
            </a:endParaRPr>
          </a:p>
        </p:txBody>
      </p:sp>
      <p:pic>
        <p:nvPicPr>
          <p:cNvPr id="9" name="圖片 8">
            <a:extLst>
              <a:ext uri="{FF2B5EF4-FFF2-40B4-BE49-F238E27FC236}">
                <a16:creationId xmlns:a16="http://schemas.microsoft.com/office/drawing/2014/main" id="{C22DAC73-F038-48EE-9065-860D659A2EA9}"/>
              </a:ext>
            </a:extLst>
          </p:cNvPr>
          <p:cNvPicPr>
            <a:picLocks noChangeAspect="1"/>
          </p:cNvPicPr>
          <p:nvPr/>
        </p:nvPicPr>
        <p:blipFill>
          <a:blip r:embed="rId3"/>
          <a:stretch>
            <a:fillRect/>
          </a:stretch>
        </p:blipFill>
        <p:spPr>
          <a:xfrm>
            <a:off x="11440532" y="82983"/>
            <a:ext cx="616128" cy="556885"/>
          </a:xfrm>
          <a:prstGeom prst="rect">
            <a:avLst/>
          </a:prstGeom>
        </p:spPr>
      </p:pic>
      <p:sp>
        <p:nvSpPr>
          <p:cNvPr id="10" name="文字方塊 9">
            <a:extLst>
              <a:ext uri="{FF2B5EF4-FFF2-40B4-BE49-F238E27FC236}">
                <a16:creationId xmlns:a16="http://schemas.microsoft.com/office/drawing/2014/main" id="{4DFF9E73-9047-43E7-BDF1-1806E7EF5DD9}"/>
              </a:ext>
            </a:extLst>
          </p:cNvPr>
          <p:cNvSpPr txBox="1"/>
          <p:nvPr/>
        </p:nvSpPr>
        <p:spPr>
          <a:xfrm>
            <a:off x="11632565" y="6396990"/>
            <a:ext cx="424095" cy="369332"/>
          </a:xfrm>
          <a:prstGeom prst="rect">
            <a:avLst/>
          </a:prstGeom>
          <a:noFill/>
        </p:spPr>
        <p:txBody>
          <a:bodyPr wrap="square" rtlCol="0">
            <a:spAutoFit/>
          </a:bodyPr>
          <a:lstStyle/>
          <a:p>
            <a:endParaRPr dirty="0">
              <a:latin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椭圆 33">
            <a:extLst>
              <a:ext uri="{FF2B5EF4-FFF2-40B4-BE49-F238E27FC236}">
                <a16:creationId xmlns:a16="http://schemas.microsoft.com/office/drawing/2014/main" id="{16F6E811-FA35-4468-8B25-E1392ABC1C31}"/>
              </a:ext>
            </a:extLst>
          </p:cNvPr>
          <p:cNvSpPr/>
          <p:nvPr/>
        </p:nvSpPr>
        <p:spPr>
          <a:xfrm>
            <a:off x="10528016" y="4629227"/>
            <a:ext cx="1184874" cy="1206021"/>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20" name="圖片 19">
            <a:extLst>
              <a:ext uri="{FF2B5EF4-FFF2-40B4-BE49-F238E27FC236}">
                <a16:creationId xmlns:a16="http://schemas.microsoft.com/office/drawing/2014/main" id="{4AD633A8-5C28-4AA5-B9B8-872D2D7F4970}"/>
              </a:ext>
            </a:extLst>
          </p:cNvPr>
          <p:cNvPicPr>
            <a:picLocks noChangeAspect="1"/>
          </p:cNvPicPr>
          <p:nvPr/>
        </p:nvPicPr>
        <p:blipFill>
          <a:blip r:embed="rId6"/>
          <a:stretch>
            <a:fillRect/>
          </a:stretch>
        </p:blipFill>
        <p:spPr>
          <a:xfrm>
            <a:off x="11440532" y="82983"/>
            <a:ext cx="616128" cy="556885"/>
          </a:xfrm>
          <a:prstGeom prst="rect">
            <a:avLst/>
          </a:prstGeom>
        </p:spPr>
      </p:pic>
      <p:sp>
        <p:nvSpPr>
          <p:cNvPr id="26" name="iṣḷiḑé">
            <a:extLst>
              <a:ext uri="{FF2B5EF4-FFF2-40B4-BE49-F238E27FC236}">
                <a16:creationId xmlns:a16="http://schemas.microsoft.com/office/drawing/2014/main" id="{85ECFCF8-B6A4-4252-819B-218DA601A853}"/>
              </a:ext>
            </a:extLst>
          </p:cNvPr>
          <p:cNvSpPr/>
          <p:nvPr/>
        </p:nvSpPr>
        <p:spPr bwMode="auto">
          <a:xfrm rot="1333271">
            <a:off x="10725549" y="4749729"/>
            <a:ext cx="696086" cy="8400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tx2">
              <a:lumMod val="40000"/>
              <a:lumOff val="60000"/>
            </a:schemeClr>
          </a:solidFill>
          <a:ln>
            <a:noFill/>
          </a:ln>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7" name="Rectangle 5">
            <a:extLst>
              <a:ext uri="{FF2B5EF4-FFF2-40B4-BE49-F238E27FC236}">
                <a16:creationId xmlns:a16="http://schemas.microsoft.com/office/drawing/2014/main" id="{0459DAD2-8BF6-4E6D-86E6-349E7A4124BB}"/>
              </a:ext>
            </a:extLst>
          </p:cNvPr>
          <p:cNvSpPr>
            <a:spLocks noChangeArrowheads="1"/>
          </p:cNvSpPr>
          <p:nvPr/>
        </p:nvSpPr>
        <p:spPr bwMode="invGray">
          <a:xfrm>
            <a:off x="4459274" y="1955283"/>
            <a:ext cx="2525713" cy="395288"/>
          </a:xfrm>
          <a:prstGeom prst="rect">
            <a:avLst/>
          </a:prstGeom>
          <a:gradFill rotWithShape="1">
            <a:gsLst>
              <a:gs pos="0">
                <a:sysClr val="windowText" lastClr="000000">
                  <a:shade val="51000"/>
                  <a:satMod val="130000"/>
                </a:sysClr>
              </a:gs>
              <a:gs pos="80000">
                <a:sysClr val="windowText" lastClr="000000">
                  <a:shade val="93000"/>
                  <a:satMod val="130000"/>
                </a:sysClr>
              </a:gs>
              <a:gs pos="100000">
                <a:sysClr val="windowText" lastClr="000000">
                  <a:shade val="94000"/>
                  <a:satMod val="135000"/>
                </a:sysClr>
              </a:gs>
            </a:gsLst>
            <a:lin ang="16200000" scaled="0"/>
          </a:gradFill>
          <a:ln w="9525" cap="flat" cmpd="sng" algn="ctr">
            <a:solidFill>
              <a:sysClr val="windowText" lastClr="000000">
                <a:shade val="95000"/>
                <a:satMod val="105000"/>
              </a:sysClr>
            </a:solidFill>
            <a:prstDash val="solid"/>
            <a:headEnd/>
            <a:tailEnd/>
          </a:ln>
          <a:effectLst>
            <a:outerShdw blurRad="40000" dist="23000" dir="5400000" rotWithShape="0">
              <a:srgbClr val="000000">
                <a:alpha val="35000"/>
              </a:srgbClr>
            </a:outerShdw>
          </a:effectLst>
        </p:spPr>
        <p:txBody>
          <a:bodyPr wrap="none" anchor="ctr"/>
          <a:lstStyle/>
          <a:p>
            <a:pPr marL="0" marR="0" lvl="0" indent="0" algn="ctr" defTabSz="762000" eaLnBrk="0" fontAlgn="auto" latinLnBrk="0" hangingPunct="0">
              <a:lnSpc>
                <a:spcPct val="90000"/>
              </a:lnSpc>
              <a:spcBef>
                <a:spcPts val="0"/>
              </a:spcBef>
              <a:spcAft>
                <a:spcPts val="0"/>
              </a:spcAft>
              <a:buClrTx/>
              <a:buSzTx/>
              <a:buFontTx/>
              <a:buNone/>
              <a:tabLst/>
              <a:defRPr/>
            </a:pPr>
            <a:r>
              <a:rPr kumimoji="0" lang="zh-TW" altLang="en-US" sz="1400" b="1" i="0" u="none" strike="noStrike" kern="0" cap="none" spc="0" normalizeH="0" baseline="0" noProof="0" dirty="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總裁室</a:t>
            </a:r>
            <a:endParaRPr kumimoji="0" lang="zh-TW" altLang="en-US" sz="1400" b="0" i="0" u="none" strike="noStrike" kern="0" cap="none" spc="0" normalizeH="0" baseline="0" noProof="0" dirty="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8" name="Rectangle 6">
            <a:extLst>
              <a:ext uri="{FF2B5EF4-FFF2-40B4-BE49-F238E27FC236}">
                <a16:creationId xmlns:a16="http://schemas.microsoft.com/office/drawing/2014/main" id="{9788B867-9AF7-4F17-B199-0B207527C452}"/>
              </a:ext>
            </a:extLst>
          </p:cNvPr>
          <p:cNvSpPr>
            <a:spLocks noChangeArrowheads="1"/>
          </p:cNvSpPr>
          <p:nvPr/>
        </p:nvSpPr>
        <p:spPr bwMode="invGray">
          <a:xfrm>
            <a:off x="4459274" y="1312346"/>
            <a:ext cx="2525713" cy="647700"/>
          </a:xfrm>
          <a:prstGeom prst="rect">
            <a:avLst/>
          </a:prstGeom>
          <a:solidFill>
            <a:srgbClr val="F8F8F8">
              <a:alpha val="63137"/>
            </a:srgbClr>
          </a:solidFill>
          <a:ln w="12700" cap="flat" cmpd="sng" algn="ctr">
            <a:solidFill>
              <a:sysClr val="windowText" lastClr="000000"/>
            </a:solidFill>
            <a:prstDash val="solid"/>
            <a:headEnd/>
            <a:tailEnd/>
          </a:ln>
          <a:effectLst/>
        </p:spPr>
        <p:txBody>
          <a:bodyPr wrap="none" anchor="ctr"/>
          <a:lstStyle/>
          <a:p>
            <a:pPr marL="0" marR="0" lvl="0" indent="0" algn="ctr" defTabSz="762000" eaLnBrk="1" fontAlgn="auto" latinLnBrk="0" hangingPunct="1">
              <a:lnSpc>
                <a:spcPct val="100000"/>
              </a:lnSpc>
              <a:spcBef>
                <a:spcPts val="0"/>
              </a:spcBef>
              <a:spcAft>
                <a:spcPts val="0"/>
              </a:spcAft>
              <a:buClrTx/>
              <a:buSzTx/>
              <a:buFontTx/>
              <a:buNone/>
              <a:tabLst/>
              <a:defRPr/>
            </a:pP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葉培城 </a:t>
            </a:r>
            <a:r>
              <a:rPr kumimoji="0" lang="en-US" altLang="zh-TW"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總裁</a:t>
            </a:r>
            <a:endParaRPr kumimoji="0" lang="en-US" altLang="zh-TW"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ctr" defTabSz="762000" eaLnBrk="1" fontAlgn="auto" latinLnBrk="0" hangingPunct="1">
              <a:lnSpc>
                <a:spcPct val="100000"/>
              </a:lnSpc>
              <a:spcBef>
                <a:spcPts val="0"/>
              </a:spcBef>
              <a:spcAft>
                <a:spcPts val="0"/>
              </a:spcAft>
              <a:buClrTx/>
              <a:buSzTx/>
              <a:buFontTx/>
              <a:buNone/>
              <a:tabLst/>
              <a:defRPr/>
            </a:pP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劉明雄 </a:t>
            </a:r>
            <a:r>
              <a:rPr kumimoji="0" lang="en-US" altLang="zh-TW" sz="1600" b="0"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en-US" altLang="zh-TW"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執行副總裁</a:t>
            </a:r>
          </a:p>
        </p:txBody>
      </p:sp>
      <p:cxnSp>
        <p:nvCxnSpPr>
          <p:cNvPr id="19" name="AutoShape 37">
            <a:extLst>
              <a:ext uri="{FF2B5EF4-FFF2-40B4-BE49-F238E27FC236}">
                <a16:creationId xmlns:a16="http://schemas.microsoft.com/office/drawing/2014/main" id="{45F2C2EB-7784-4110-8D96-67E329C61231}"/>
              </a:ext>
            </a:extLst>
          </p:cNvPr>
          <p:cNvCxnSpPr>
            <a:cxnSpLocks noChangeShapeType="1"/>
            <a:stCxn id="17" idx="2"/>
            <a:endCxn id="40" idx="1"/>
          </p:cNvCxnSpPr>
          <p:nvPr/>
        </p:nvCxnSpPr>
        <p:spPr bwMode="auto">
          <a:xfrm rot="5400000">
            <a:off x="3226580" y="670203"/>
            <a:ext cx="815975" cy="4176712"/>
          </a:xfrm>
          <a:prstGeom prst="bentConnector4">
            <a:avLst>
              <a:gd name="adj1" fmla="val 31241"/>
              <a:gd name="adj2" fmla="val 105472"/>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miter lim="800000"/>
                <a:headEnd/>
                <a:tailEnd/>
              </a14:hiddenLine>
            </a:ext>
          </a:extLst>
        </p:spPr>
      </p:cxnSp>
      <p:cxnSp>
        <p:nvCxnSpPr>
          <p:cNvPr id="21" name="AutoShape 54">
            <a:extLst>
              <a:ext uri="{FF2B5EF4-FFF2-40B4-BE49-F238E27FC236}">
                <a16:creationId xmlns:a16="http://schemas.microsoft.com/office/drawing/2014/main" id="{5D620385-3012-410A-987C-464884FFA9F9}"/>
              </a:ext>
            </a:extLst>
          </p:cNvPr>
          <p:cNvCxnSpPr>
            <a:cxnSpLocks noChangeShapeType="1"/>
          </p:cNvCxnSpPr>
          <p:nvPr/>
        </p:nvCxnSpPr>
        <p:spPr bwMode="invGray">
          <a:xfrm>
            <a:off x="5721337" y="2320408"/>
            <a:ext cx="1587" cy="288925"/>
          </a:xfrm>
          <a:prstGeom prst="straightConnector1">
            <a:avLst/>
          </a:prstGeom>
          <a:noFill/>
          <a:ln w="9525" cap="flat" cmpd="sng" algn="ctr">
            <a:solidFill>
              <a:sysClr val="windowText" lastClr="000000">
                <a:shade val="95000"/>
                <a:satMod val="105000"/>
              </a:sysClr>
            </a:solidFill>
            <a:prstDash val="solid"/>
            <a:headEnd/>
            <a:tailEnd/>
          </a:ln>
          <a:effectLst/>
        </p:spPr>
      </p:cxnSp>
      <p:grpSp>
        <p:nvGrpSpPr>
          <p:cNvPr id="22" name="群組 55">
            <a:extLst>
              <a:ext uri="{FF2B5EF4-FFF2-40B4-BE49-F238E27FC236}">
                <a16:creationId xmlns:a16="http://schemas.microsoft.com/office/drawing/2014/main" id="{C94DA8C7-4E76-4F70-8373-BCA2A1F93A62}"/>
              </a:ext>
            </a:extLst>
          </p:cNvPr>
          <p:cNvGrpSpPr>
            <a:grpSpLocks/>
          </p:cNvGrpSpPr>
          <p:nvPr/>
        </p:nvGrpSpPr>
        <p:grpSpPr bwMode="auto">
          <a:xfrm>
            <a:off x="4503724" y="4120633"/>
            <a:ext cx="2527300" cy="971550"/>
            <a:chOff x="3381375" y="4341812"/>
            <a:chExt cx="2527300" cy="972064"/>
          </a:xfrm>
        </p:grpSpPr>
        <p:sp>
          <p:nvSpPr>
            <p:cNvPr id="23" name="Rectangle 9">
              <a:extLst>
                <a:ext uri="{FF2B5EF4-FFF2-40B4-BE49-F238E27FC236}">
                  <a16:creationId xmlns:a16="http://schemas.microsoft.com/office/drawing/2014/main" id="{C9CFD0C1-2F16-43F9-81D7-D55AE3145D2D}"/>
                </a:ext>
              </a:extLst>
            </p:cNvPr>
            <p:cNvSpPr>
              <a:spLocks noChangeArrowheads="1"/>
            </p:cNvSpPr>
            <p:nvPr/>
          </p:nvSpPr>
          <p:spPr bwMode="invGray">
            <a:xfrm>
              <a:off x="3381375" y="4341812"/>
              <a:ext cx="2527300" cy="648043"/>
            </a:xfrm>
            <a:prstGeom prst="rect">
              <a:avLst/>
            </a:prstGeom>
            <a:noFill/>
            <a:ln w="3175" cap="flat" cmpd="sng" algn="ctr">
              <a:solidFill>
                <a:sysClr val="windowText" lastClr="000000">
                  <a:lumMod val="50000"/>
                  <a:lumOff val="50000"/>
                </a:sysClr>
              </a:solidFill>
              <a:prstDash val="solid"/>
              <a:headEnd/>
              <a:tailEnd/>
            </a:ln>
            <a:effectLst/>
          </p:spPr>
          <p:txBody>
            <a:bodyPr wrap="none" anchor="ctr"/>
            <a:lstStyle/>
            <a:p>
              <a:pPr marL="0" marR="0" lvl="0" indent="0" algn="ctr" defTabSz="762000" eaLnBrk="0" fontAlgn="auto" latinLnBrk="0" hangingPunct="0">
                <a:lnSpc>
                  <a:spcPct val="90000"/>
                </a:lnSpc>
                <a:spcBef>
                  <a:spcPts val="0"/>
                </a:spcBef>
                <a:spcAft>
                  <a:spcPts val="0"/>
                </a:spcAft>
                <a:buClrTx/>
                <a:buSzTx/>
                <a:buFontTx/>
                <a:buNone/>
                <a:tabLst/>
                <a:defRPr/>
              </a:pP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李宜泰 </a:t>
              </a:r>
              <a:r>
                <a:rPr kumimoji="0" lang="en-US" altLang="zh-TW" sz="1600" b="0"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en-US" altLang="zh-TW"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總經理</a:t>
              </a:r>
            </a:p>
          </p:txBody>
        </p:sp>
        <p:sp>
          <p:nvSpPr>
            <p:cNvPr id="24" name="Rectangle 8">
              <a:extLst>
                <a:ext uri="{FF2B5EF4-FFF2-40B4-BE49-F238E27FC236}">
                  <a16:creationId xmlns:a16="http://schemas.microsoft.com/office/drawing/2014/main" id="{9F7A8254-F626-4B0F-A2A9-D5522E244583}"/>
                </a:ext>
              </a:extLst>
            </p:cNvPr>
            <p:cNvSpPr>
              <a:spLocks noChangeArrowheads="1"/>
            </p:cNvSpPr>
            <p:nvPr/>
          </p:nvSpPr>
          <p:spPr bwMode="invGray">
            <a:xfrm>
              <a:off x="3381375" y="4918380"/>
              <a:ext cx="2527300" cy="395496"/>
            </a:xfrm>
            <a:prstGeom prst="rect">
              <a:avLst/>
            </a:prstGeom>
            <a:gradFill rotWithShape="1">
              <a:gsLst>
                <a:gs pos="0">
                  <a:sysClr val="windowText" lastClr="000000">
                    <a:shade val="51000"/>
                    <a:satMod val="130000"/>
                  </a:sysClr>
                </a:gs>
                <a:gs pos="80000">
                  <a:sysClr val="windowText" lastClr="000000">
                    <a:shade val="93000"/>
                    <a:satMod val="130000"/>
                  </a:sysClr>
                </a:gs>
                <a:gs pos="100000">
                  <a:sysClr val="windowText" lastClr="000000">
                    <a:shade val="94000"/>
                    <a:satMod val="135000"/>
                  </a:sysClr>
                </a:gs>
              </a:gsLst>
              <a:lin ang="16200000" scaled="0"/>
            </a:gradFill>
            <a:ln w="9525" cap="flat" cmpd="sng" algn="ctr">
              <a:solidFill>
                <a:sysClr val="windowText" lastClr="000000">
                  <a:shade val="95000"/>
                  <a:satMod val="105000"/>
                </a:sysClr>
              </a:solidFill>
              <a:prstDash val="solid"/>
              <a:headEnd/>
              <a:tailEnd/>
            </a:ln>
            <a:effectLst>
              <a:outerShdw blurRad="40000" dist="23000" dir="5400000" rotWithShape="0">
                <a:srgbClr val="000000">
                  <a:alpha val="35000"/>
                </a:srgbClr>
              </a:outerShdw>
            </a:effectLst>
          </p:spPr>
          <p:txBody>
            <a:bodyPr wrap="none" anchor="ctr"/>
            <a:lstStyle/>
            <a:p>
              <a:pPr marL="0" marR="0" lvl="0" indent="0" algn="ctr" defTabSz="762000" eaLnBrk="0" fontAlgn="auto" latinLnBrk="0" hangingPunct="0">
                <a:lnSpc>
                  <a:spcPct val="90000"/>
                </a:lnSpc>
                <a:spcBef>
                  <a:spcPts val="0"/>
                </a:spcBef>
                <a:spcAft>
                  <a:spcPts val="0"/>
                </a:spcAft>
                <a:buClrTx/>
                <a:buSzTx/>
                <a:buFontTx/>
                <a:buNone/>
                <a:tabLst/>
                <a:defRPr/>
              </a:pPr>
              <a:r>
                <a:rPr kumimoji="0" lang="en-US" altLang="zh-TW" sz="1400" b="1" i="0" u="none" strike="noStrike" kern="0" cap="none" spc="0" normalizeH="0" baseline="0" noProof="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en-US" sz="1400" b="1" i="0" u="none" strike="noStrike" kern="0" cap="none" spc="0" normalizeH="0" baseline="0" noProof="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網通事業群</a:t>
              </a:r>
            </a:p>
          </p:txBody>
        </p:sp>
      </p:grpSp>
      <p:grpSp>
        <p:nvGrpSpPr>
          <p:cNvPr id="25" name="群組 50">
            <a:extLst>
              <a:ext uri="{FF2B5EF4-FFF2-40B4-BE49-F238E27FC236}">
                <a16:creationId xmlns:a16="http://schemas.microsoft.com/office/drawing/2014/main" id="{C6406C05-9D9E-4600-BF62-3C6D960B68E9}"/>
              </a:ext>
            </a:extLst>
          </p:cNvPr>
          <p:cNvGrpSpPr>
            <a:grpSpLocks/>
          </p:cNvGrpSpPr>
          <p:nvPr/>
        </p:nvGrpSpPr>
        <p:grpSpPr bwMode="auto">
          <a:xfrm>
            <a:off x="4494199" y="5344596"/>
            <a:ext cx="2530475" cy="973137"/>
            <a:chOff x="452438" y="3786190"/>
            <a:chExt cx="2741612" cy="972065"/>
          </a:xfrm>
        </p:grpSpPr>
        <p:sp>
          <p:nvSpPr>
            <p:cNvPr id="28" name="Rectangle 12">
              <a:extLst>
                <a:ext uri="{FF2B5EF4-FFF2-40B4-BE49-F238E27FC236}">
                  <a16:creationId xmlns:a16="http://schemas.microsoft.com/office/drawing/2014/main" id="{063CD018-2CAA-43C5-9BE9-74408BACAB34}"/>
                </a:ext>
              </a:extLst>
            </p:cNvPr>
            <p:cNvSpPr>
              <a:spLocks noChangeArrowheads="1"/>
            </p:cNvSpPr>
            <p:nvPr/>
          </p:nvSpPr>
          <p:spPr bwMode="invGray">
            <a:xfrm>
              <a:off x="457598" y="3786190"/>
              <a:ext cx="2736452" cy="648572"/>
            </a:xfrm>
            <a:prstGeom prst="rect">
              <a:avLst/>
            </a:prstGeom>
            <a:noFill/>
            <a:ln w="3175" cap="flat" cmpd="sng" algn="ctr">
              <a:solidFill>
                <a:sysClr val="windowText" lastClr="000000">
                  <a:lumMod val="50000"/>
                  <a:lumOff val="50000"/>
                </a:sysClr>
              </a:solidFill>
              <a:prstDash val="solid"/>
              <a:headEnd/>
              <a:tailEnd/>
            </a:ln>
            <a:effectLst/>
          </p:spPr>
          <p:txBody>
            <a:bodyPr wrap="none" anchor="ctr"/>
            <a:lstStyle/>
            <a:p>
              <a:pPr marL="0" marR="0" lvl="0" indent="0" algn="ctr" defTabSz="762000" eaLnBrk="1" fontAlgn="auto" latinLnBrk="0" hangingPunct="1">
                <a:lnSpc>
                  <a:spcPct val="100000"/>
                </a:lnSpc>
                <a:spcBef>
                  <a:spcPts val="0"/>
                </a:spcBef>
                <a:spcAft>
                  <a:spcPts val="0"/>
                </a:spcAft>
                <a:buClrTx/>
                <a:buSzTx/>
                <a:buFontTx/>
                <a:buNone/>
                <a:tabLst/>
                <a:defRPr/>
              </a:pP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曾俊明 </a:t>
              </a:r>
              <a:r>
                <a:rPr kumimoji="0" lang="en-US" altLang="zh-TW" sz="1600" b="0"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資深副總裁</a:t>
              </a:r>
              <a:endParaRPr kumimoji="0" lang="en-US" altLang="zh-TW"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ctr" defTabSz="762000" eaLnBrk="1" fontAlgn="auto" latinLnBrk="0" hangingPunct="1">
                <a:lnSpc>
                  <a:spcPct val="100000"/>
                </a:lnSpc>
                <a:spcBef>
                  <a:spcPts val="0"/>
                </a:spcBef>
                <a:spcAft>
                  <a:spcPts val="0"/>
                </a:spcAft>
                <a:buClrTx/>
                <a:buSzTx/>
                <a:buFontTx/>
                <a:buNone/>
                <a:tabLst/>
                <a:defRPr/>
              </a:pP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孟憲明 </a:t>
              </a:r>
              <a:r>
                <a:rPr kumimoji="0" lang="en-US" altLang="zh-TW"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總經理</a:t>
              </a:r>
            </a:p>
          </p:txBody>
        </p:sp>
        <p:sp>
          <p:nvSpPr>
            <p:cNvPr id="29" name="Rectangle 11">
              <a:extLst>
                <a:ext uri="{FF2B5EF4-FFF2-40B4-BE49-F238E27FC236}">
                  <a16:creationId xmlns:a16="http://schemas.microsoft.com/office/drawing/2014/main" id="{E00DE6E0-DB45-477E-8B84-EAABD6AB94F0}"/>
                </a:ext>
              </a:extLst>
            </p:cNvPr>
            <p:cNvSpPr>
              <a:spLocks noChangeArrowheads="1"/>
            </p:cNvSpPr>
            <p:nvPr/>
          </p:nvSpPr>
          <p:spPr bwMode="invGray">
            <a:xfrm>
              <a:off x="452438" y="4361817"/>
              <a:ext cx="2736453" cy="396438"/>
            </a:xfrm>
            <a:prstGeom prst="rect">
              <a:avLst/>
            </a:prstGeom>
            <a:gradFill rotWithShape="1">
              <a:gsLst>
                <a:gs pos="0">
                  <a:sysClr val="windowText" lastClr="000000">
                    <a:shade val="51000"/>
                    <a:satMod val="130000"/>
                  </a:sysClr>
                </a:gs>
                <a:gs pos="80000">
                  <a:sysClr val="windowText" lastClr="000000">
                    <a:shade val="93000"/>
                    <a:satMod val="130000"/>
                  </a:sysClr>
                </a:gs>
                <a:gs pos="100000">
                  <a:sysClr val="windowText" lastClr="000000">
                    <a:shade val="94000"/>
                    <a:satMod val="135000"/>
                  </a:sysClr>
                </a:gs>
              </a:gsLst>
              <a:lin ang="16200000" scaled="0"/>
            </a:gradFill>
            <a:ln w="9525" cap="flat" cmpd="sng" algn="ctr">
              <a:solidFill>
                <a:sysClr val="windowText" lastClr="000000">
                  <a:shade val="95000"/>
                  <a:satMod val="105000"/>
                </a:sysClr>
              </a:solidFill>
              <a:prstDash val="solid"/>
              <a:headEnd/>
              <a:tailEnd/>
            </a:ln>
            <a:effectLst>
              <a:outerShdw blurRad="40000" dist="23000" dir="5400000" rotWithShape="0">
                <a:srgbClr val="000000">
                  <a:alpha val="35000"/>
                </a:srgbClr>
              </a:outerShdw>
            </a:effectLst>
          </p:spPr>
          <p:txBody>
            <a:bodyPr wrap="none" anchor="ctr"/>
            <a:lstStyle/>
            <a:p>
              <a:pPr marL="0" marR="0" lvl="0" indent="0" algn="ctr" defTabSz="762000" eaLnBrk="0" fontAlgn="auto" latinLnBrk="0" hangingPunct="0">
                <a:lnSpc>
                  <a:spcPct val="90000"/>
                </a:lnSpc>
                <a:spcBef>
                  <a:spcPts val="0"/>
                </a:spcBef>
                <a:spcAft>
                  <a:spcPts val="0"/>
                </a:spcAft>
                <a:buClrTx/>
                <a:buSzTx/>
                <a:buFontTx/>
                <a:buNone/>
                <a:tabLst/>
                <a:defRPr/>
              </a:pPr>
              <a:r>
                <a:rPr kumimoji="0" lang="zh-TW" altLang="en-US" sz="1400" b="1" i="0" u="none" strike="noStrike" kern="0" cap="none" spc="0" normalizeH="0" baseline="0" noProof="0" dirty="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製造事業群  </a:t>
              </a:r>
            </a:p>
          </p:txBody>
        </p:sp>
      </p:grpSp>
      <p:grpSp>
        <p:nvGrpSpPr>
          <p:cNvPr id="30" name="群組 51">
            <a:extLst>
              <a:ext uri="{FF2B5EF4-FFF2-40B4-BE49-F238E27FC236}">
                <a16:creationId xmlns:a16="http://schemas.microsoft.com/office/drawing/2014/main" id="{AFE206E4-CEFF-4AF9-B9E2-82C163319CAE}"/>
              </a:ext>
            </a:extLst>
          </p:cNvPr>
          <p:cNvGrpSpPr>
            <a:grpSpLocks/>
          </p:cNvGrpSpPr>
          <p:nvPr/>
        </p:nvGrpSpPr>
        <p:grpSpPr bwMode="auto">
          <a:xfrm>
            <a:off x="1552562" y="4120633"/>
            <a:ext cx="2528887" cy="971550"/>
            <a:chOff x="457200" y="4764087"/>
            <a:chExt cx="2740025" cy="972065"/>
          </a:xfrm>
        </p:grpSpPr>
        <p:sp>
          <p:nvSpPr>
            <p:cNvPr id="31" name="Rectangle 15">
              <a:extLst>
                <a:ext uri="{FF2B5EF4-FFF2-40B4-BE49-F238E27FC236}">
                  <a16:creationId xmlns:a16="http://schemas.microsoft.com/office/drawing/2014/main" id="{9E16ABD8-1542-446D-A9DD-93ED8F6FBCBD}"/>
                </a:ext>
              </a:extLst>
            </p:cNvPr>
            <p:cNvSpPr>
              <a:spLocks noChangeArrowheads="1"/>
            </p:cNvSpPr>
            <p:nvPr/>
          </p:nvSpPr>
          <p:spPr bwMode="invGray">
            <a:xfrm>
              <a:off x="457200" y="4764087"/>
              <a:ext cx="2736585" cy="611512"/>
            </a:xfrm>
            <a:prstGeom prst="rect">
              <a:avLst/>
            </a:prstGeom>
            <a:noFill/>
            <a:ln w="3175" cap="flat" cmpd="sng" algn="ctr">
              <a:solidFill>
                <a:sysClr val="windowText" lastClr="000000">
                  <a:lumMod val="50000"/>
                  <a:lumOff val="50000"/>
                </a:sysClr>
              </a:solidFill>
              <a:prstDash val="solid"/>
              <a:headEnd/>
              <a:tailEnd/>
            </a:ln>
            <a:effectLst/>
          </p:spPr>
          <p:txBody>
            <a:bodyPr wrap="none" anchor="ctr"/>
            <a:lstStyle/>
            <a:p>
              <a:pPr marL="0" marR="0" lvl="0" indent="0" algn="ctr" defTabSz="762000" eaLnBrk="0" fontAlgn="auto" latinLnBrk="0" hangingPunct="0">
                <a:lnSpc>
                  <a:spcPct val="100000"/>
                </a:lnSpc>
                <a:spcBef>
                  <a:spcPts val="0"/>
                </a:spcBef>
                <a:spcAft>
                  <a:spcPts val="0"/>
                </a:spcAft>
                <a:buClrTx/>
                <a:buSzTx/>
                <a:buFontTx/>
                <a:buNone/>
                <a:tabLst/>
                <a:defRPr/>
              </a:pP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林志青 </a:t>
              </a:r>
              <a:r>
                <a:rPr kumimoji="0" lang="en-US" altLang="zh-TW"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協理</a:t>
              </a:r>
              <a:endParaRPr kumimoji="0" lang="en-US" altLang="zh-TW"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ctr" defTabSz="762000" eaLnBrk="0" fontAlgn="auto" latinLnBrk="0" hangingPunct="0">
                <a:lnSpc>
                  <a:spcPct val="100000"/>
                </a:lnSpc>
                <a:spcBef>
                  <a:spcPts val="0"/>
                </a:spcBef>
                <a:spcAft>
                  <a:spcPts val="0"/>
                </a:spcAft>
                <a:buClrTx/>
                <a:buSzTx/>
                <a:buFontTx/>
                <a:buNone/>
                <a:tabLst/>
                <a:defRPr/>
              </a:pP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陳正峰 </a:t>
              </a:r>
              <a:r>
                <a:rPr kumimoji="0" lang="en-US" altLang="zh-TW"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資深處長</a:t>
              </a:r>
              <a:endParaRPr kumimoji="0" lang="en-US" altLang="zh-TW"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2" name="Rectangle 14">
              <a:extLst>
                <a:ext uri="{FF2B5EF4-FFF2-40B4-BE49-F238E27FC236}">
                  <a16:creationId xmlns:a16="http://schemas.microsoft.com/office/drawing/2014/main" id="{A255A1D5-8ACD-4ECD-A1DD-DFC0894F51BB}"/>
                </a:ext>
              </a:extLst>
            </p:cNvPr>
            <p:cNvSpPr>
              <a:spLocks noChangeArrowheads="1"/>
            </p:cNvSpPr>
            <p:nvPr/>
          </p:nvSpPr>
          <p:spPr bwMode="invGray">
            <a:xfrm>
              <a:off x="460640" y="5340655"/>
              <a:ext cx="2736585" cy="395497"/>
            </a:xfrm>
            <a:prstGeom prst="rect">
              <a:avLst/>
            </a:prstGeom>
            <a:gradFill rotWithShape="1">
              <a:gsLst>
                <a:gs pos="0">
                  <a:sysClr val="windowText" lastClr="000000">
                    <a:shade val="51000"/>
                    <a:satMod val="130000"/>
                  </a:sysClr>
                </a:gs>
                <a:gs pos="80000">
                  <a:sysClr val="windowText" lastClr="000000">
                    <a:shade val="93000"/>
                    <a:satMod val="130000"/>
                  </a:sysClr>
                </a:gs>
                <a:gs pos="100000">
                  <a:sysClr val="windowText" lastClr="000000">
                    <a:shade val="94000"/>
                    <a:satMod val="135000"/>
                  </a:sysClr>
                </a:gs>
              </a:gsLst>
              <a:lin ang="16200000" scaled="0"/>
            </a:gradFill>
            <a:ln w="9525" cap="flat" cmpd="sng" algn="ctr">
              <a:solidFill>
                <a:sysClr val="windowText" lastClr="000000">
                  <a:shade val="95000"/>
                  <a:satMod val="105000"/>
                </a:sysClr>
              </a:solidFill>
              <a:prstDash val="solid"/>
              <a:headEnd/>
              <a:tailEnd/>
            </a:ln>
            <a:effectLst>
              <a:outerShdw blurRad="40000" dist="23000" dir="5400000" rotWithShape="0">
                <a:srgbClr val="000000">
                  <a:alpha val="35000"/>
                </a:srgbClr>
              </a:outerShdw>
            </a:effectLst>
          </p:spPr>
          <p:txBody>
            <a:bodyPr wrap="none" anchor="ctr"/>
            <a:lstStyle/>
            <a:p>
              <a:pPr marL="0" marR="0" lvl="0" indent="0" algn="ctr" defTabSz="762000" eaLnBrk="0" fontAlgn="auto" latinLnBrk="0" hangingPunct="0">
                <a:lnSpc>
                  <a:spcPct val="9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en-US" sz="1400" b="1" i="0" u="none" strike="noStrike" kern="0" cap="none" spc="0" normalizeH="0" baseline="0" noProof="0" dirty="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客戶服務中心</a:t>
              </a:r>
            </a:p>
          </p:txBody>
        </p:sp>
      </p:grpSp>
      <p:grpSp>
        <p:nvGrpSpPr>
          <p:cNvPr id="33" name="群組 48">
            <a:extLst>
              <a:ext uri="{FF2B5EF4-FFF2-40B4-BE49-F238E27FC236}">
                <a16:creationId xmlns:a16="http://schemas.microsoft.com/office/drawing/2014/main" id="{BCD82B80-5F90-4887-8F0C-68A47388533D}"/>
              </a:ext>
            </a:extLst>
          </p:cNvPr>
          <p:cNvGrpSpPr>
            <a:grpSpLocks/>
          </p:cNvGrpSpPr>
          <p:nvPr/>
        </p:nvGrpSpPr>
        <p:grpSpPr bwMode="auto">
          <a:xfrm>
            <a:off x="1546212" y="5344596"/>
            <a:ext cx="2525712" cy="973137"/>
            <a:chOff x="422275" y="2270124"/>
            <a:chExt cx="2525713" cy="972064"/>
          </a:xfrm>
        </p:grpSpPr>
        <p:sp>
          <p:nvSpPr>
            <p:cNvPr id="34" name="Rectangle 17">
              <a:extLst>
                <a:ext uri="{FF2B5EF4-FFF2-40B4-BE49-F238E27FC236}">
                  <a16:creationId xmlns:a16="http://schemas.microsoft.com/office/drawing/2014/main" id="{3EAD542C-8DEB-4385-8058-99B1F6B911A4}"/>
                </a:ext>
              </a:extLst>
            </p:cNvPr>
            <p:cNvSpPr>
              <a:spLocks noChangeArrowheads="1"/>
            </p:cNvSpPr>
            <p:nvPr/>
          </p:nvSpPr>
          <p:spPr bwMode="invGray">
            <a:xfrm>
              <a:off x="422275" y="2270124"/>
              <a:ext cx="2525713" cy="648571"/>
            </a:xfrm>
            <a:prstGeom prst="rect">
              <a:avLst/>
            </a:prstGeom>
            <a:noFill/>
            <a:ln w="3175" cap="flat" cmpd="sng" algn="ctr">
              <a:solidFill>
                <a:sysClr val="windowText" lastClr="000000">
                  <a:lumMod val="50000"/>
                  <a:lumOff val="50000"/>
                </a:sysClr>
              </a:solidFill>
              <a:prstDash val="solid"/>
              <a:headEnd/>
              <a:tailEnd/>
            </a:ln>
            <a:effectLst/>
          </p:spPr>
          <p:txBody>
            <a:bodyPr wrap="none" anchor="ctr"/>
            <a:lstStyle/>
            <a:p>
              <a:pPr marL="0" marR="0" lvl="0" indent="0" algn="ctr" defTabSz="762000" eaLnBrk="1" fontAlgn="auto" latinLnBrk="0" hangingPunct="1">
                <a:lnSpc>
                  <a:spcPct val="100000"/>
                </a:lnSpc>
                <a:spcBef>
                  <a:spcPts val="0"/>
                </a:spcBef>
                <a:spcAft>
                  <a:spcPts val="0"/>
                </a:spcAft>
                <a:buClrTx/>
                <a:buSzTx/>
                <a:buFontTx/>
                <a:buNone/>
                <a:tabLst/>
                <a:defRPr/>
              </a:pP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白光華 </a:t>
              </a:r>
              <a:r>
                <a:rPr kumimoji="0" lang="en-US" altLang="zh-TW"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營運長</a:t>
              </a:r>
            </a:p>
          </p:txBody>
        </p:sp>
        <p:sp>
          <p:nvSpPr>
            <p:cNvPr id="35" name="Rectangle 18">
              <a:extLst>
                <a:ext uri="{FF2B5EF4-FFF2-40B4-BE49-F238E27FC236}">
                  <a16:creationId xmlns:a16="http://schemas.microsoft.com/office/drawing/2014/main" id="{0A02624A-6984-45D6-ACDD-F1D2312D9404}"/>
                </a:ext>
              </a:extLst>
            </p:cNvPr>
            <p:cNvSpPr>
              <a:spLocks noChangeArrowheads="1"/>
            </p:cNvSpPr>
            <p:nvPr/>
          </p:nvSpPr>
          <p:spPr bwMode="invGray">
            <a:xfrm>
              <a:off x="422275" y="2845751"/>
              <a:ext cx="2525713" cy="396437"/>
            </a:xfrm>
            <a:prstGeom prst="rect">
              <a:avLst/>
            </a:prstGeom>
            <a:gradFill rotWithShape="1">
              <a:gsLst>
                <a:gs pos="0">
                  <a:sysClr val="windowText" lastClr="000000">
                    <a:shade val="51000"/>
                    <a:satMod val="130000"/>
                  </a:sysClr>
                </a:gs>
                <a:gs pos="80000">
                  <a:sysClr val="windowText" lastClr="000000">
                    <a:shade val="93000"/>
                    <a:satMod val="130000"/>
                  </a:sysClr>
                </a:gs>
                <a:gs pos="100000">
                  <a:sysClr val="windowText" lastClr="000000">
                    <a:shade val="94000"/>
                    <a:satMod val="135000"/>
                  </a:sysClr>
                </a:gs>
              </a:gsLst>
              <a:lin ang="16200000" scaled="0"/>
            </a:gradFill>
            <a:ln w="9525" cap="flat" cmpd="sng" algn="ctr">
              <a:solidFill>
                <a:sysClr val="windowText" lastClr="000000">
                  <a:shade val="95000"/>
                  <a:satMod val="105000"/>
                </a:sysClr>
              </a:solidFill>
              <a:prstDash val="solid"/>
              <a:headEnd/>
              <a:tailEnd/>
            </a:ln>
            <a:effectLst>
              <a:outerShdw blurRad="40000" dist="23000" dir="5400000" rotWithShape="0">
                <a:srgbClr val="000000">
                  <a:alpha val="35000"/>
                </a:srgbClr>
              </a:outerShdw>
            </a:effectLst>
          </p:spPr>
          <p:txBody>
            <a:bodyPr wrap="none" anchor="ctr"/>
            <a:lstStyle/>
            <a:p>
              <a:pPr marL="0" marR="0" lvl="0" indent="0" algn="ctr" defTabSz="762000" eaLnBrk="0" fontAlgn="auto" latinLnBrk="0" hangingPunct="0">
                <a:lnSpc>
                  <a:spcPct val="90000"/>
                </a:lnSpc>
                <a:spcBef>
                  <a:spcPts val="0"/>
                </a:spcBef>
                <a:spcAft>
                  <a:spcPts val="0"/>
                </a:spcAft>
                <a:buClrTx/>
                <a:buSzTx/>
                <a:buFontTx/>
                <a:buNone/>
                <a:tabLst/>
                <a:defRPr/>
              </a:pPr>
              <a:r>
                <a:rPr kumimoji="0" lang="zh-TW" altLang="en-US" sz="1400" b="1" i="0" u="none" strike="noStrike" kern="0" cap="none" spc="0" normalizeH="0" baseline="0" noProof="0" dirty="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rPr>
                <a:t>集團總營運管理中心</a:t>
              </a:r>
            </a:p>
          </p:txBody>
        </p:sp>
      </p:grpSp>
      <p:grpSp>
        <p:nvGrpSpPr>
          <p:cNvPr id="36" name="群組 49">
            <a:extLst>
              <a:ext uri="{FF2B5EF4-FFF2-40B4-BE49-F238E27FC236}">
                <a16:creationId xmlns:a16="http://schemas.microsoft.com/office/drawing/2014/main" id="{F96F3677-26A8-4428-B296-A5FD7595CDD4}"/>
              </a:ext>
            </a:extLst>
          </p:cNvPr>
          <p:cNvGrpSpPr>
            <a:grpSpLocks/>
          </p:cNvGrpSpPr>
          <p:nvPr/>
        </p:nvGrpSpPr>
        <p:grpSpPr bwMode="auto">
          <a:xfrm>
            <a:off x="4503724" y="2860158"/>
            <a:ext cx="2535238" cy="973138"/>
            <a:chOff x="3376613" y="3504430"/>
            <a:chExt cx="2535237" cy="972065"/>
          </a:xfrm>
        </p:grpSpPr>
        <p:sp>
          <p:nvSpPr>
            <p:cNvPr id="37" name="Rectangle 40">
              <a:extLst>
                <a:ext uri="{FF2B5EF4-FFF2-40B4-BE49-F238E27FC236}">
                  <a16:creationId xmlns:a16="http://schemas.microsoft.com/office/drawing/2014/main" id="{1E8268AF-1624-48FC-8261-A5DDFA223EA3}"/>
                </a:ext>
              </a:extLst>
            </p:cNvPr>
            <p:cNvSpPr>
              <a:spLocks noChangeArrowheads="1"/>
            </p:cNvSpPr>
            <p:nvPr/>
          </p:nvSpPr>
          <p:spPr bwMode="invGray">
            <a:xfrm>
              <a:off x="3376613" y="3504430"/>
              <a:ext cx="2525712" cy="648572"/>
            </a:xfrm>
            <a:prstGeom prst="rect">
              <a:avLst/>
            </a:prstGeom>
            <a:noFill/>
            <a:ln w="3175" cap="flat" cmpd="sng" algn="ctr">
              <a:solidFill>
                <a:sysClr val="windowText" lastClr="000000">
                  <a:lumMod val="50000"/>
                  <a:lumOff val="50000"/>
                </a:sysClr>
              </a:solidFill>
              <a:prstDash val="solid"/>
              <a:headEnd/>
              <a:tailEnd/>
            </a:ln>
            <a:effectLst/>
          </p:spPr>
          <p:txBody>
            <a:bodyPr wrap="none" anchor="ctr"/>
            <a:lstStyle/>
            <a:p>
              <a:pPr marL="0" marR="0" lvl="0" indent="0" algn="ctr" defTabSz="762000" eaLnBrk="1" fontAlgn="auto" latinLnBrk="0" hangingPunct="1">
                <a:lnSpc>
                  <a:spcPct val="100000"/>
                </a:lnSpc>
                <a:spcBef>
                  <a:spcPts val="0"/>
                </a:spcBef>
                <a:spcAft>
                  <a:spcPts val="0"/>
                </a:spcAft>
                <a:buClrTx/>
                <a:buSzTx/>
                <a:buFontTx/>
                <a:buNone/>
                <a:tabLst/>
                <a:defRPr/>
              </a:pP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劉明雄</a:t>
              </a:r>
              <a:endParaRPr kumimoji="0" lang="en-US" altLang="zh-TW"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ctr" defTabSz="762000" eaLnBrk="1" fontAlgn="auto" latinLnBrk="0" hangingPunct="1">
                <a:lnSpc>
                  <a:spcPct val="100000"/>
                </a:lnSpc>
                <a:spcBef>
                  <a:spcPts val="0"/>
                </a:spcBef>
                <a:spcAft>
                  <a:spcPts val="0"/>
                </a:spcAft>
                <a:buClrTx/>
                <a:buSzTx/>
                <a:buFontTx/>
                <a:buNone/>
                <a:tabLst/>
                <a:defRPr/>
              </a:pP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執行副總裁兼總經理</a:t>
              </a:r>
            </a:p>
          </p:txBody>
        </p:sp>
        <p:sp>
          <p:nvSpPr>
            <p:cNvPr id="38" name="Rectangle 39">
              <a:extLst>
                <a:ext uri="{FF2B5EF4-FFF2-40B4-BE49-F238E27FC236}">
                  <a16:creationId xmlns:a16="http://schemas.microsoft.com/office/drawing/2014/main" id="{A6E4B102-58FD-4B60-B649-A64DB340F5B4}"/>
                </a:ext>
              </a:extLst>
            </p:cNvPr>
            <p:cNvSpPr>
              <a:spLocks noChangeArrowheads="1"/>
            </p:cNvSpPr>
            <p:nvPr/>
          </p:nvSpPr>
          <p:spPr bwMode="invGray">
            <a:xfrm>
              <a:off x="3384551" y="4080058"/>
              <a:ext cx="2527299" cy="396437"/>
            </a:xfrm>
            <a:prstGeom prst="rect">
              <a:avLst/>
            </a:prstGeom>
            <a:gradFill rotWithShape="1">
              <a:gsLst>
                <a:gs pos="0">
                  <a:sysClr val="windowText" lastClr="000000">
                    <a:shade val="51000"/>
                    <a:satMod val="130000"/>
                  </a:sysClr>
                </a:gs>
                <a:gs pos="80000">
                  <a:sysClr val="windowText" lastClr="000000">
                    <a:shade val="93000"/>
                    <a:satMod val="130000"/>
                  </a:sysClr>
                </a:gs>
                <a:gs pos="100000">
                  <a:sysClr val="windowText" lastClr="000000">
                    <a:shade val="94000"/>
                    <a:satMod val="135000"/>
                  </a:sysClr>
                </a:gs>
              </a:gsLst>
              <a:lin ang="16200000" scaled="0"/>
            </a:gradFill>
            <a:ln w="9525" cap="flat" cmpd="sng" algn="ctr">
              <a:solidFill>
                <a:sysClr val="windowText" lastClr="000000">
                  <a:shade val="95000"/>
                  <a:satMod val="105000"/>
                </a:sysClr>
              </a:solidFill>
              <a:prstDash val="solid"/>
              <a:headEnd/>
              <a:tailEnd/>
            </a:ln>
            <a:effectLst>
              <a:outerShdw blurRad="40000" dist="23000" dir="5400000" rotWithShape="0">
                <a:srgbClr val="000000">
                  <a:alpha val="35000"/>
                </a:srgbClr>
              </a:outerShdw>
            </a:effectLst>
          </p:spPr>
          <p:txBody>
            <a:bodyPr wrap="none" anchor="ctr"/>
            <a:lstStyle/>
            <a:p>
              <a:pPr marL="0" marR="0" lvl="0" indent="0" algn="ctr" defTabSz="762000" eaLnBrk="0" fontAlgn="auto" latinLnBrk="0" hangingPunct="0">
                <a:lnSpc>
                  <a:spcPct val="90000"/>
                </a:lnSpc>
                <a:spcBef>
                  <a:spcPts val="0"/>
                </a:spcBef>
                <a:spcAft>
                  <a:spcPts val="0"/>
                </a:spcAft>
                <a:buClrTx/>
                <a:buSzTx/>
                <a:buFontTx/>
                <a:buNone/>
                <a:tabLst/>
                <a:defRPr/>
              </a:pPr>
              <a:r>
                <a:rPr kumimoji="0" lang="zh-TW" altLang="en-US" sz="1400" b="1" i="0" u="none" strike="noStrike" kern="0" cap="none" spc="0" normalizeH="0" baseline="0" noProof="0" dirty="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rPr>
                <a:t>通路方案事業群 </a:t>
              </a:r>
            </a:p>
          </p:txBody>
        </p:sp>
      </p:grpSp>
      <p:grpSp>
        <p:nvGrpSpPr>
          <p:cNvPr id="39" name="群組 47">
            <a:extLst>
              <a:ext uri="{FF2B5EF4-FFF2-40B4-BE49-F238E27FC236}">
                <a16:creationId xmlns:a16="http://schemas.microsoft.com/office/drawing/2014/main" id="{EB794F1F-5921-4A56-8CDA-B4F89CB6CA56}"/>
              </a:ext>
            </a:extLst>
          </p:cNvPr>
          <p:cNvGrpSpPr>
            <a:grpSpLocks/>
          </p:cNvGrpSpPr>
          <p:nvPr/>
        </p:nvGrpSpPr>
        <p:grpSpPr bwMode="auto">
          <a:xfrm>
            <a:off x="1543037" y="2860158"/>
            <a:ext cx="2528887" cy="973138"/>
            <a:chOff x="422275" y="3244850"/>
            <a:chExt cx="2528888" cy="972064"/>
          </a:xfrm>
        </p:grpSpPr>
        <p:sp>
          <p:nvSpPr>
            <p:cNvPr id="40" name="Rectangle 21">
              <a:extLst>
                <a:ext uri="{FF2B5EF4-FFF2-40B4-BE49-F238E27FC236}">
                  <a16:creationId xmlns:a16="http://schemas.microsoft.com/office/drawing/2014/main" id="{CD2F905B-B0B4-471A-9AD1-80EAFBE03516}"/>
                </a:ext>
              </a:extLst>
            </p:cNvPr>
            <p:cNvSpPr>
              <a:spLocks noChangeArrowheads="1"/>
            </p:cNvSpPr>
            <p:nvPr/>
          </p:nvSpPr>
          <p:spPr bwMode="invGray">
            <a:xfrm>
              <a:off x="425450" y="3244850"/>
              <a:ext cx="2525713" cy="612099"/>
            </a:xfrm>
            <a:prstGeom prst="rect">
              <a:avLst/>
            </a:prstGeom>
            <a:noFill/>
            <a:ln w="3175" cap="flat" cmpd="sng" algn="ctr">
              <a:solidFill>
                <a:sysClr val="windowText" lastClr="000000">
                  <a:lumMod val="50000"/>
                  <a:lumOff val="50000"/>
                </a:sysClr>
              </a:solidFill>
              <a:prstDash val="solid"/>
              <a:headEnd/>
              <a:tailEnd/>
            </a:ln>
            <a:effectLst/>
          </p:spPr>
          <p:txBody>
            <a:bodyPr wrap="none" anchor="ctr"/>
            <a:lstStyle/>
            <a:p>
              <a:pPr marL="0" marR="0" lvl="0" indent="0" algn="ctr" defTabSz="762000" eaLnBrk="0" fontAlgn="auto" latinLnBrk="0" hangingPunct="0">
                <a:lnSpc>
                  <a:spcPct val="100000"/>
                </a:lnSpc>
                <a:spcBef>
                  <a:spcPts val="0"/>
                </a:spcBef>
                <a:spcAft>
                  <a:spcPts val="0"/>
                </a:spcAft>
                <a:buClrTx/>
                <a:buSzTx/>
                <a:buFontTx/>
                <a:buNone/>
                <a:tabLst/>
                <a:defRPr/>
              </a:pP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陳靜婷 </a:t>
              </a:r>
              <a:r>
                <a:rPr kumimoji="0" lang="en-US" altLang="zh-TW" sz="1600" b="0"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en-US" altLang="zh-TW"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副總經理</a:t>
              </a:r>
            </a:p>
          </p:txBody>
        </p:sp>
        <p:sp>
          <p:nvSpPr>
            <p:cNvPr id="41" name="Rectangle 20">
              <a:extLst>
                <a:ext uri="{FF2B5EF4-FFF2-40B4-BE49-F238E27FC236}">
                  <a16:creationId xmlns:a16="http://schemas.microsoft.com/office/drawing/2014/main" id="{AE4EDE5A-E243-4607-AF24-429A8966C693}"/>
                </a:ext>
              </a:extLst>
            </p:cNvPr>
            <p:cNvSpPr>
              <a:spLocks noChangeArrowheads="1"/>
            </p:cNvSpPr>
            <p:nvPr/>
          </p:nvSpPr>
          <p:spPr bwMode="invGray">
            <a:xfrm>
              <a:off x="422275" y="3820477"/>
              <a:ext cx="2527301" cy="396437"/>
            </a:xfrm>
            <a:prstGeom prst="rect">
              <a:avLst/>
            </a:prstGeom>
            <a:gradFill rotWithShape="1">
              <a:gsLst>
                <a:gs pos="0">
                  <a:sysClr val="windowText" lastClr="000000">
                    <a:shade val="51000"/>
                    <a:satMod val="130000"/>
                  </a:sysClr>
                </a:gs>
                <a:gs pos="80000">
                  <a:sysClr val="windowText" lastClr="000000">
                    <a:shade val="93000"/>
                    <a:satMod val="130000"/>
                  </a:sysClr>
                </a:gs>
                <a:gs pos="100000">
                  <a:sysClr val="windowText" lastClr="000000">
                    <a:shade val="94000"/>
                    <a:satMod val="135000"/>
                  </a:sysClr>
                </a:gs>
              </a:gsLst>
              <a:lin ang="16200000" scaled="0"/>
            </a:gradFill>
            <a:ln w="9525" cap="flat" cmpd="sng" algn="ctr">
              <a:solidFill>
                <a:sysClr val="windowText" lastClr="000000">
                  <a:shade val="95000"/>
                  <a:satMod val="105000"/>
                </a:sysClr>
              </a:solidFill>
              <a:prstDash val="solid"/>
              <a:headEnd/>
              <a:tailEnd/>
            </a:ln>
            <a:effectLst>
              <a:outerShdw blurRad="40000" dist="23000" dir="5400000" rotWithShape="0">
                <a:srgbClr val="000000">
                  <a:alpha val="35000"/>
                </a:srgbClr>
              </a:outerShdw>
            </a:effectLst>
          </p:spPr>
          <p:txBody>
            <a:bodyPr wrap="none" anchor="ctr"/>
            <a:lstStyle/>
            <a:p>
              <a:pPr marL="0" marR="0" lvl="0" indent="0" algn="ctr" defTabSz="762000" eaLnBrk="0" fontAlgn="auto" latinLnBrk="0" hangingPunct="0">
                <a:lnSpc>
                  <a:spcPct val="9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en-US" sz="1400" b="1" i="0" u="none" strike="noStrike" kern="0" cap="none" spc="0" normalizeH="0" baseline="0" noProof="0" dirty="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rPr>
                <a:t>品牌行銷處</a:t>
              </a:r>
            </a:p>
          </p:txBody>
        </p:sp>
      </p:grpSp>
      <p:cxnSp>
        <p:nvCxnSpPr>
          <p:cNvPr id="42" name="AutoShape 43">
            <a:extLst>
              <a:ext uri="{FF2B5EF4-FFF2-40B4-BE49-F238E27FC236}">
                <a16:creationId xmlns:a16="http://schemas.microsoft.com/office/drawing/2014/main" id="{C99D5BFF-0DF5-4FFE-B164-9812C28762AA}"/>
              </a:ext>
            </a:extLst>
          </p:cNvPr>
          <p:cNvCxnSpPr>
            <a:cxnSpLocks noChangeShapeType="1"/>
          </p:cNvCxnSpPr>
          <p:nvPr/>
        </p:nvCxnSpPr>
        <p:spPr bwMode="invGray">
          <a:xfrm flipH="1">
            <a:off x="1300149" y="3472933"/>
            <a:ext cx="252413" cy="0"/>
          </a:xfrm>
          <a:prstGeom prst="straightConnector1">
            <a:avLst/>
          </a:prstGeom>
          <a:noFill/>
          <a:ln w="9525" cap="flat" cmpd="sng" algn="ctr">
            <a:solidFill>
              <a:sysClr val="windowText" lastClr="000000">
                <a:shade val="95000"/>
                <a:satMod val="105000"/>
              </a:sysClr>
            </a:solidFill>
            <a:prstDash val="solid"/>
            <a:headEnd/>
            <a:tailEnd/>
          </a:ln>
          <a:effectLst/>
        </p:spPr>
      </p:cxnSp>
      <p:cxnSp>
        <p:nvCxnSpPr>
          <p:cNvPr id="43" name="AutoShape 44">
            <a:extLst>
              <a:ext uri="{FF2B5EF4-FFF2-40B4-BE49-F238E27FC236}">
                <a16:creationId xmlns:a16="http://schemas.microsoft.com/office/drawing/2014/main" id="{B6247FB6-088D-44B5-B90C-42C5E6B65A1B}"/>
              </a:ext>
            </a:extLst>
          </p:cNvPr>
          <p:cNvCxnSpPr>
            <a:cxnSpLocks noChangeShapeType="1"/>
          </p:cNvCxnSpPr>
          <p:nvPr/>
        </p:nvCxnSpPr>
        <p:spPr bwMode="invGray">
          <a:xfrm flipH="1">
            <a:off x="1300149" y="4768333"/>
            <a:ext cx="252413" cy="0"/>
          </a:xfrm>
          <a:prstGeom prst="straightConnector1">
            <a:avLst/>
          </a:prstGeom>
          <a:noFill/>
          <a:ln w="9525" cap="flat" cmpd="sng" algn="ctr">
            <a:solidFill>
              <a:sysClr val="windowText" lastClr="000000">
                <a:shade val="95000"/>
                <a:satMod val="105000"/>
              </a:sysClr>
            </a:solidFill>
            <a:prstDash val="solid"/>
            <a:headEnd/>
            <a:tailEnd/>
          </a:ln>
          <a:effectLst/>
        </p:spPr>
      </p:cxnSp>
      <p:cxnSp>
        <p:nvCxnSpPr>
          <p:cNvPr id="44" name="AutoShape 45">
            <a:extLst>
              <a:ext uri="{FF2B5EF4-FFF2-40B4-BE49-F238E27FC236}">
                <a16:creationId xmlns:a16="http://schemas.microsoft.com/office/drawing/2014/main" id="{E4E2F74C-4754-46C2-8840-4DDAC866F36E}"/>
              </a:ext>
            </a:extLst>
          </p:cNvPr>
          <p:cNvCxnSpPr>
            <a:cxnSpLocks noChangeShapeType="1"/>
          </p:cNvCxnSpPr>
          <p:nvPr/>
        </p:nvCxnSpPr>
        <p:spPr bwMode="invGray">
          <a:xfrm flipH="1">
            <a:off x="1300149" y="6136758"/>
            <a:ext cx="252413" cy="0"/>
          </a:xfrm>
          <a:prstGeom prst="straightConnector1">
            <a:avLst/>
          </a:prstGeom>
          <a:noFill/>
          <a:ln w="9525" cap="flat" cmpd="sng" algn="ctr">
            <a:solidFill>
              <a:sysClr val="windowText" lastClr="000000">
                <a:shade val="95000"/>
                <a:satMod val="105000"/>
              </a:sysClr>
            </a:solidFill>
            <a:prstDash val="solid"/>
            <a:headEnd/>
            <a:tailEnd/>
          </a:ln>
          <a:effectLst/>
        </p:spPr>
      </p:cxnSp>
      <p:cxnSp>
        <p:nvCxnSpPr>
          <p:cNvPr id="45" name="直線接點 44">
            <a:extLst>
              <a:ext uri="{FF2B5EF4-FFF2-40B4-BE49-F238E27FC236}">
                <a16:creationId xmlns:a16="http://schemas.microsoft.com/office/drawing/2014/main" id="{65063DA4-297E-4732-ABF7-4DB9F52E7BFF}"/>
              </a:ext>
            </a:extLst>
          </p:cNvPr>
          <p:cNvCxnSpPr/>
          <p:nvPr/>
        </p:nvCxnSpPr>
        <p:spPr bwMode="auto">
          <a:xfrm rot="5400000">
            <a:off x="-461976" y="4365109"/>
            <a:ext cx="3527425" cy="6350"/>
          </a:xfrm>
          <a:prstGeom prst="line">
            <a:avLst/>
          </a:prstGeom>
          <a:noFill/>
          <a:ln w="9525" cap="flat" cmpd="sng" algn="ctr">
            <a:solidFill>
              <a:sysClr val="windowText" lastClr="000000">
                <a:shade val="95000"/>
                <a:satMod val="105000"/>
              </a:sysClr>
            </a:solidFill>
            <a:prstDash val="solid"/>
          </a:ln>
          <a:effectLst/>
        </p:spPr>
      </p:cxnSp>
      <p:cxnSp>
        <p:nvCxnSpPr>
          <p:cNvPr id="46" name="直線接點 45">
            <a:extLst>
              <a:ext uri="{FF2B5EF4-FFF2-40B4-BE49-F238E27FC236}">
                <a16:creationId xmlns:a16="http://schemas.microsoft.com/office/drawing/2014/main" id="{8D3A2C15-7F5A-4CA4-B4ED-696B4D7795E4}"/>
              </a:ext>
            </a:extLst>
          </p:cNvPr>
          <p:cNvCxnSpPr/>
          <p:nvPr/>
        </p:nvCxnSpPr>
        <p:spPr>
          <a:xfrm>
            <a:off x="1303324" y="2607746"/>
            <a:ext cx="5940425" cy="1587"/>
          </a:xfrm>
          <a:prstGeom prst="line">
            <a:avLst/>
          </a:prstGeom>
          <a:noFill/>
          <a:ln w="9525" cap="flat" cmpd="sng" algn="ctr">
            <a:solidFill>
              <a:sysClr val="windowText" lastClr="000000">
                <a:shade val="95000"/>
                <a:satMod val="105000"/>
              </a:sysClr>
            </a:solidFill>
            <a:prstDash val="solid"/>
          </a:ln>
          <a:effectLst/>
        </p:spPr>
      </p:cxnSp>
      <p:grpSp>
        <p:nvGrpSpPr>
          <p:cNvPr id="47" name="群組 56">
            <a:extLst>
              <a:ext uri="{FF2B5EF4-FFF2-40B4-BE49-F238E27FC236}">
                <a16:creationId xmlns:a16="http://schemas.microsoft.com/office/drawing/2014/main" id="{91271317-C94A-4FBC-86F3-8B111F979BF0}"/>
              </a:ext>
            </a:extLst>
          </p:cNvPr>
          <p:cNvGrpSpPr>
            <a:grpSpLocks/>
          </p:cNvGrpSpPr>
          <p:nvPr/>
        </p:nvGrpSpPr>
        <p:grpSpPr bwMode="auto">
          <a:xfrm>
            <a:off x="7442187" y="2860158"/>
            <a:ext cx="2462212" cy="973138"/>
            <a:chOff x="6286500" y="2220912"/>
            <a:chExt cx="2462213" cy="972064"/>
          </a:xfrm>
        </p:grpSpPr>
        <p:sp>
          <p:nvSpPr>
            <p:cNvPr id="48" name="Rectangle 27">
              <a:extLst>
                <a:ext uri="{FF2B5EF4-FFF2-40B4-BE49-F238E27FC236}">
                  <a16:creationId xmlns:a16="http://schemas.microsoft.com/office/drawing/2014/main" id="{A165B668-2FEF-4EB0-9A1C-0B082A181A5E}"/>
                </a:ext>
              </a:extLst>
            </p:cNvPr>
            <p:cNvSpPr>
              <a:spLocks noChangeArrowheads="1"/>
            </p:cNvSpPr>
            <p:nvPr/>
          </p:nvSpPr>
          <p:spPr bwMode="invGray">
            <a:xfrm>
              <a:off x="6286500" y="2220912"/>
              <a:ext cx="2459038" cy="648571"/>
            </a:xfrm>
            <a:prstGeom prst="rect">
              <a:avLst/>
            </a:prstGeom>
            <a:noFill/>
            <a:ln w="3175" cap="flat" cmpd="sng" algn="ctr">
              <a:solidFill>
                <a:sysClr val="windowText" lastClr="000000">
                  <a:lumMod val="50000"/>
                  <a:lumOff val="50000"/>
                </a:sysClr>
              </a:solidFill>
              <a:prstDash val="solid"/>
              <a:headEnd/>
              <a:tailEnd/>
            </a:ln>
            <a:effectLst/>
          </p:spPr>
          <p:txBody>
            <a:bodyPr wrap="none" anchor="ctr"/>
            <a:lstStyle/>
            <a:p>
              <a:pPr marL="0" marR="0" lvl="0" indent="0" algn="ctr" defTabSz="762000" eaLnBrk="0" fontAlgn="auto" latinLnBrk="0" hangingPunct="0">
                <a:lnSpc>
                  <a:spcPct val="100000"/>
                </a:lnSpc>
                <a:spcBef>
                  <a:spcPts val="0"/>
                </a:spcBef>
                <a:spcAft>
                  <a:spcPts val="0"/>
                </a:spcAft>
                <a:buClrTx/>
                <a:buSzTx/>
                <a:buFontTx/>
                <a:buNone/>
                <a:tabLst/>
                <a:defRPr/>
              </a:pP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林火元</a:t>
              </a:r>
              <a:endParaRPr kumimoji="0" lang="en-US" altLang="zh-TW"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ctr" defTabSz="762000" eaLnBrk="0" fontAlgn="auto" latinLnBrk="0" hangingPunct="0">
                <a:lnSpc>
                  <a:spcPct val="100000"/>
                </a:lnSpc>
                <a:spcBef>
                  <a:spcPts val="0"/>
                </a:spcBef>
                <a:spcAft>
                  <a:spcPts val="0"/>
                </a:spcAft>
                <a:buClrTx/>
                <a:buSzTx/>
                <a:buFontTx/>
                <a:buNone/>
                <a:tabLst/>
                <a:defRPr/>
              </a:pP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資深副總裁兼總經理</a:t>
              </a:r>
            </a:p>
          </p:txBody>
        </p:sp>
        <p:sp>
          <p:nvSpPr>
            <p:cNvPr id="49" name="Rectangle 26">
              <a:extLst>
                <a:ext uri="{FF2B5EF4-FFF2-40B4-BE49-F238E27FC236}">
                  <a16:creationId xmlns:a16="http://schemas.microsoft.com/office/drawing/2014/main" id="{646BE753-8085-4DA1-ADB5-1F3940A1CF44}"/>
                </a:ext>
              </a:extLst>
            </p:cNvPr>
            <p:cNvSpPr>
              <a:spLocks noChangeArrowheads="1"/>
            </p:cNvSpPr>
            <p:nvPr/>
          </p:nvSpPr>
          <p:spPr bwMode="invGray">
            <a:xfrm>
              <a:off x="6289675" y="2796539"/>
              <a:ext cx="2459038" cy="396437"/>
            </a:xfrm>
            <a:prstGeom prst="rect">
              <a:avLst/>
            </a:prstGeom>
            <a:solidFill>
              <a:srgbClr val="000000">
                <a:lumMod val="75000"/>
              </a:srgbClr>
            </a:solidFill>
            <a:ln w="9525" cap="flat" cmpd="sng" algn="ctr">
              <a:solidFill>
                <a:sysClr val="windowText" lastClr="000000">
                  <a:lumMod val="95000"/>
                  <a:lumOff val="5000"/>
                </a:sysClr>
              </a:solidFill>
              <a:prstDash val="solid"/>
              <a:headEnd/>
              <a:tailEnd/>
            </a:ln>
            <a:effectLst>
              <a:outerShdw blurRad="40000" dist="23000" dir="5400000" rotWithShape="0">
                <a:srgbClr val="000000">
                  <a:alpha val="35000"/>
                </a:srgbClr>
              </a:outerShdw>
            </a:effectLst>
          </p:spPr>
          <p:txBody>
            <a:bodyPr wrap="none" anchor="ctr"/>
            <a:lstStyle/>
            <a:p>
              <a:pPr marL="0" marR="0" lvl="0" indent="0" algn="ctr" defTabSz="762000" eaLnBrk="0" fontAlgn="auto" latinLnBrk="0" hangingPunct="0">
                <a:lnSpc>
                  <a:spcPct val="90000"/>
                </a:lnSpc>
                <a:spcBef>
                  <a:spcPts val="0"/>
                </a:spcBef>
                <a:spcAft>
                  <a:spcPts val="0"/>
                </a:spcAft>
                <a:buClrTx/>
                <a:buSzTx/>
                <a:buFontTx/>
                <a:buNone/>
                <a:tabLst/>
                <a:defRPr/>
              </a:pPr>
              <a:r>
                <a:rPr kumimoji="0" lang="zh-TW" altLang="en-US" sz="1400" b="1" i="0" u="none" strike="noStrike" kern="0" cap="none" spc="0" normalizeH="0" baseline="0" noProof="0" dirty="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移動產品事業群</a:t>
              </a:r>
            </a:p>
          </p:txBody>
        </p:sp>
      </p:grpSp>
      <p:grpSp>
        <p:nvGrpSpPr>
          <p:cNvPr id="53" name="群組 57">
            <a:extLst>
              <a:ext uri="{FF2B5EF4-FFF2-40B4-BE49-F238E27FC236}">
                <a16:creationId xmlns:a16="http://schemas.microsoft.com/office/drawing/2014/main" id="{E22F9B3E-BED0-479C-9A35-AA416D4507BA}"/>
              </a:ext>
            </a:extLst>
          </p:cNvPr>
          <p:cNvGrpSpPr>
            <a:grpSpLocks/>
          </p:cNvGrpSpPr>
          <p:nvPr/>
        </p:nvGrpSpPr>
        <p:grpSpPr bwMode="auto">
          <a:xfrm>
            <a:off x="4287824" y="2609333"/>
            <a:ext cx="252413" cy="3527425"/>
            <a:chOff x="3203575" y="2349846"/>
            <a:chExt cx="252273" cy="3527426"/>
          </a:xfrm>
        </p:grpSpPr>
        <p:cxnSp>
          <p:nvCxnSpPr>
            <p:cNvPr id="58" name="直線接點 57">
              <a:extLst>
                <a:ext uri="{FF2B5EF4-FFF2-40B4-BE49-F238E27FC236}">
                  <a16:creationId xmlns:a16="http://schemas.microsoft.com/office/drawing/2014/main" id="{CEEF7C3A-A971-4E73-AEE0-B263210A20D3}"/>
                </a:ext>
              </a:extLst>
            </p:cNvPr>
            <p:cNvCxnSpPr/>
            <p:nvPr/>
          </p:nvCxnSpPr>
          <p:spPr bwMode="auto">
            <a:xfrm rot="5400000">
              <a:off x="1443035" y="4110386"/>
              <a:ext cx="3527426" cy="6346"/>
            </a:xfrm>
            <a:prstGeom prst="line">
              <a:avLst/>
            </a:prstGeom>
            <a:noFill/>
            <a:ln w="9525" cap="flat" cmpd="sng" algn="ctr">
              <a:solidFill>
                <a:sysClr val="windowText" lastClr="000000">
                  <a:shade val="95000"/>
                  <a:satMod val="105000"/>
                </a:sysClr>
              </a:solidFill>
              <a:prstDash val="solid"/>
            </a:ln>
            <a:effectLst/>
          </p:spPr>
        </p:cxnSp>
        <p:cxnSp>
          <p:nvCxnSpPr>
            <p:cNvPr id="61" name="AutoShape 43">
              <a:extLst>
                <a:ext uri="{FF2B5EF4-FFF2-40B4-BE49-F238E27FC236}">
                  <a16:creationId xmlns:a16="http://schemas.microsoft.com/office/drawing/2014/main" id="{3FBBF4BE-B00D-49CC-AA09-A4E1FEF6E112}"/>
                </a:ext>
              </a:extLst>
            </p:cNvPr>
            <p:cNvCxnSpPr>
              <a:cxnSpLocks noChangeShapeType="1"/>
            </p:cNvCxnSpPr>
            <p:nvPr/>
          </p:nvCxnSpPr>
          <p:spPr bwMode="invGray">
            <a:xfrm flipH="1">
              <a:off x="3203575" y="3213446"/>
              <a:ext cx="252273" cy="0"/>
            </a:xfrm>
            <a:prstGeom prst="straightConnector1">
              <a:avLst/>
            </a:prstGeom>
            <a:noFill/>
            <a:ln w="9525" cap="flat" cmpd="sng" algn="ctr">
              <a:solidFill>
                <a:sysClr val="windowText" lastClr="000000">
                  <a:shade val="95000"/>
                  <a:satMod val="105000"/>
                </a:sysClr>
              </a:solidFill>
              <a:prstDash val="solid"/>
              <a:headEnd/>
              <a:tailEnd/>
            </a:ln>
            <a:effectLst/>
          </p:spPr>
        </p:cxnSp>
        <p:cxnSp>
          <p:nvCxnSpPr>
            <p:cNvPr id="62" name="AutoShape 44">
              <a:extLst>
                <a:ext uri="{FF2B5EF4-FFF2-40B4-BE49-F238E27FC236}">
                  <a16:creationId xmlns:a16="http://schemas.microsoft.com/office/drawing/2014/main" id="{49376FD7-FB01-4AA4-BAA6-087466CFBE1C}"/>
                </a:ext>
              </a:extLst>
            </p:cNvPr>
            <p:cNvCxnSpPr>
              <a:cxnSpLocks noChangeShapeType="1"/>
            </p:cNvCxnSpPr>
            <p:nvPr/>
          </p:nvCxnSpPr>
          <p:spPr bwMode="invGray">
            <a:xfrm flipH="1">
              <a:off x="3203575" y="4508847"/>
              <a:ext cx="252273" cy="0"/>
            </a:xfrm>
            <a:prstGeom prst="straightConnector1">
              <a:avLst/>
            </a:prstGeom>
            <a:noFill/>
            <a:ln w="9525" cap="flat" cmpd="sng" algn="ctr">
              <a:solidFill>
                <a:sysClr val="windowText" lastClr="000000">
                  <a:shade val="95000"/>
                  <a:satMod val="105000"/>
                </a:sysClr>
              </a:solidFill>
              <a:prstDash val="solid"/>
              <a:headEnd/>
              <a:tailEnd/>
            </a:ln>
            <a:effectLst/>
          </p:spPr>
        </p:cxnSp>
        <p:cxnSp>
          <p:nvCxnSpPr>
            <p:cNvPr id="63" name="AutoShape 45">
              <a:extLst>
                <a:ext uri="{FF2B5EF4-FFF2-40B4-BE49-F238E27FC236}">
                  <a16:creationId xmlns:a16="http://schemas.microsoft.com/office/drawing/2014/main" id="{9B81ED5C-1A30-4886-AAA3-8CD37BA42DFF}"/>
                </a:ext>
              </a:extLst>
            </p:cNvPr>
            <p:cNvCxnSpPr>
              <a:cxnSpLocks noChangeShapeType="1"/>
            </p:cNvCxnSpPr>
            <p:nvPr/>
          </p:nvCxnSpPr>
          <p:spPr bwMode="invGray">
            <a:xfrm flipH="1">
              <a:off x="3203575" y="5877272"/>
              <a:ext cx="252273" cy="0"/>
            </a:xfrm>
            <a:prstGeom prst="straightConnector1">
              <a:avLst/>
            </a:prstGeom>
            <a:noFill/>
            <a:ln w="9525" cap="flat" cmpd="sng" algn="ctr">
              <a:solidFill>
                <a:sysClr val="windowText" lastClr="000000">
                  <a:shade val="95000"/>
                  <a:satMod val="105000"/>
                </a:sysClr>
              </a:solidFill>
              <a:prstDash val="solid"/>
              <a:headEnd/>
              <a:tailEnd/>
            </a:ln>
            <a:effectLst/>
          </p:spPr>
        </p:cxnSp>
      </p:grpSp>
      <p:grpSp>
        <p:nvGrpSpPr>
          <p:cNvPr id="64" name="群組 58">
            <a:extLst>
              <a:ext uri="{FF2B5EF4-FFF2-40B4-BE49-F238E27FC236}">
                <a16:creationId xmlns:a16="http://schemas.microsoft.com/office/drawing/2014/main" id="{D4036FCC-DBEF-46E4-B5F2-8296E4EBA725}"/>
              </a:ext>
            </a:extLst>
          </p:cNvPr>
          <p:cNvGrpSpPr>
            <a:grpSpLocks/>
          </p:cNvGrpSpPr>
          <p:nvPr/>
        </p:nvGrpSpPr>
        <p:grpSpPr bwMode="auto">
          <a:xfrm>
            <a:off x="7240574" y="2609333"/>
            <a:ext cx="252413" cy="3527425"/>
            <a:chOff x="3203575" y="2349846"/>
            <a:chExt cx="252273" cy="3527426"/>
          </a:xfrm>
        </p:grpSpPr>
        <p:cxnSp>
          <p:nvCxnSpPr>
            <p:cNvPr id="65" name="直線接點 64">
              <a:extLst>
                <a:ext uri="{FF2B5EF4-FFF2-40B4-BE49-F238E27FC236}">
                  <a16:creationId xmlns:a16="http://schemas.microsoft.com/office/drawing/2014/main" id="{1E346519-1B3A-417B-8250-E9E99DA6CF5C}"/>
                </a:ext>
              </a:extLst>
            </p:cNvPr>
            <p:cNvCxnSpPr/>
            <p:nvPr/>
          </p:nvCxnSpPr>
          <p:spPr bwMode="auto">
            <a:xfrm rot="5400000">
              <a:off x="1443035" y="4110386"/>
              <a:ext cx="3527426" cy="6346"/>
            </a:xfrm>
            <a:prstGeom prst="line">
              <a:avLst/>
            </a:prstGeom>
            <a:noFill/>
            <a:ln w="9525" cap="flat" cmpd="sng" algn="ctr">
              <a:solidFill>
                <a:sysClr val="windowText" lastClr="000000">
                  <a:shade val="95000"/>
                  <a:satMod val="105000"/>
                </a:sysClr>
              </a:solidFill>
              <a:prstDash val="solid"/>
            </a:ln>
            <a:effectLst/>
          </p:spPr>
        </p:cxnSp>
        <p:cxnSp>
          <p:nvCxnSpPr>
            <p:cNvPr id="66" name="AutoShape 43">
              <a:extLst>
                <a:ext uri="{FF2B5EF4-FFF2-40B4-BE49-F238E27FC236}">
                  <a16:creationId xmlns:a16="http://schemas.microsoft.com/office/drawing/2014/main" id="{0CC7E944-02E3-4480-B106-E8480948055A}"/>
                </a:ext>
              </a:extLst>
            </p:cNvPr>
            <p:cNvCxnSpPr>
              <a:cxnSpLocks noChangeShapeType="1"/>
            </p:cNvCxnSpPr>
            <p:nvPr/>
          </p:nvCxnSpPr>
          <p:spPr bwMode="invGray">
            <a:xfrm flipH="1">
              <a:off x="3203575" y="3213446"/>
              <a:ext cx="252273" cy="0"/>
            </a:xfrm>
            <a:prstGeom prst="straightConnector1">
              <a:avLst/>
            </a:prstGeom>
            <a:noFill/>
            <a:ln w="9525" cap="flat" cmpd="sng" algn="ctr">
              <a:solidFill>
                <a:sysClr val="windowText" lastClr="000000">
                  <a:shade val="95000"/>
                  <a:satMod val="105000"/>
                </a:sysClr>
              </a:solidFill>
              <a:prstDash val="solid"/>
              <a:headEnd/>
              <a:tailEnd/>
            </a:ln>
            <a:effectLst/>
          </p:spPr>
        </p:cxnSp>
        <p:cxnSp>
          <p:nvCxnSpPr>
            <p:cNvPr id="67" name="AutoShape 44">
              <a:extLst>
                <a:ext uri="{FF2B5EF4-FFF2-40B4-BE49-F238E27FC236}">
                  <a16:creationId xmlns:a16="http://schemas.microsoft.com/office/drawing/2014/main" id="{B659E6D2-964E-4DE9-9E8B-793C13A87FC3}"/>
                </a:ext>
              </a:extLst>
            </p:cNvPr>
            <p:cNvCxnSpPr>
              <a:cxnSpLocks noChangeShapeType="1"/>
            </p:cNvCxnSpPr>
            <p:nvPr/>
          </p:nvCxnSpPr>
          <p:spPr bwMode="invGray">
            <a:xfrm flipH="1">
              <a:off x="3203575" y="4508847"/>
              <a:ext cx="252273" cy="0"/>
            </a:xfrm>
            <a:prstGeom prst="straightConnector1">
              <a:avLst/>
            </a:prstGeom>
            <a:noFill/>
            <a:ln w="9525" cap="flat" cmpd="sng" algn="ctr">
              <a:solidFill>
                <a:sysClr val="windowText" lastClr="000000">
                  <a:shade val="95000"/>
                  <a:satMod val="105000"/>
                </a:sysClr>
              </a:solidFill>
              <a:prstDash val="solid"/>
              <a:headEnd/>
              <a:tailEnd/>
            </a:ln>
            <a:effectLst/>
          </p:spPr>
        </p:cxnSp>
        <p:cxnSp>
          <p:nvCxnSpPr>
            <p:cNvPr id="68" name="AutoShape 45">
              <a:extLst>
                <a:ext uri="{FF2B5EF4-FFF2-40B4-BE49-F238E27FC236}">
                  <a16:creationId xmlns:a16="http://schemas.microsoft.com/office/drawing/2014/main" id="{0B4F224B-D552-481A-9DD1-14212659FE39}"/>
                </a:ext>
              </a:extLst>
            </p:cNvPr>
            <p:cNvCxnSpPr>
              <a:cxnSpLocks noChangeShapeType="1"/>
            </p:cNvCxnSpPr>
            <p:nvPr/>
          </p:nvCxnSpPr>
          <p:spPr bwMode="invGray">
            <a:xfrm flipH="1">
              <a:off x="3203575" y="5877272"/>
              <a:ext cx="252273" cy="0"/>
            </a:xfrm>
            <a:prstGeom prst="straightConnector1">
              <a:avLst/>
            </a:prstGeom>
            <a:noFill/>
            <a:ln w="9525" cap="flat" cmpd="sng" algn="ctr">
              <a:solidFill>
                <a:sysClr val="windowText" lastClr="000000">
                  <a:shade val="95000"/>
                  <a:satMod val="105000"/>
                </a:sysClr>
              </a:solidFill>
              <a:prstDash val="solid"/>
              <a:headEnd/>
              <a:tailEnd/>
            </a:ln>
            <a:effectLst/>
          </p:spPr>
        </p:cxnSp>
      </p:grpSp>
      <p:grpSp>
        <p:nvGrpSpPr>
          <p:cNvPr id="69" name="群組 77">
            <a:extLst>
              <a:ext uri="{FF2B5EF4-FFF2-40B4-BE49-F238E27FC236}">
                <a16:creationId xmlns:a16="http://schemas.microsoft.com/office/drawing/2014/main" id="{6729C7D4-B497-4813-A99A-F4CA25E3DBAE}"/>
              </a:ext>
            </a:extLst>
          </p:cNvPr>
          <p:cNvGrpSpPr>
            <a:grpSpLocks/>
          </p:cNvGrpSpPr>
          <p:nvPr/>
        </p:nvGrpSpPr>
        <p:grpSpPr bwMode="auto">
          <a:xfrm>
            <a:off x="7456474" y="4120633"/>
            <a:ext cx="2462213" cy="971550"/>
            <a:chOff x="6286500" y="2220912"/>
            <a:chExt cx="2462213" cy="972064"/>
          </a:xfrm>
        </p:grpSpPr>
        <p:sp>
          <p:nvSpPr>
            <p:cNvPr id="70" name="Rectangle 27">
              <a:extLst>
                <a:ext uri="{FF2B5EF4-FFF2-40B4-BE49-F238E27FC236}">
                  <a16:creationId xmlns:a16="http://schemas.microsoft.com/office/drawing/2014/main" id="{03EEBF3D-3E31-48E1-8232-894675234A9D}"/>
                </a:ext>
              </a:extLst>
            </p:cNvPr>
            <p:cNvSpPr>
              <a:spLocks noChangeArrowheads="1"/>
            </p:cNvSpPr>
            <p:nvPr/>
          </p:nvSpPr>
          <p:spPr bwMode="invGray">
            <a:xfrm>
              <a:off x="6286500" y="2220912"/>
              <a:ext cx="2459038" cy="648043"/>
            </a:xfrm>
            <a:prstGeom prst="rect">
              <a:avLst/>
            </a:prstGeom>
            <a:noFill/>
            <a:ln w="3175" cap="flat" cmpd="sng" algn="ctr">
              <a:solidFill>
                <a:sysClr val="windowText" lastClr="000000">
                  <a:lumMod val="50000"/>
                  <a:lumOff val="50000"/>
                </a:sysClr>
              </a:solidFill>
              <a:prstDash val="solid"/>
              <a:headEnd/>
              <a:tailEnd/>
            </a:ln>
            <a:effectLst/>
          </p:spPr>
          <p:txBody>
            <a:bodyPr wrap="none" anchor="ctr"/>
            <a:lstStyle/>
            <a:p>
              <a:pPr marL="0" marR="0" lvl="0" indent="0" algn="ctr" defTabSz="762000" eaLnBrk="0" fontAlgn="auto" latinLnBrk="0" hangingPunct="0">
                <a:lnSpc>
                  <a:spcPct val="100000"/>
                </a:lnSpc>
                <a:spcBef>
                  <a:spcPts val="0"/>
                </a:spcBef>
                <a:spcAft>
                  <a:spcPts val="0"/>
                </a:spcAft>
                <a:buClrTx/>
                <a:buSzTx/>
                <a:buFontTx/>
                <a:buNone/>
                <a:tabLst/>
                <a:defRPr/>
              </a:pP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林火元</a:t>
              </a:r>
              <a:endParaRPr kumimoji="0" lang="en-US" altLang="zh-TW"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0" marR="0" lvl="0" indent="0" algn="ctr" defTabSz="762000" eaLnBrk="0" fontAlgn="auto" latinLnBrk="0" hangingPunct="0">
                <a:lnSpc>
                  <a:spcPct val="100000"/>
                </a:lnSpc>
                <a:spcBef>
                  <a:spcPts val="0"/>
                </a:spcBef>
                <a:spcAft>
                  <a:spcPts val="0"/>
                </a:spcAft>
                <a:buClrTx/>
                <a:buSzTx/>
                <a:buFontTx/>
                <a:buNone/>
                <a:tabLst/>
                <a:defRPr/>
              </a:pP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資深副總裁兼總經理</a:t>
              </a:r>
            </a:p>
          </p:txBody>
        </p:sp>
        <p:sp>
          <p:nvSpPr>
            <p:cNvPr id="71" name="Rectangle 26">
              <a:extLst>
                <a:ext uri="{FF2B5EF4-FFF2-40B4-BE49-F238E27FC236}">
                  <a16:creationId xmlns:a16="http://schemas.microsoft.com/office/drawing/2014/main" id="{9305E6C8-7044-4485-B20B-775DACADB4DA}"/>
                </a:ext>
              </a:extLst>
            </p:cNvPr>
            <p:cNvSpPr>
              <a:spLocks noChangeArrowheads="1"/>
            </p:cNvSpPr>
            <p:nvPr/>
          </p:nvSpPr>
          <p:spPr bwMode="invGray">
            <a:xfrm>
              <a:off x="6289675" y="2797480"/>
              <a:ext cx="2459038" cy="395496"/>
            </a:xfrm>
            <a:prstGeom prst="rect">
              <a:avLst/>
            </a:prstGeom>
            <a:solidFill>
              <a:srgbClr val="000000">
                <a:lumMod val="75000"/>
              </a:srgbClr>
            </a:solidFill>
            <a:ln w="9525" cap="flat" cmpd="sng" algn="ctr">
              <a:solidFill>
                <a:sysClr val="windowText" lastClr="000000">
                  <a:lumMod val="95000"/>
                  <a:lumOff val="5000"/>
                </a:sysClr>
              </a:solidFill>
              <a:prstDash val="solid"/>
              <a:headEnd/>
              <a:tailEnd/>
            </a:ln>
            <a:effectLst>
              <a:outerShdw blurRad="40000" dist="23000" dir="5400000" rotWithShape="0">
                <a:srgbClr val="000000">
                  <a:alpha val="35000"/>
                </a:srgbClr>
              </a:outerShdw>
            </a:effectLst>
          </p:spPr>
          <p:txBody>
            <a:bodyPr wrap="none" anchor="ctr"/>
            <a:lstStyle/>
            <a:p>
              <a:pPr marL="0" marR="0" lvl="0" indent="0" algn="ctr" defTabSz="762000" eaLnBrk="0" fontAlgn="auto" latinLnBrk="0" hangingPunct="0">
                <a:lnSpc>
                  <a:spcPct val="90000"/>
                </a:lnSpc>
                <a:spcBef>
                  <a:spcPts val="0"/>
                </a:spcBef>
                <a:spcAft>
                  <a:spcPts val="0"/>
                </a:spcAft>
                <a:buClrTx/>
                <a:buSzTx/>
                <a:buFontTx/>
                <a:buNone/>
                <a:tabLst/>
                <a:defRPr/>
              </a:pPr>
              <a:r>
                <a:rPr kumimoji="0" lang="zh-TW" altLang="en-US" sz="1400" b="1" i="0" u="none" strike="noStrike" kern="0" cap="none" spc="0" normalizeH="0" baseline="0" noProof="0" dirty="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rPr>
                <a:t>盈嘉科技</a:t>
              </a:r>
            </a:p>
          </p:txBody>
        </p:sp>
      </p:grpSp>
      <p:grpSp>
        <p:nvGrpSpPr>
          <p:cNvPr id="72" name="群組 84">
            <a:extLst>
              <a:ext uri="{FF2B5EF4-FFF2-40B4-BE49-F238E27FC236}">
                <a16:creationId xmlns:a16="http://schemas.microsoft.com/office/drawing/2014/main" id="{C646F7B3-0FF6-4E5F-A261-49BBE20BE0DE}"/>
              </a:ext>
            </a:extLst>
          </p:cNvPr>
          <p:cNvGrpSpPr>
            <a:grpSpLocks/>
          </p:cNvGrpSpPr>
          <p:nvPr/>
        </p:nvGrpSpPr>
        <p:grpSpPr bwMode="auto">
          <a:xfrm>
            <a:off x="7456474" y="5344596"/>
            <a:ext cx="2527300" cy="973137"/>
            <a:chOff x="3381375" y="4341812"/>
            <a:chExt cx="2527300" cy="972064"/>
          </a:xfrm>
        </p:grpSpPr>
        <p:sp>
          <p:nvSpPr>
            <p:cNvPr id="73" name="Rectangle 9">
              <a:extLst>
                <a:ext uri="{FF2B5EF4-FFF2-40B4-BE49-F238E27FC236}">
                  <a16:creationId xmlns:a16="http://schemas.microsoft.com/office/drawing/2014/main" id="{F90E3FBC-8E41-4C9C-BA05-837B60D40282}"/>
                </a:ext>
              </a:extLst>
            </p:cNvPr>
            <p:cNvSpPr>
              <a:spLocks noChangeArrowheads="1"/>
            </p:cNvSpPr>
            <p:nvPr/>
          </p:nvSpPr>
          <p:spPr bwMode="invGray">
            <a:xfrm>
              <a:off x="3381375" y="4341812"/>
              <a:ext cx="2527300" cy="648571"/>
            </a:xfrm>
            <a:prstGeom prst="rect">
              <a:avLst/>
            </a:prstGeom>
            <a:noFill/>
            <a:ln w="3175" cap="flat" cmpd="sng" algn="ctr">
              <a:solidFill>
                <a:sysClr val="windowText" lastClr="000000">
                  <a:lumMod val="50000"/>
                  <a:lumOff val="50000"/>
                </a:sysClr>
              </a:solidFill>
              <a:prstDash val="solid"/>
              <a:headEnd/>
              <a:tailEnd/>
            </a:ln>
            <a:effectLst/>
          </p:spPr>
          <p:txBody>
            <a:bodyPr wrap="none" anchor="ctr"/>
            <a:lstStyle/>
            <a:p>
              <a:pPr marL="0" marR="0" lvl="0" indent="0" algn="ctr" defTabSz="762000" eaLnBrk="0" fontAlgn="auto" latinLnBrk="0" hangingPunct="0">
                <a:lnSpc>
                  <a:spcPct val="90000"/>
                </a:lnSpc>
                <a:spcBef>
                  <a:spcPts val="0"/>
                </a:spcBef>
                <a:spcAft>
                  <a:spcPts val="0"/>
                </a:spcAft>
                <a:buClrTx/>
                <a:buSzTx/>
                <a:buFontTx/>
                <a:buNone/>
                <a:tabLst/>
                <a:defRPr/>
              </a:pP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李宜泰 </a:t>
              </a:r>
              <a:r>
                <a:rPr kumimoji="0" lang="en-US" altLang="zh-TW" sz="1600" b="0"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0" lang="en-US" altLang="zh-TW"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 </a:t>
              </a:r>
              <a:r>
                <a:rPr kumimoji="0" lang="zh-TW" altLang="en-US" sz="1600" b="1" i="0" u="none" strike="noStrike" kern="0" cap="none" spc="0" normalizeH="0" baseline="0" noProof="0" dirty="0">
                  <a:ln>
                    <a:noFill/>
                  </a:ln>
                  <a:solidFill>
                    <a:prstClr val="black">
                      <a:lumMod val="75000"/>
                      <a:lumOff val="25000"/>
                    </a:prstClr>
                  </a:solidFill>
                  <a:effectLst/>
                  <a:uLnTx/>
                  <a:uFillTx/>
                  <a:latin typeface="Times New Roman" panose="02020603050405020304" pitchFamily="18" charset="0"/>
                  <a:ea typeface="標楷體" panose="03000509000000000000" pitchFamily="65" charset="-120"/>
                  <a:cs typeface="Times New Roman" panose="02020603050405020304" pitchFamily="18" charset="0"/>
                </a:rPr>
                <a:t>董事長</a:t>
              </a:r>
            </a:p>
          </p:txBody>
        </p:sp>
        <p:sp>
          <p:nvSpPr>
            <p:cNvPr id="74" name="Rectangle 8">
              <a:extLst>
                <a:ext uri="{FF2B5EF4-FFF2-40B4-BE49-F238E27FC236}">
                  <a16:creationId xmlns:a16="http://schemas.microsoft.com/office/drawing/2014/main" id="{C8E5B054-BC90-4012-803B-AF77107C41C4}"/>
                </a:ext>
              </a:extLst>
            </p:cNvPr>
            <p:cNvSpPr>
              <a:spLocks noChangeArrowheads="1"/>
            </p:cNvSpPr>
            <p:nvPr/>
          </p:nvSpPr>
          <p:spPr bwMode="invGray">
            <a:xfrm>
              <a:off x="3381375" y="4917439"/>
              <a:ext cx="2527300" cy="396437"/>
            </a:xfrm>
            <a:prstGeom prst="rect">
              <a:avLst/>
            </a:prstGeom>
            <a:gradFill rotWithShape="1">
              <a:gsLst>
                <a:gs pos="0">
                  <a:sysClr val="windowText" lastClr="000000">
                    <a:shade val="51000"/>
                    <a:satMod val="130000"/>
                  </a:sysClr>
                </a:gs>
                <a:gs pos="80000">
                  <a:sysClr val="windowText" lastClr="000000">
                    <a:shade val="93000"/>
                    <a:satMod val="130000"/>
                  </a:sysClr>
                </a:gs>
                <a:gs pos="100000">
                  <a:sysClr val="windowText" lastClr="000000">
                    <a:shade val="94000"/>
                    <a:satMod val="135000"/>
                  </a:sysClr>
                </a:gs>
              </a:gsLst>
              <a:lin ang="16200000" scaled="0"/>
            </a:gradFill>
            <a:ln w="9525" cap="flat" cmpd="sng" algn="ctr">
              <a:solidFill>
                <a:sysClr val="windowText" lastClr="000000">
                  <a:shade val="95000"/>
                  <a:satMod val="105000"/>
                </a:sysClr>
              </a:solidFill>
              <a:prstDash val="solid"/>
              <a:headEnd/>
              <a:tailEnd/>
            </a:ln>
            <a:effectLst>
              <a:outerShdw blurRad="40000" dist="23000" dir="5400000" rotWithShape="0">
                <a:srgbClr val="000000">
                  <a:alpha val="35000"/>
                </a:srgbClr>
              </a:outerShdw>
            </a:effectLst>
          </p:spPr>
          <p:txBody>
            <a:bodyPr wrap="none" anchor="ctr"/>
            <a:lstStyle/>
            <a:p>
              <a:pPr marL="0" marR="0" lvl="0" indent="0" algn="ctr" defTabSz="762000" eaLnBrk="0" fontAlgn="auto" latinLnBrk="0" hangingPunct="0">
                <a:lnSpc>
                  <a:spcPct val="90000"/>
                </a:lnSpc>
                <a:spcBef>
                  <a:spcPts val="0"/>
                </a:spcBef>
                <a:spcAft>
                  <a:spcPts val="0"/>
                </a:spcAft>
                <a:buClrTx/>
                <a:buSzTx/>
                <a:buFontTx/>
                <a:buNone/>
                <a:tabLst/>
                <a:defRPr/>
              </a:pPr>
              <a:r>
                <a:rPr kumimoji="0" lang="zh-TW" altLang="en-US" sz="1400" b="1" i="0" u="none" strike="noStrike" kern="0" cap="none" spc="0" normalizeH="0" baseline="0" noProof="0" dirty="0">
                  <a:ln>
                    <a:noFill/>
                  </a:ln>
                  <a:solidFill>
                    <a:prstClr val="white"/>
                  </a:solidFill>
                  <a:effectLst/>
                  <a:uLnTx/>
                  <a:uFillTx/>
                  <a:latin typeface="Times New Roman" panose="02020603050405020304" pitchFamily="18" charset="0"/>
                  <a:ea typeface="標楷體" panose="03000509000000000000" pitchFamily="65" charset="-120"/>
                  <a:cs typeface="Times New Roman" panose="02020603050405020304" pitchFamily="18" charset="0"/>
                </a:rPr>
                <a:t>技 宸</a:t>
              </a:r>
            </a:p>
          </p:txBody>
        </p:sp>
      </p:grpSp>
      <p:sp>
        <p:nvSpPr>
          <p:cNvPr id="3" name="矩形: 圓角 2">
            <a:extLst>
              <a:ext uri="{FF2B5EF4-FFF2-40B4-BE49-F238E27FC236}">
                <a16:creationId xmlns:a16="http://schemas.microsoft.com/office/drawing/2014/main" id="{6C3614ED-5687-4F4F-B09A-8C889966D818}"/>
              </a:ext>
            </a:extLst>
          </p:cNvPr>
          <p:cNvSpPr/>
          <p:nvPr/>
        </p:nvSpPr>
        <p:spPr>
          <a:xfrm>
            <a:off x="4294174" y="5237922"/>
            <a:ext cx="2876140" cy="132875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5" name="文字方塊 74">
            <a:extLst>
              <a:ext uri="{FF2B5EF4-FFF2-40B4-BE49-F238E27FC236}">
                <a16:creationId xmlns:a16="http://schemas.microsoft.com/office/drawing/2014/main" id="{482B644D-1F76-4B92-BB0D-A3CEA2755644}"/>
              </a:ext>
            </a:extLst>
          </p:cNvPr>
          <p:cNvSpPr txBox="1"/>
          <p:nvPr/>
        </p:nvSpPr>
        <p:spPr>
          <a:xfrm>
            <a:off x="11632565" y="6396990"/>
            <a:ext cx="351155" cy="369332"/>
          </a:xfrm>
          <a:prstGeom prst="rect">
            <a:avLst/>
          </a:prstGeom>
          <a:noFill/>
        </p:spPr>
        <p:txBody>
          <a:bodyPr wrap="square" rtlCol="0">
            <a:spAutoFit/>
          </a:bodyPr>
          <a:lstStyle/>
          <a:p>
            <a:r>
              <a:rPr lang="en-US" altLang="zh-TW" dirty="0">
                <a:latin typeface="Times New Roman" pitchFamily="18" charset="0"/>
              </a:rPr>
              <a:t>6</a:t>
            </a:r>
            <a:endParaRPr dirty="0">
              <a:latin typeface="Times New Roman" pitchFamily="18" charset="0"/>
            </a:endParaRPr>
          </a:p>
        </p:txBody>
      </p:sp>
      <p:grpSp>
        <p:nvGrpSpPr>
          <p:cNvPr id="54" name="PA_淘宝店chenying0907 26">
            <a:extLst>
              <a:ext uri="{FF2B5EF4-FFF2-40B4-BE49-F238E27FC236}">
                <a16:creationId xmlns:a16="http://schemas.microsoft.com/office/drawing/2014/main" id="{A2709A4B-3F29-43AB-A619-9C49C3C91802}"/>
              </a:ext>
            </a:extLst>
          </p:cNvPr>
          <p:cNvGrpSpPr/>
          <p:nvPr>
            <p:custDataLst>
              <p:tags r:id="rId1"/>
            </p:custDataLst>
          </p:nvPr>
        </p:nvGrpSpPr>
        <p:grpSpPr>
          <a:xfrm>
            <a:off x="0" y="0"/>
            <a:ext cx="1071716" cy="1560748"/>
            <a:chOff x="0" y="-21236"/>
            <a:chExt cx="3311527" cy="4224338"/>
          </a:xfrm>
          <a:solidFill>
            <a:schemeClr val="bg2">
              <a:lumMod val="90000"/>
            </a:schemeClr>
          </a:solidFill>
        </p:grpSpPr>
        <p:sp>
          <p:nvSpPr>
            <p:cNvPr id="55" name="淘宝店chenying0907 37">
              <a:extLst>
                <a:ext uri="{FF2B5EF4-FFF2-40B4-BE49-F238E27FC236}">
                  <a16:creationId xmlns:a16="http://schemas.microsoft.com/office/drawing/2014/main" id="{C5DE922A-AB55-485F-9591-3AD22925DFB8}"/>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56" name="淘宝店chenying0907 38">
              <a:extLst>
                <a:ext uri="{FF2B5EF4-FFF2-40B4-BE49-F238E27FC236}">
                  <a16:creationId xmlns:a16="http://schemas.microsoft.com/office/drawing/2014/main" id="{75C25732-3A59-45FC-BCBC-45DFAC0C5DF6}"/>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57" name="淘宝店chenying0907 39">
              <a:extLst>
                <a:ext uri="{FF2B5EF4-FFF2-40B4-BE49-F238E27FC236}">
                  <a16:creationId xmlns:a16="http://schemas.microsoft.com/office/drawing/2014/main" id="{6E05D08C-D1C5-402E-AB9F-4F40EE33BFE3}"/>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grpSp>
        <p:nvGrpSpPr>
          <p:cNvPr id="59" name="PA_淘宝店chenying0907 26">
            <a:extLst>
              <a:ext uri="{FF2B5EF4-FFF2-40B4-BE49-F238E27FC236}">
                <a16:creationId xmlns:a16="http://schemas.microsoft.com/office/drawing/2014/main" id="{70EE32B2-B156-48B7-8B7A-A033368D626A}"/>
              </a:ext>
            </a:extLst>
          </p:cNvPr>
          <p:cNvGrpSpPr/>
          <p:nvPr>
            <p:custDataLst>
              <p:tags r:id="rId2"/>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60" name="淘宝店chenying0907 37">
              <a:extLst>
                <a:ext uri="{FF2B5EF4-FFF2-40B4-BE49-F238E27FC236}">
                  <a16:creationId xmlns:a16="http://schemas.microsoft.com/office/drawing/2014/main" id="{026E20D2-D073-4B67-A404-38D2E0D895C5}"/>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76" name="淘宝店chenying0907 38">
              <a:extLst>
                <a:ext uri="{FF2B5EF4-FFF2-40B4-BE49-F238E27FC236}">
                  <a16:creationId xmlns:a16="http://schemas.microsoft.com/office/drawing/2014/main" id="{63DE86F0-D515-4B88-86B1-80B329348961}"/>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77" name="淘宝店chenying0907 39">
              <a:extLst>
                <a:ext uri="{FF2B5EF4-FFF2-40B4-BE49-F238E27FC236}">
                  <a16:creationId xmlns:a16="http://schemas.microsoft.com/office/drawing/2014/main" id="{FA52B181-06B3-4A51-9F99-311E47FE76CB}"/>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78" name="PA_文本框 4">
            <a:extLst>
              <a:ext uri="{FF2B5EF4-FFF2-40B4-BE49-F238E27FC236}">
                <a16:creationId xmlns:a16="http://schemas.microsoft.com/office/drawing/2014/main" id="{270905F7-2FE6-4F2A-BC11-E8B5FBC77FB6}"/>
              </a:ext>
            </a:extLst>
          </p:cNvPr>
          <p:cNvSpPr txBox="1">
            <a:spLocks noChangeArrowheads="1"/>
          </p:cNvSpPr>
          <p:nvPr>
            <p:custDataLst>
              <p:tags r:id="rId3"/>
            </p:custDataLst>
          </p:nvPr>
        </p:nvSpPr>
        <p:spPr bwMode="auto">
          <a:xfrm>
            <a:off x="1175146" y="239758"/>
            <a:ext cx="311902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685800">
              <a:buFont typeface="Arial" pitchFamily="34" charset="0"/>
              <a:buNone/>
            </a:pPr>
            <a:r>
              <a:rPr lang="zh-TW" altLang="en-US" sz="3200" b="1" dirty="0">
                <a:latin typeface="標楷體" panose="03000509000000000000" pitchFamily="65" charset="-120"/>
                <a:ea typeface="標楷體" panose="03000509000000000000" pitchFamily="65" charset="-120"/>
              </a:rPr>
              <a:t>組織與經營團隊</a:t>
            </a:r>
            <a:endParaRPr lang="en-US" altLang="zh-CN" sz="3200" b="1" dirty="0">
              <a:latin typeface="標楷體" panose="03000509000000000000" pitchFamily="65" charset="-120"/>
              <a:ea typeface="標楷體" panose="03000509000000000000" pitchFamily="65" charset="-120"/>
            </a:endParaRPr>
          </a:p>
        </p:txBody>
      </p:sp>
      <p:sp>
        <p:nvSpPr>
          <p:cNvPr id="79" name="矩形 78">
            <a:extLst>
              <a:ext uri="{FF2B5EF4-FFF2-40B4-BE49-F238E27FC236}">
                <a16:creationId xmlns:a16="http://schemas.microsoft.com/office/drawing/2014/main" id="{60541720-DD2D-4C37-95A6-C7276A28BD85}"/>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01</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1313237"/>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椭圆 33">
            <a:extLst>
              <a:ext uri="{FF2B5EF4-FFF2-40B4-BE49-F238E27FC236}">
                <a16:creationId xmlns:a16="http://schemas.microsoft.com/office/drawing/2014/main" id="{16F6E811-FA35-4468-8B25-E1392ABC1C31}"/>
              </a:ext>
            </a:extLst>
          </p:cNvPr>
          <p:cNvSpPr/>
          <p:nvPr/>
        </p:nvSpPr>
        <p:spPr>
          <a:xfrm>
            <a:off x="10528016" y="4629227"/>
            <a:ext cx="1184874" cy="1206021"/>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圖片 19">
            <a:extLst>
              <a:ext uri="{FF2B5EF4-FFF2-40B4-BE49-F238E27FC236}">
                <a16:creationId xmlns:a16="http://schemas.microsoft.com/office/drawing/2014/main" id="{4AD633A8-5C28-4AA5-B9B8-872D2D7F4970}"/>
              </a:ext>
            </a:extLst>
          </p:cNvPr>
          <p:cNvPicPr>
            <a:picLocks noChangeAspect="1"/>
          </p:cNvPicPr>
          <p:nvPr/>
        </p:nvPicPr>
        <p:blipFill>
          <a:blip r:embed="rId6"/>
          <a:stretch>
            <a:fillRect/>
          </a:stretch>
        </p:blipFill>
        <p:spPr>
          <a:xfrm>
            <a:off x="11440532" y="82983"/>
            <a:ext cx="616128" cy="556885"/>
          </a:xfrm>
          <a:prstGeom prst="rect">
            <a:avLst/>
          </a:prstGeom>
        </p:spPr>
      </p:pic>
      <p:sp>
        <p:nvSpPr>
          <p:cNvPr id="26" name="iṣḷiḑé">
            <a:extLst>
              <a:ext uri="{FF2B5EF4-FFF2-40B4-BE49-F238E27FC236}">
                <a16:creationId xmlns:a16="http://schemas.microsoft.com/office/drawing/2014/main" id="{85ECFCF8-B6A4-4252-819B-218DA601A853}"/>
              </a:ext>
            </a:extLst>
          </p:cNvPr>
          <p:cNvSpPr/>
          <p:nvPr/>
        </p:nvSpPr>
        <p:spPr bwMode="auto">
          <a:xfrm rot="1333271">
            <a:off x="10725549" y="4749729"/>
            <a:ext cx="696086" cy="8400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tx2">
              <a:lumMod val="40000"/>
              <a:lumOff val="60000"/>
            </a:schemeClr>
          </a:solidFill>
          <a:ln>
            <a:noFill/>
          </a:ln>
          <a:effectLst/>
        </p:spPr>
        <p:txBody>
          <a:bodyPr anchor="ctr"/>
          <a:lstStyle/>
          <a:p>
            <a:pPr algn="ctr"/>
            <a:endParaRPr/>
          </a:p>
        </p:txBody>
      </p:sp>
      <p:pic>
        <p:nvPicPr>
          <p:cNvPr id="2" name="圖片 1">
            <a:extLst>
              <a:ext uri="{FF2B5EF4-FFF2-40B4-BE49-F238E27FC236}">
                <a16:creationId xmlns:a16="http://schemas.microsoft.com/office/drawing/2014/main" id="{DC25080C-91DC-4EA1-92CC-C3C13F26D3F2}"/>
              </a:ext>
            </a:extLst>
          </p:cNvPr>
          <p:cNvPicPr>
            <a:picLocks noChangeAspect="1"/>
          </p:cNvPicPr>
          <p:nvPr/>
        </p:nvPicPr>
        <p:blipFill rotWithShape="1">
          <a:blip r:embed="rId7"/>
          <a:srcRect b="7177"/>
          <a:stretch/>
        </p:blipFill>
        <p:spPr>
          <a:xfrm>
            <a:off x="1941112" y="1600640"/>
            <a:ext cx="7940529" cy="4796350"/>
          </a:xfrm>
          <a:prstGeom prst="rect">
            <a:avLst/>
          </a:prstGeom>
        </p:spPr>
      </p:pic>
      <p:sp>
        <p:nvSpPr>
          <p:cNvPr id="4" name="矩形: 圓角 3">
            <a:extLst>
              <a:ext uri="{FF2B5EF4-FFF2-40B4-BE49-F238E27FC236}">
                <a16:creationId xmlns:a16="http://schemas.microsoft.com/office/drawing/2014/main" id="{A5E1394A-F8FD-4287-8D33-7513D00364A5}"/>
              </a:ext>
            </a:extLst>
          </p:cNvPr>
          <p:cNvSpPr/>
          <p:nvPr/>
        </p:nvSpPr>
        <p:spPr>
          <a:xfrm>
            <a:off x="6311348" y="1918252"/>
            <a:ext cx="3359426" cy="151074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文字方塊 17">
            <a:extLst>
              <a:ext uri="{FF2B5EF4-FFF2-40B4-BE49-F238E27FC236}">
                <a16:creationId xmlns:a16="http://schemas.microsoft.com/office/drawing/2014/main" id="{F1C6D97D-569E-4047-9661-F75300C1CDE6}"/>
              </a:ext>
            </a:extLst>
          </p:cNvPr>
          <p:cNvSpPr txBox="1"/>
          <p:nvPr/>
        </p:nvSpPr>
        <p:spPr>
          <a:xfrm>
            <a:off x="11632565" y="6396990"/>
            <a:ext cx="351155" cy="369332"/>
          </a:xfrm>
          <a:prstGeom prst="rect">
            <a:avLst/>
          </a:prstGeom>
          <a:noFill/>
        </p:spPr>
        <p:txBody>
          <a:bodyPr wrap="square" rtlCol="0">
            <a:spAutoFit/>
          </a:bodyPr>
          <a:lstStyle/>
          <a:p>
            <a:r>
              <a:rPr lang="en-US" altLang="zh-TW" dirty="0">
                <a:latin typeface="Times New Roman" pitchFamily="18" charset="0"/>
              </a:rPr>
              <a:t>7</a:t>
            </a:r>
            <a:endParaRPr dirty="0">
              <a:latin typeface="Times New Roman" pitchFamily="18" charset="0"/>
            </a:endParaRPr>
          </a:p>
        </p:txBody>
      </p:sp>
      <p:grpSp>
        <p:nvGrpSpPr>
          <p:cNvPr id="8" name="PA_淘宝店chenying0907 26">
            <a:extLst>
              <a:ext uri="{FF2B5EF4-FFF2-40B4-BE49-F238E27FC236}">
                <a16:creationId xmlns:a16="http://schemas.microsoft.com/office/drawing/2014/main" id="{606C3E40-29BA-44EB-BA5B-EC9FDC1DD31D}"/>
              </a:ext>
            </a:extLst>
          </p:cNvPr>
          <p:cNvGrpSpPr/>
          <p:nvPr>
            <p:custDataLst>
              <p:tags r:id="rId1"/>
            </p:custDataLst>
          </p:nvPr>
        </p:nvGrpSpPr>
        <p:grpSpPr>
          <a:xfrm>
            <a:off x="0" y="0"/>
            <a:ext cx="1071716" cy="1560748"/>
            <a:chOff x="0" y="-21236"/>
            <a:chExt cx="3311527" cy="4224338"/>
          </a:xfrm>
          <a:solidFill>
            <a:schemeClr val="bg2">
              <a:lumMod val="90000"/>
            </a:schemeClr>
          </a:solidFill>
        </p:grpSpPr>
        <p:sp>
          <p:nvSpPr>
            <p:cNvPr id="9" name="淘宝店chenying0907 37">
              <a:extLst>
                <a:ext uri="{FF2B5EF4-FFF2-40B4-BE49-F238E27FC236}">
                  <a16:creationId xmlns:a16="http://schemas.microsoft.com/office/drawing/2014/main" id="{4FB84C2C-985A-4E56-B402-B2D3C5661640}"/>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0" name="淘宝店chenying0907 38">
              <a:extLst>
                <a:ext uri="{FF2B5EF4-FFF2-40B4-BE49-F238E27FC236}">
                  <a16:creationId xmlns:a16="http://schemas.microsoft.com/office/drawing/2014/main" id="{CF379CAC-C516-40C0-A127-9FABCAE72B46}"/>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1" name="淘宝店chenying0907 39">
              <a:extLst>
                <a:ext uri="{FF2B5EF4-FFF2-40B4-BE49-F238E27FC236}">
                  <a16:creationId xmlns:a16="http://schemas.microsoft.com/office/drawing/2014/main" id="{22189E33-9455-45A9-9852-27765A818B1B}"/>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grpSp>
        <p:nvGrpSpPr>
          <p:cNvPr id="12" name="PA_淘宝店chenying0907 26">
            <a:extLst>
              <a:ext uri="{FF2B5EF4-FFF2-40B4-BE49-F238E27FC236}">
                <a16:creationId xmlns:a16="http://schemas.microsoft.com/office/drawing/2014/main" id="{11794D50-D249-441E-8665-AC3E3E065D95}"/>
              </a:ext>
            </a:extLst>
          </p:cNvPr>
          <p:cNvGrpSpPr/>
          <p:nvPr>
            <p:custDataLst>
              <p:tags r:id="rId2"/>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3" name="淘宝店chenying0907 37">
              <a:extLst>
                <a:ext uri="{FF2B5EF4-FFF2-40B4-BE49-F238E27FC236}">
                  <a16:creationId xmlns:a16="http://schemas.microsoft.com/office/drawing/2014/main" id="{38118513-EAEE-4251-9E24-2746202232A9}"/>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4" name="淘宝店chenying0907 38">
              <a:extLst>
                <a:ext uri="{FF2B5EF4-FFF2-40B4-BE49-F238E27FC236}">
                  <a16:creationId xmlns:a16="http://schemas.microsoft.com/office/drawing/2014/main" id="{7E734684-B2FB-4006-9719-48052ADE8EED}"/>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5" name="淘宝店chenying0907 39">
              <a:extLst>
                <a:ext uri="{FF2B5EF4-FFF2-40B4-BE49-F238E27FC236}">
                  <a16:creationId xmlns:a16="http://schemas.microsoft.com/office/drawing/2014/main" id="{AEEADD77-116B-4163-9762-E5F6B78542D1}"/>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6" name="PA_文本框 4">
            <a:extLst>
              <a:ext uri="{FF2B5EF4-FFF2-40B4-BE49-F238E27FC236}">
                <a16:creationId xmlns:a16="http://schemas.microsoft.com/office/drawing/2014/main" id="{1AACD5E9-04C8-41A5-9BCD-38E54F3BFFF6}"/>
              </a:ext>
            </a:extLst>
          </p:cNvPr>
          <p:cNvSpPr txBox="1">
            <a:spLocks noChangeArrowheads="1"/>
          </p:cNvSpPr>
          <p:nvPr>
            <p:custDataLst>
              <p:tags r:id="rId3"/>
            </p:custDataLst>
          </p:nvPr>
        </p:nvSpPr>
        <p:spPr bwMode="auto">
          <a:xfrm>
            <a:off x="1175147" y="239758"/>
            <a:ext cx="275538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685800">
              <a:buFont typeface="Arial" pitchFamily="34" charset="0"/>
              <a:buNone/>
            </a:pPr>
            <a:r>
              <a:rPr lang="zh-TW" altLang="en-US" sz="3200" b="1" dirty="0">
                <a:latin typeface="標楷體" panose="03000509000000000000" pitchFamily="65" charset="-120"/>
                <a:ea typeface="標楷體" panose="03000509000000000000" pitchFamily="65" charset="-120"/>
              </a:rPr>
              <a:t>產品介紹</a:t>
            </a:r>
            <a:endParaRPr lang="en-US" altLang="zh-CN" sz="3200" b="1" dirty="0">
              <a:latin typeface="標楷體" panose="03000509000000000000" pitchFamily="65" charset="-120"/>
              <a:ea typeface="標楷體" panose="03000509000000000000" pitchFamily="65" charset="-120"/>
            </a:endParaRPr>
          </a:p>
        </p:txBody>
      </p:sp>
      <p:sp>
        <p:nvSpPr>
          <p:cNvPr id="17" name="矩形 16">
            <a:extLst>
              <a:ext uri="{FF2B5EF4-FFF2-40B4-BE49-F238E27FC236}">
                <a16:creationId xmlns:a16="http://schemas.microsoft.com/office/drawing/2014/main" id="{8C7253B9-8B95-446A-A70E-BFA1F9A8A208}"/>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01</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2450231"/>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PA_淘宝店chenying0907 21">
            <a:extLst>
              <a:ext uri="{FF2B5EF4-FFF2-40B4-BE49-F238E27FC236}">
                <a16:creationId xmlns:a16="http://schemas.microsoft.com/office/drawing/2014/main" id="{9ED2FBA3-E6D4-BD4F-825B-02B659D09A2F}"/>
              </a:ext>
            </a:extLst>
          </p:cNvPr>
          <p:cNvGrpSpPr/>
          <p:nvPr>
            <p:custDataLst>
              <p:tags r:id="rId1"/>
            </p:custDataLst>
          </p:nvPr>
        </p:nvGrpSpPr>
        <p:grpSpPr>
          <a:xfrm>
            <a:off x="7776632" y="-28313"/>
            <a:ext cx="4415369" cy="6886313"/>
            <a:chOff x="5832473" y="-21235"/>
            <a:chExt cx="3311527" cy="5164735"/>
          </a:xfrm>
          <a:gradFill flip="none" rotWithShape="1">
            <a:gsLst>
              <a:gs pos="0">
                <a:schemeClr val="bg2">
                  <a:lumMod val="75000"/>
                  <a:shade val="30000"/>
                  <a:satMod val="115000"/>
                </a:schemeClr>
              </a:gs>
              <a:gs pos="50000">
                <a:schemeClr val="bg2">
                  <a:lumMod val="75000"/>
                  <a:shade val="67500"/>
                  <a:satMod val="115000"/>
                </a:schemeClr>
              </a:gs>
              <a:gs pos="100000">
                <a:schemeClr val="bg2">
                  <a:lumMod val="75000"/>
                  <a:shade val="100000"/>
                  <a:satMod val="115000"/>
                </a:schemeClr>
              </a:gs>
            </a:gsLst>
            <a:path path="circle">
              <a:fillToRect l="50000" t="50000" r="50000" b="50000"/>
            </a:path>
            <a:tileRect/>
          </a:gradFill>
        </p:grpSpPr>
        <p:sp>
          <p:nvSpPr>
            <p:cNvPr id="3" name="淘宝店chenying0907 36">
              <a:extLst>
                <a:ext uri="{FF2B5EF4-FFF2-40B4-BE49-F238E27FC236}">
                  <a16:creationId xmlns:a16="http://schemas.microsoft.com/office/drawing/2014/main" id="{987F8281-0194-1645-B02C-F703956785F6}"/>
                </a:ext>
              </a:extLst>
            </p:cNvPr>
            <p:cNvSpPr>
              <a:spLocks/>
            </p:cNvSpPr>
            <p:nvPr/>
          </p:nvSpPr>
          <p:spPr bwMode="auto">
            <a:xfrm rot="16200000">
              <a:off x="7445263" y="403114"/>
              <a:ext cx="2123086" cy="1274387"/>
            </a:xfrm>
            <a:custGeom>
              <a:avLst/>
              <a:gdLst/>
              <a:ahLst/>
              <a:cxnLst/>
              <a:rect l="l" t="t" r="r" b="b"/>
              <a:pathLst>
                <a:path w="2123086" h="1274387">
                  <a:moveTo>
                    <a:pt x="0" y="252037"/>
                  </a:moveTo>
                  <a:lnTo>
                    <a:pt x="2123086" y="0"/>
                  </a:lnTo>
                  <a:lnTo>
                    <a:pt x="2123086" y="1274387"/>
                  </a:lnTo>
                  <a:lnTo>
                    <a:pt x="1182688" y="1274387"/>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sp>
          <p:nvSpPr>
            <p:cNvPr id="4" name="淘宝店chenying0907 37">
              <a:extLst>
                <a:ext uri="{FF2B5EF4-FFF2-40B4-BE49-F238E27FC236}">
                  <a16:creationId xmlns:a16="http://schemas.microsoft.com/office/drawing/2014/main" id="{99E6B11B-A6CE-C641-8DF1-7569E0277BEE}"/>
                </a:ext>
              </a:extLst>
            </p:cNvPr>
            <p:cNvSpPr>
              <a:spLocks/>
            </p:cNvSpPr>
            <p:nvPr/>
          </p:nvSpPr>
          <p:spPr bwMode="auto">
            <a:xfrm rot="16200000">
              <a:off x="5568154" y="1183482"/>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sp>
          <p:nvSpPr>
            <p:cNvPr id="5" name="淘宝店chenying0907 38">
              <a:extLst>
                <a:ext uri="{FF2B5EF4-FFF2-40B4-BE49-F238E27FC236}">
                  <a16:creationId xmlns:a16="http://schemas.microsoft.com/office/drawing/2014/main" id="{B0642BD9-B24F-E945-A444-4574F55B6954}"/>
                </a:ext>
              </a:extLst>
            </p:cNvPr>
            <p:cNvSpPr>
              <a:spLocks/>
            </p:cNvSpPr>
            <p:nvPr/>
          </p:nvSpPr>
          <p:spPr bwMode="auto">
            <a:xfrm rot="16200000">
              <a:off x="6636541" y="2759869"/>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sp>
          <p:nvSpPr>
            <p:cNvPr id="6" name="淘宝店chenying0907 39">
              <a:extLst>
                <a:ext uri="{FF2B5EF4-FFF2-40B4-BE49-F238E27FC236}">
                  <a16:creationId xmlns:a16="http://schemas.microsoft.com/office/drawing/2014/main" id="{AD0A6F15-20E7-A146-AA5D-65EAD1B88D97}"/>
                </a:ext>
              </a:extLst>
            </p:cNvPr>
            <p:cNvSpPr>
              <a:spLocks/>
            </p:cNvSpPr>
            <p:nvPr/>
          </p:nvSpPr>
          <p:spPr bwMode="auto">
            <a:xfrm rot="16200000">
              <a:off x="7785893" y="3785394"/>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000000"/>
                </a:solidFill>
                <a:effectLst/>
                <a:uLnTx/>
                <a:uFillTx/>
                <a:latin typeface="Arial"/>
                <a:ea typeface="微软雅黑"/>
                <a:cs typeface="+mn-cs"/>
              </a:endParaRPr>
            </a:p>
          </p:txBody>
        </p:sp>
      </p:grpSp>
      <p:sp>
        <p:nvSpPr>
          <p:cNvPr id="7" name="PA_淘宝店chenying0907 13">
            <a:extLst>
              <a:ext uri="{FF2B5EF4-FFF2-40B4-BE49-F238E27FC236}">
                <a16:creationId xmlns:a16="http://schemas.microsoft.com/office/drawing/2014/main" id="{CD1B7D87-EC5B-B444-9016-62B1641FB5EB}"/>
              </a:ext>
            </a:extLst>
          </p:cNvPr>
          <p:cNvSpPr/>
          <p:nvPr>
            <p:custDataLst>
              <p:tags r:id="rId2"/>
            </p:custDataLst>
          </p:nvPr>
        </p:nvSpPr>
        <p:spPr>
          <a:xfrm>
            <a:off x="4271797" y="1635760"/>
            <a:ext cx="7410084" cy="3586477"/>
          </a:xfrm>
          <a:prstGeom prst="rect">
            <a:avLst/>
          </a:prstGeom>
          <a:solidFill>
            <a:schemeClr val="bg1">
              <a:alpha val="85000"/>
            </a:schemeClr>
          </a:solidFill>
          <a:ln>
            <a:noFill/>
          </a:ln>
          <a:effectLst>
            <a:outerShdw blurRad="368300" dist="63500" dir="462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Arial"/>
              <a:ea typeface="微软雅黑"/>
              <a:cs typeface="+mn-cs"/>
            </a:endParaRPr>
          </a:p>
        </p:txBody>
      </p:sp>
      <p:sp>
        <p:nvSpPr>
          <p:cNvPr id="8" name="PA_文本框 16">
            <a:extLst>
              <a:ext uri="{FF2B5EF4-FFF2-40B4-BE49-F238E27FC236}">
                <a16:creationId xmlns:a16="http://schemas.microsoft.com/office/drawing/2014/main" id="{0C0DF6DC-37B8-CC4D-80E6-299539DA771B}"/>
              </a:ext>
            </a:extLst>
          </p:cNvPr>
          <p:cNvSpPr txBox="1"/>
          <p:nvPr>
            <p:custDataLst>
              <p:tags r:id="rId3"/>
            </p:custDataLst>
          </p:nvPr>
        </p:nvSpPr>
        <p:spPr>
          <a:xfrm>
            <a:off x="2455525" y="2835901"/>
            <a:ext cx="1199195" cy="101566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6000" b="0" i="0" u="none" strike="noStrike" kern="1200" cap="none" spc="0" normalizeH="0" baseline="0" noProof="0" dirty="0">
                <a:ln>
                  <a:noFill/>
                </a:ln>
                <a:solidFill>
                  <a:srgbClr val="000000"/>
                </a:solidFill>
                <a:effectLst/>
                <a:uLnTx/>
                <a:uFillTx/>
                <a:latin typeface="Noto Sans S Chinese Medium" panose="020B0600000000000000" pitchFamily="34" charset="-122"/>
                <a:ea typeface="Noto Sans S Chinese Medium" panose="020B0600000000000000" pitchFamily="34" charset="-122"/>
                <a:cs typeface="+mn-cs"/>
              </a:rPr>
              <a:t>02</a:t>
            </a:r>
            <a:endParaRPr kumimoji="0" lang="zh-CN" altLang="en-US" sz="6000" b="0" i="0" u="none" strike="noStrike" kern="1200" cap="none" spc="0" normalizeH="0" baseline="0" noProof="0" dirty="0">
              <a:ln>
                <a:noFill/>
              </a:ln>
              <a:solidFill>
                <a:srgbClr val="000000"/>
              </a:solidFill>
              <a:effectLst/>
              <a:uLnTx/>
              <a:uFillTx/>
              <a:latin typeface="Noto Sans S Chinese Medium" panose="020B0600000000000000" pitchFamily="34" charset="-122"/>
              <a:ea typeface="Noto Sans S Chinese Medium" panose="020B0600000000000000" pitchFamily="34" charset="-122"/>
              <a:cs typeface="+mn-cs"/>
            </a:endParaRPr>
          </a:p>
        </p:txBody>
      </p:sp>
      <p:sp>
        <p:nvSpPr>
          <p:cNvPr id="9" name="PA_文本框 17">
            <a:extLst>
              <a:ext uri="{FF2B5EF4-FFF2-40B4-BE49-F238E27FC236}">
                <a16:creationId xmlns:a16="http://schemas.microsoft.com/office/drawing/2014/main" id="{8F3758AE-DE90-F049-9844-B9EE980B96BC}"/>
              </a:ext>
            </a:extLst>
          </p:cNvPr>
          <p:cNvSpPr txBox="1"/>
          <p:nvPr>
            <p:custDataLst>
              <p:tags r:id="rId4"/>
            </p:custDataLst>
          </p:nvPr>
        </p:nvSpPr>
        <p:spPr>
          <a:xfrm>
            <a:off x="4698880" y="2302450"/>
            <a:ext cx="2031325"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sz="3600" noProof="0" dirty="0">
                <a:solidFill>
                  <a:srgbClr val="000000"/>
                </a:solidFill>
                <a:latin typeface="標楷體" panose="03000509000000000000" pitchFamily="65" charset="-120"/>
                <a:ea typeface="標楷體" panose="03000509000000000000" pitchFamily="65" charset="-120"/>
              </a:rPr>
              <a:t>主題選定</a:t>
            </a:r>
            <a:endParaRPr kumimoji="0" lang="zh-CN" altLang="en-US" sz="36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mn-cs"/>
            </a:endParaRPr>
          </a:p>
        </p:txBody>
      </p:sp>
      <p:grpSp>
        <p:nvGrpSpPr>
          <p:cNvPr id="10" name="PA_淘宝店chenying0907 18">
            <a:extLst>
              <a:ext uri="{FF2B5EF4-FFF2-40B4-BE49-F238E27FC236}">
                <a16:creationId xmlns:a16="http://schemas.microsoft.com/office/drawing/2014/main" id="{7DE7BF57-2EF0-7E43-A2C9-DBCC62D457A1}"/>
              </a:ext>
            </a:extLst>
          </p:cNvPr>
          <p:cNvGrpSpPr/>
          <p:nvPr>
            <p:custDataLst>
              <p:tags r:id="rId5"/>
            </p:custDataLst>
          </p:nvPr>
        </p:nvGrpSpPr>
        <p:grpSpPr>
          <a:xfrm>
            <a:off x="2990968" y="2961942"/>
            <a:ext cx="704400" cy="947845"/>
            <a:chOff x="4211960" y="594800"/>
            <a:chExt cx="374475" cy="662059"/>
          </a:xfrm>
        </p:grpSpPr>
        <p:sp>
          <p:nvSpPr>
            <p:cNvPr id="11" name="直角三角形 10">
              <a:extLst>
                <a:ext uri="{FF2B5EF4-FFF2-40B4-BE49-F238E27FC236}">
                  <a16:creationId xmlns:a16="http://schemas.microsoft.com/office/drawing/2014/main" id="{2F021775-9766-FA44-84FE-01936583C157}"/>
                </a:ext>
              </a:extLst>
            </p:cNvPr>
            <p:cNvSpPr/>
            <p:nvPr/>
          </p:nvSpPr>
          <p:spPr>
            <a:xfrm rot="16200000">
              <a:off x="4068168" y="738592"/>
              <a:ext cx="662059" cy="374475"/>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FFFFFF"/>
                </a:solidFill>
                <a:effectLst/>
                <a:uLnTx/>
                <a:uFillTx/>
                <a:latin typeface="Noto Sans S Chinese Medium" panose="020B0600000000000000" pitchFamily="34" charset="-122"/>
                <a:ea typeface="Noto Sans S Chinese Medium" panose="020B0600000000000000" pitchFamily="34" charset="-122"/>
                <a:cs typeface="+mn-cs"/>
              </a:endParaRPr>
            </a:p>
          </p:txBody>
        </p:sp>
        <p:cxnSp>
          <p:nvCxnSpPr>
            <p:cNvPr id="12" name="直接连接符 20">
              <a:extLst>
                <a:ext uri="{FF2B5EF4-FFF2-40B4-BE49-F238E27FC236}">
                  <a16:creationId xmlns:a16="http://schemas.microsoft.com/office/drawing/2014/main" id="{B6792849-2E6E-D04C-9A76-56D27CE2C78F}"/>
                </a:ext>
              </a:extLst>
            </p:cNvPr>
            <p:cNvCxnSpPr>
              <a:stCxn id="11" idx="4"/>
              <a:endCxn id="11" idx="0"/>
            </p:cNvCxnSpPr>
            <p:nvPr/>
          </p:nvCxnSpPr>
          <p:spPr>
            <a:xfrm flipH="1">
              <a:off x="4211960" y="594800"/>
              <a:ext cx="374475" cy="662059"/>
            </a:xfrm>
            <a:prstGeom prst="line">
              <a:avLst/>
            </a:prstGeom>
            <a:ln w="6350" cap="rnd">
              <a:solidFill>
                <a:schemeClr val="accent3"/>
              </a:solidFill>
            </a:ln>
          </p:spPr>
          <p:style>
            <a:lnRef idx="1">
              <a:schemeClr val="accent1"/>
            </a:lnRef>
            <a:fillRef idx="0">
              <a:schemeClr val="accent1"/>
            </a:fillRef>
            <a:effectRef idx="0">
              <a:schemeClr val="accent1"/>
            </a:effectRef>
            <a:fontRef idx="minor">
              <a:schemeClr val="tx1"/>
            </a:fontRef>
          </p:style>
        </p:cxnSp>
      </p:grpSp>
      <p:sp>
        <p:nvSpPr>
          <p:cNvPr id="13" name="PA_淘宝店chenying0907 23">
            <a:extLst>
              <a:ext uri="{FF2B5EF4-FFF2-40B4-BE49-F238E27FC236}">
                <a16:creationId xmlns:a16="http://schemas.microsoft.com/office/drawing/2014/main" id="{165EC2AF-106E-4A4E-BBAE-49237E039A26}"/>
              </a:ext>
            </a:extLst>
          </p:cNvPr>
          <p:cNvSpPr/>
          <p:nvPr>
            <p:custDataLst>
              <p:tags r:id="rId6"/>
            </p:custDataLst>
          </p:nvPr>
        </p:nvSpPr>
        <p:spPr>
          <a:xfrm>
            <a:off x="4698881" y="2916190"/>
            <a:ext cx="3048000" cy="961289"/>
          </a:xfrm>
          <a:prstGeom prst="rect">
            <a:avLst/>
          </a:prstGeom>
        </p:spPr>
        <p:txBody>
          <a:bodyPr wrap="square">
            <a:spAutoFit/>
          </a:bodyPr>
          <a:lstStyle/>
          <a:p>
            <a:pPr marL="228594" marR="0" lvl="0" indent="-228594" algn="l" defTabSz="457200" rtl="0" eaLnBrk="1" fontAlgn="auto" latinLnBrk="0" hangingPunct="1">
              <a:lnSpc>
                <a:spcPct val="150000"/>
              </a:lnSpc>
              <a:spcBef>
                <a:spcPts val="0"/>
              </a:spcBef>
              <a:spcAft>
                <a:spcPts val="0"/>
              </a:spcAft>
              <a:buClr>
                <a:srgbClr val="424242"/>
              </a:buClr>
              <a:buSzTx/>
              <a:buFont typeface="Wingdings" panose="05000000000000000000" pitchFamily="2" charset="2"/>
              <a:buChar char="p"/>
              <a:tabLst/>
              <a:defRPr/>
            </a:pP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系統組裝課</a:t>
            </a:r>
            <a:endParaRPr kumimoji="0" lang="en-US" altLang="zh-CN" sz="20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a:p>
            <a:pPr marL="228594" marR="0" lvl="0" indent="-228594" algn="l" defTabSz="457200" rtl="0" eaLnBrk="1" fontAlgn="auto" latinLnBrk="0" hangingPunct="1">
              <a:lnSpc>
                <a:spcPct val="150000"/>
              </a:lnSpc>
              <a:spcBef>
                <a:spcPts val="0"/>
              </a:spcBef>
              <a:spcAft>
                <a:spcPts val="0"/>
              </a:spcAft>
              <a:buClr>
                <a:srgbClr val="424242"/>
              </a:buClr>
              <a:buSzTx/>
              <a:buFont typeface="Wingdings" panose="05000000000000000000" pitchFamily="2" charset="2"/>
              <a:buChar char="p"/>
              <a:tabLst/>
              <a:defRPr/>
            </a:pPr>
            <a:r>
              <a:rPr lang="zh-TW" altLang="en-US" sz="2000" dirty="0">
                <a:solidFill>
                  <a:srgbClr val="000000"/>
                </a:solidFill>
                <a:latin typeface="Times New Roman" panose="02020603050405020304" pitchFamily="18" charset="0"/>
                <a:ea typeface="標楷體" panose="03000509000000000000" pitchFamily="65" charset="-120"/>
                <a:cs typeface="Times New Roman" panose="02020603050405020304" pitchFamily="18" charset="0"/>
              </a:rPr>
              <a:t>主題確立</a:t>
            </a:r>
            <a:endParaRPr kumimoji="0" lang="en-US" altLang="zh-CN" sz="2000" b="0" i="0" u="none" strike="noStrike" kern="1200" cap="none" spc="0" normalizeH="0" baseline="0" noProof="0" dirty="0">
              <a:ln>
                <a:noFill/>
              </a:ln>
              <a:solidFill>
                <a:srgbClr val="000000"/>
              </a:solidFill>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4" name="文字方塊 13">
            <a:extLst>
              <a:ext uri="{FF2B5EF4-FFF2-40B4-BE49-F238E27FC236}">
                <a16:creationId xmlns:a16="http://schemas.microsoft.com/office/drawing/2014/main" id="{516FE00B-1EB1-4D3A-A641-B211C9219773}"/>
              </a:ext>
            </a:extLst>
          </p:cNvPr>
          <p:cNvSpPr txBox="1"/>
          <p:nvPr/>
        </p:nvSpPr>
        <p:spPr>
          <a:xfrm>
            <a:off x="11632565" y="6396990"/>
            <a:ext cx="351155" cy="365760"/>
          </a:xfrm>
          <a:prstGeom prst="rect">
            <a:avLst/>
          </a:prstGeom>
          <a:noFill/>
        </p:spPr>
        <p:txBody>
          <a:bodyPr wrap="square" rtlCol="0">
            <a:spAutoFit/>
          </a:bodyPr>
          <a:lstStyle/>
          <a:p>
            <a:r>
              <a:rPr lang="en-US" altLang="zh-TW" dirty="0">
                <a:latin typeface="Times New Roman" pitchFamily="18" charset="0"/>
              </a:rPr>
              <a:t>8</a:t>
            </a:r>
            <a:endParaRPr dirty="0">
              <a:latin typeface="Times New Roman" pitchFamily="18" charset="0"/>
            </a:endParaRPr>
          </a:p>
        </p:txBody>
      </p:sp>
    </p:spTree>
    <p:extLst>
      <p:ext uri="{BB962C8B-B14F-4D97-AF65-F5344CB8AC3E}">
        <p14:creationId xmlns:p14="http://schemas.microsoft.com/office/powerpoint/2010/main" val="920267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3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6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9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120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150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P spid="8" grpId="0"/>
      <p:bldP spid="9"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椭圆 33">
            <a:extLst>
              <a:ext uri="{FF2B5EF4-FFF2-40B4-BE49-F238E27FC236}">
                <a16:creationId xmlns:a16="http://schemas.microsoft.com/office/drawing/2014/main" id="{16F6E811-FA35-4468-8B25-E1392ABC1C31}"/>
              </a:ext>
            </a:extLst>
          </p:cNvPr>
          <p:cNvSpPr/>
          <p:nvPr/>
        </p:nvSpPr>
        <p:spPr>
          <a:xfrm>
            <a:off x="10528016" y="4629227"/>
            <a:ext cx="1184874" cy="1206021"/>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2" name="组合 31"/>
          <p:cNvGrpSpPr/>
          <p:nvPr/>
        </p:nvGrpSpPr>
        <p:grpSpPr>
          <a:xfrm>
            <a:off x="968394" y="1129281"/>
            <a:ext cx="10152059" cy="992943"/>
            <a:chOff x="1356179" y="2266392"/>
            <a:chExt cx="4919826" cy="432606"/>
          </a:xfrm>
        </p:grpSpPr>
        <p:sp>
          <p:nvSpPr>
            <p:cNvPr id="33" name="文本框 32"/>
            <p:cNvSpPr txBox="1"/>
            <p:nvPr/>
          </p:nvSpPr>
          <p:spPr>
            <a:xfrm>
              <a:off x="1356179" y="2266392"/>
              <a:ext cx="4522700" cy="362049"/>
            </a:xfrm>
            <a:prstGeom prst="rect">
              <a:avLst/>
            </a:prstGeom>
            <a:noFill/>
          </p:spPr>
          <p:txBody>
            <a:bodyPr wrap="square" rtlCol="0">
              <a:spAutoFit/>
              <a:scene3d>
                <a:camera prst="orthographicFront"/>
                <a:lightRig rig="threePt" dir="t"/>
              </a:scene3d>
              <a:sp3d contourW="12700"/>
            </a:bodyPr>
            <a:lstStyle/>
            <a:p>
              <a:pPr marL="457200" indent="-457200">
                <a:buFont typeface="Arial" panose="020B0604020202020204" pitchFamily="34" charset="0"/>
                <a:buChar char="•"/>
              </a:pPr>
              <a:r>
                <a:rPr lang="zh-TW" altLang="en-US" sz="2600" dirty="0">
                  <a:solidFill>
                    <a:schemeClr val="tx1">
                      <a:lumMod val="75000"/>
                      <a:lumOff val="25000"/>
                    </a:schemeClr>
                  </a:solidFill>
                  <a:latin typeface="標楷體" pitchFamily="65" charset="-120"/>
                  <a:ea typeface="標楷體" pitchFamily="65" charset="-120"/>
                </a:rPr>
                <a:t>系統組裝課－</a:t>
              </a:r>
              <a:r>
                <a:rPr lang="en-US" altLang="zh-TW" sz="2600" dirty="0">
                  <a:solidFill>
                    <a:schemeClr val="tx1">
                      <a:lumMod val="75000"/>
                      <a:lumOff val="25000"/>
                    </a:schemeClr>
                  </a:solidFill>
                  <a:latin typeface="標楷體" pitchFamily="65" charset="-120"/>
                  <a:ea typeface="標楷體" pitchFamily="65" charset="-120"/>
                </a:rPr>
                <a:t>P75</a:t>
              </a:r>
              <a:r>
                <a:rPr lang="zh-TW" altLang="en-US" sz="2600" dirty="0">
                  <a:solidFill>
                    <a:schemeClr val="tx1">
                      <a:lumMod val="75000"/>
                      <a:lumOff val="25000"/>
                    </a:schemeClr>
                  </a:solidFill>
                  <a:latin typeface="標楷體" pitchFamily="65" charset="-120"/>
                  <a:ea typeface="標楷體" pitchFamily="65" charset="-120"/>
                </a:rPr>
                <a:t>筆電型電腦組裝</a:t>
              </a:r>
            </a:p>
            <a:p>
              <a:endParaRPr lang="zh-CN" altLang="en-US" sz="2000" b="1" dirty="0">
                <a:solidFill>
                  <a:schemeClr val="tx1">
                    <a:lumMod val="75000"/>
                    <a:lumOff val="25000"/>
                  </a:schemeClr>
                </a:solidFill>
                <a:latin typeface="標楷體" pitchFamily="65" charset="-120"/>
                <a:ea typeface="標楷體" pitchFamily="65" charset="-120"/>
              </a:endParaRPr>
            </a:p>
          </p:txBody>
        </p:sp>
        <p:sp>
          <p:nvSpPr>
            <p:cNvPr id="34" name="文本框 33"/>
            <p:cNvSpPr txBox="1"/>
            <p:nvPr/>
          </p:nvSpPr>
          <p:spPr>
            <a:xfrm>
              <a:off x="1478097" y="2517415"/>
              <a:ext cx="4797908" cy="181583"/>
            </a:xfrm>
            <a:prstGeom prst="rect">
              <a:avLst/>
            </a:prstGeom>
            <a:noFill/>
          </p:spPr>
          <p:txBody>
            <a:bodyPr wrap="square" rtlCol="0">
              <a:spAutoFit/>
              <a:scene3d>
                <a:camera prst="orthographicFront"/>
                <a:lightRig rig="threePt" dir="t"/>
              </a:scene3d>
              <a:sp3d contourW="12700"/>
            </a:bodyPr>
            <a:lstStyle/>
            <a:p>
              <a:pPr algn="just">
                <a:lnSpc>
                  <a:spcPct val="114000"/>
                </a:lnSpc>
              </a:pPr>
              <a:r>
                <a:rPr lang="zh-TW" altLang="en-US" sz="2000" dirty="0">
                  <a:latin typeface="標楷體" pitchFamily="65" charset="-120"/>
                  <a:ea typeface="標楷體" pitchFamily="65" charset="-120"/>
                </a:rPr>
                <a:t>　</a:t>
              </a:r>
              <a:endParaRPr lang="en-US" altLang="zh-TW" sz="2000" dirty="0">
                <a:latin typeface="標楷體" pitchFamily="65" charset="-120"/>
                <a:ea typeface="標楷體" pitchFamily="65" charset="-120"/>
              </a:endParaRPr>
            </a:p>
          </p:txBody>
        </p:sp>
      </p:grpSp>
      <p:pic>
        <p:nvPicPr>
          <p:cNvPr id="20" name="圖片 19">
            <a:extLst>
              <a:ext uri="{FF2B5EF4-FFF2-40B4-BE49-F238E27FC236}">
                <a16:creationId xmlns:a16="http://schemas.microsoft.com/office/drawing/2014/main" id="{4AD633A8-5C28-4AA5-B9B8-872D2D7F4970}"/>
              </a:ext>
            </a:extLst>
          </p:cNvPr>
          <p:cNvPicPr>
            <a:picLocks noChangeAspect="1"/>
          </p:cNvPicPr>
          <p:nvPr/>
        </p:nvPicPr>
        <p:blipFill>
          <a:blip r:embed="rId5"/>
          <a:stretch>
            <a:fillRect/>
          </a:stretch>
        </p:blipFill>
        <p:spPr>
          <a:xfrm>
            <a:off x="11440532" y="82983"/>
            <a:ext cx="616128" cy="556885"/>
          </a:xfrm>
          <a:prstGeom prst="rect">
            <a:avLst/>
          </a:prstGeom>
        </p:spPr>
      </p:pic>
      <p:pic>
        <p:nvPicPr>
          <p:cNvPr id="21" name="圖片 20">
            <a:extLst>
              <a:ext uri="{FF2B5EF4-FFF2-40B4-BE49-F238E27FC236}">
                <a16:creationId xmlns:a16="http://schemas.microsoft.com/office/drawing/2014/main" id="{BA2AA2F1-4734-4EFE-949C-950E293E1DC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529132" y="3929817"/>
            <a:ext cx="8493320" cy="935786"/>
          </a:xfrm>
          <a:prstGeom prst="rect">
            <a:avLst/>
          </a:prstGeom>
          <a:noFill/>
        </p:spPr>
      </p:pic>
      <p:sp>
        <p:nvSpPr>
          <p:cNvPr id="23" name="椭圆 33">
            <a:extLst>
              <a:ext uri="{FF2B5EF4-FFF2-40B4-BE49-F238E27FC236}">
                <a16:creationId xmlns:a16="http://schemas.microsoft.com/office/drawing/2014/main" id="{B24AEF50-B841-4767-9CD0-77ABCC6E3B25}"/>
              </a:ext>
            </a:extLst>
          </p:cNvPr>
          <p:cNvSpPr/>
          <p:nvPr/>
        </p:nvSpPr>
        <p:spPr>
          <a:xfrm>
            <a:off x="10096277" y="5472453"/>
            <a:ext cx="471489" cy="480432"/>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33">
            <a:extLst>
              <a:ext uri="{FF2B5EF4-FFF2-40B4-BE49-F238E27FC236}">
                <a16:creationId xmlns:a16="http://schemas.microsoft.com/office/drawing/2014/main" id="{68B4ED87-66DF-4D9F-880C-461A99D4C633}"/>
              </a:ext>
            </a:extLst>
          </p:cNvPr>
          <p:cNvSpPr/>
          <p:nvPr/>
        </p:nvSpPr>
        <p:spPr>
          <a:xfrm>
            <a:off x="9669597" y="5911092"/>
            <a:ext cx="352855" cy="32377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33">
            <a:extLst>
              <a:ext uri="{FF2B5EF4-FFF2-40B4-BE49-F238E27FC236}">
                <a16:creationId xmlns:a16="http://schemas.microsoft.com/office/drawing/2014/main" id="{AA0A610E-6BFE-420E-8FE4-5FC43A5F4750}"/>
              </a:ext>
            </a:extLst>
          </p:cNvPr>
          <p:cNvSpPr/>
          <p:nvPr/>
        </p:nvSpPr>
        <p:spPr>
          <a:xfrm>
            <a:off x="9345928" y="6251774"/>
            <a:ext cx="352855" cy="32377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iṣḷiḑé">
            <a:extLst>
              <a:ext uri="{FF2B5EF4-FFF2-40B4-BE49-F238E27FC236}">
                <a16:creationId xmlns:a16="http://schemas.microsoft.com/office/drawing/2014/main" id="{85ECFCF8-B6A4-4252-819B-218DA601A853}"/>
              </a:ext>
            </a:extLst>
          </p:cNvPr>
          <p:cNvSpPr/>
          <p:nvPr/>
        </p:nvSpPr>
        <p:spPr bwMode="auto">
          <a:xfrm rot="1333271">
            <a:off x="10725549" y="4749729"/>
            <a:ext cx="696086" cy="840085"/>
          </a:xfrm>
          <a:custGeom>
            <a:avLst/>
            <a:gdLst>
              <a:gd name="T0" fmla="+- 0 10794 23"/>
              <a:gd name="T1" fmla="*/ T0 w 21543"/>
              <a:gd name="T2" fmla="*/ 10800 h 21600"/>
              <a:gd name="T3" fmla="+- 0 10794 23"/>
              <a:gd name="T4" fmla="*/ T3 w 21543"/>
              <a:gd name="T5" fmla="*/ 10800 h 21600"/>
              <a:gd name="T6" fmla="+- 0 10794 23"/>
              <a:gd name="T7" fmla="*/ T6 w 21543"/>
              <a:gd name="T8" fmla="*/ 10800 h 21600"/>
              <a:gd name="T9" fmla="+- 0 10794 23"/>
              <a:gd name="T10" fmla="*/ T9 w 21543"/>
              <a:gd name="T11" fmla="*/ 10800 h 21600"/>
            </a:gdLst>
            <a:ahLst/>
            <a:cxnLst>
              <a:cxn ang="0">
                <a:pos x="T1" y="T2"/>
              </a:cxn>
              <a:cxn ang="0">
                <a:pos x="T4" y="T5"/>
              </a:cxn>
              <a:cxn ang="0">
                <a:pos x="T7" y="T8"/>
              </a:cxn>
              <a:cxn ang="0">
                <a:pos x="T10" y="T11"/>
              </a:cxn>
            </a:cxnLst>
            <a:rect l="0" t="0" r="r" b="b"/>
            <a:pathLst>
              <a:path w="21543" h="21600">
                <a:moveTo>
                  <a:pt x="16976" y="19986"/>
                </a:moveTo>
                <a:lnTo>
                  <a:pt x="11226" y="17680"/>
                </a:lnTo>
                <a:cubicBezTo>
                  <a:pt x="11088" y="17626"/>
                  <a:pt x="10946" y="17608"/>
                  <a:pt x="10806" y="17600"/>
                </a:cubicBezTo>
                <a:lnTo>
                  <a:pt x="19660" y="3837"/>
                </a:lnTo>
                <a:cubicBezTo>
                  <a:pt x="19660" y="3837"/>
                  <a:pt x="16976" y="19986"/>
                  <a:pt x="16976" y="19986"/>
                </a:cubicBezTo>
                <a:close/>
                <a:moveTo>
                  <a:pt x="6859" y="16244"/>
                </a:moveTo>
                <a:cubicBezTo>
                  <a:pt x="6858" y="16242"/>
                  <a:pt x="6855" y="16240"/>
                  <a:pt x="6854" y="16238"/>
                </a:cubicBezTo>
                <a:lnTo>
                  <a:pt x="19606" y="2552"/>
                </a:lnTo>
                <a:lnTo>
                  <a:pt x="8735" y="19536"/>
                </a:lnTo>
                <a:cubicBezTo>
                  <a:pt x="8735" y="19536"/>
                  <a:pt x="6859" y="16244"/>
                  <a:pt x="6859" y="16244"/>
                </a:cubicBezTo>
                <a:close/>
                <a:moveTo>
                  <a:pt x="2111" y="14024"/>
                </a:moveTo>
                <a:lnTo>
                  <a:pt x="17712" y="3595"/>
                </a:lnTo>
                <a:lnTo>
                  <a:pt x="6369" y="15770"/>
                </a:lnTo>
                <a:cubicBezTo>
                  <a:pt x="6309" y="15734"/>
                  <a:pt x="6256" y="15687"/>
                  <a:pt x="6190" y="15660"/>
                </a:cubicBezTo>
                <a:cubicBezTo>
                  <a:pt x="6190" y="15660"/>
                  <a:pt x="2111" y="14024"/>
                  <a:pt x="2111" y="14024"/>
                </a:cubicBezTo>
                <a:close/>
                <a:moveTo>
                  <a:pt x="21234" y="108"/>
                </a:moveTo>
                <a:cubicBezTo>
                  <a:pt x="21123" y="35"/>
                  <a:pt x="20996" y="0"/>
                  <a:pt x="20868" y="0"/>
                </a:cubicBezTo>
                <a:cubicBezTo>
                  <a:pt x="20738" y="0"/>
                  <a:pt x="20608" y="36"/>
                  <a:pt x="20495" y="113"/>
                </a:cubicBezTo>
                <a:lnTo>
                  <a:pt x="299" y="13613"/>
                </a:lnTo>
                <a:cubicBezTo>
                  <a:pt x="91" y="13751"/>
                  <a:pt x="-23" y="13995"/>
                  <a:pt x="3" y="14244"/>
                </a:cubicBezTo>
                <a:cubicBezTo>
                  <a:pt x="28" y="14494"/>
                  <a:pt x="190" y="14708"/>
                  <a:pt x="422" y="14801"/>
                </a:cubicBezTo>
                <a:lnTo>
                  <a:pt x="5689" y="16914"/>
                </a:lnTo>
                <a:lnTo>
                  <a:pt x="8166" y="21259"/>
                </a:lnTo>
                <a:cubicBezTo>
                  <a:pt x="8284" y="21468"/>
                  <a:pt x="8505" y="21597"/>
                  <a:pt x="8743" y="21599"/>
                </a:cubicBezTo>
                <a:lnTo>
                  <a:pt x="8751" y="21599"/>
                </a:lnTo>
                <a:cubicBezTo>
                  <a:pt x="8987" y="21599"/>
                  <a:pt x="9206" y="21474"/>
                  <a:pt x="9328" y="21271"/>
                </a:cubicBezTo>
                <a:lnTo>
                  <a:pt x="10726" y="18934"/>
                </a:lnTo>
                <a:lnTo>
                  <a:pt x="17253" y="21551"/>
                </a:lnTo>
                <a:cubicBezTo>
                  <a:pt x="17332" y="21584"/>
                  <a:pt x="17418" y="21599"/>
                  <a:pt x="17502" y="21599"/>
                </a:cubicBezTo>
                <a:cubicBezTo>
                  <a:pt x="17617" y="21599"/>
                  <a:pt x="17731" y="21571"/>
                  <a:pt x="17832" y="21512"/>
                </a:cubicBezTo>
                <a:cubicBezTo>
                  <a:pt x="18010" y="21412"/>
                  <a:pt x="18133" y="21238"/>
                  <a:pt x="18167" y="21035"/>
                </a:cubicBezTo>
                <a:lnTo>
                  <a:pt x="21533" y="785"/>
                </a:lnTo>
                <a:cubicBezTo>
                  <a:pt x="21576" y="520"/>
                  <a:pt x="21459" y="254"/>
                  <a:pt x="21234" y="108"/>
                </a:cubicBezTo>
              </a:path>
            </a:pathLst>
          </a:custGeom>
          <a:solidFill>
            <a:schemeClr val="tx2">
              <a:lumMod val="40000"/>
              <a:lumOff val="60000"/>
            </a:schemeClr>
          </a:solidFill>
          <a:ln>
            <a:noFill/>
          </a:ln>
          <a:effectLst/>
        </p:spPr>
        <p:txBody>
          <a:bodyPr anchor="ctr"/>
          <a:lstStyle/>
          <a:p>
            <a:pPr algn="ctr"/>
            <a:endParaRPr/>
          </a:p>
        </p:txBody>
      </p:sp>
      <p:sp>
        <p:nvSpPr>
          <p:cNvPr id="28" name="文字方塊 27">
            <a:extLst>
              <a:ext uri="{FF2B5EF4-FFF2-40B4-BE49-F238E27FC236}">
                <a16:creationId xmlns:a16="http://schemas.microsoft.com/office/drawing/2014/main" id="{6D93906D-2680-4F0D-8E66-AF100F278DA1}"/>
              </a:ext>
            </a:extLst>
          </p:cNvPr>
          <p:cNvSpPr txBox="1"/>
          <p:nvPr/>
        </p:nvSpPr>
        <p:spPr>
          <a:xfrm>
            <a:off x="11632565" y="6396990"/>
            <a:ext cx="351155" cy="365760"/>
          </a:xfrm>
          <a:prstGeom prst="rect">
            <a:avLst/>
          </a:prstGeom>
          <a:noFill/>
        </p:spPr>
        <p:txBody>
          <a:bodyPr wrap="square" rtlCol="0">
            <a:spAutoFit/>
          </a:bodyPr>
          <a:lstStyle/>
          <a:p>
            <a:r>
              <a:rPr lang="en-US" altLang="zh-TW" dirty="0">
                <a:latin typeface="Times New Roman" pitchFamily="18" charset="0"/>
              </a:rPr>
              <a:t>9</a:t>
            </a:r>
            <a:endParaRPr dirty="0">
              <a:latin typeface="Times New Roman" pitchFamily="18" charset="0"/>
            </a:endParaRPr>
          </a:p>
        </p:txBody>
      </p:sp>
      <p:grpSp>
        <p:nvGrpSpPr>
          <p:cNvPr id="14" name="PA_淘宝店chenying0907 26">
            <a:extLst>
              <a:ext uri="{FF2B5EF4-FFF2-40B4-BE49-F238E27FC236}">
                <a16:creationId xmlns:a16="http://schemas.microsoft.com/office/drawing/2014/main" id="{1C82F58B-B0E5-4A06-B4D3-BA13F4BD991C}"/>
              </a:ext>
            </a:extLst>
          </p:cNvPr>
          <p:cNvGrpSpPr/>
          <p:nvPr>
            <p:custDataLst>
              <p:tags r:id="rId1"/>
            </p:custDataLst>
          </p:nvPr>
        </p:nvGrpSpPr>
        <p:grpSpPr>
          <a:xfrm>
            <a:off x="0" y="0"/>
            <a:ext cx="1071716" cy="1560748"/>
            <a:chOff x="0" y="-21236"/>
            <a:chExt cx="3311527" cy="4224338"/>
          </a:xfrm>
          <a:gradFill flip="none" rotWithShape="1">
            <a:gsLst>
              <a:gs pos="0">
                <a:schemeClr val="bg2">
                  <a:lumMod val="90000"/>
                  <a:shade val="30000"/>
                  <a:satMod val="115000"/>
                </a:schemeClr>
              </a:gs>
              <a:gs pos="50000">
                <a:schemeClr val="bg2">
                  <a:lumMod val="90000"/>
                  <a:shade val="67500"/>
                  <a:satMod val="115000"/>
                </a:schemeClr>
              </a:gs>
              <a:gs pos="100000">
                <a:schemeClr val="bg2">
                  <a:lumMod val="90000"/>
                  <a:shade val="100000"/>
                  <a:satMod val="115000"/>
                </a:schemeClr>
              </a:gs>
            </a:gsLst>
            <a:lin ang="18900000" scaled="1"/>
            <a:tileRect/>
          </a:gradFill>
        </p:grpSpPr>
        <p:sp>
          <p:nvSpPr>
            <p:cNvPr id="15" name="淘宝店chenying0907 37">
              <a:extLst>
                <a:ext uri="{FF2B5EF4-FFF2-40B4-BE49-F238E27FC236}">
                  <a16:creationId xmlns:a16="http://schemas.microsoft.com/office/drawing/2014/main" id="{ED088237-392E-47CB-9E60-0A0DF84B5A72}"/>
                </a:ext>
              </a:extLst>
            </p:cNvPr>
            <p:cNvSpPr>
              <a:spLocks/>
            </p:cNvSpPr>
            <p:nvPr/>
          </p:nvSpPr>
          <p:spPr bwMode="auto">
            <a:xfrm rot="5400000">
              <a:off x="-264318" y="627258"/>
              <a:ext cx="3840163" cy="3311525"/>
            </a:xfrm>
            <a:custGeom>
              <a:avLst/>
              <a:gdLst>
                <a:gd name="T0" fmla="*/ 0 w 2419"/>
                <a:gd name="T1" fmla="*/ 0 h 2086"/>
                <a:gd name="T2" fmla="*/ 753 w 2419"/>
                <a:gd name="T3" fmla="*/ 2008 h 2086"/>
                <a:gd name="T4" fmla="*/ 1228 w 2419"/>
                <a:gd name="T5" fmla="*/ 2086 h 2086"/>
                <a:gd name="T6" fmla="*/ 2419 w 2419"/>
                <a:gd name="T7" fmla="*/ 2086 h 2086"/>
                <a:gd name="T8" fmla="*/ 0 w 2419"/>
                <a:gd name="T9" fmla="*/ 0 h 2086"/>
              </a:gdLst>
              <a:ahLst/>
              <a:cxnLst>
                <a:cxn ang="0">
                  <a:pos x="T0" y="T1"/>
                </a:cxn>
                <a:cxn ang="0">
                  <a:pos x="T2" y="T3"/>
                </a:cxn>
                <a:cxn ang="0">
                  <a:pos x="T4" y="T5"/>
                </a:cxn>
                <a:cxn ang="0">
                  <a:pos x="T6" y="T7"/>
                </a:cxn>
                <a:cxn ang="0">
                  <a:pos x="T8" y="T9"/>
                </a:cxn>
              </a:cxnLst>
              <a:rect l="0" t="0" r="r" b="b"/>
              <a:pathLst>
                <a:path w="2419" h="2086">
                  <a:moveTo>
                    <a:pt x="0" y="0"/>
                  </a:moveTo>
                  <a:lnTo>
                    <a:pt x="753" y="2008"/>
                  </a:lnTo>
                  <a:lnTo>
                    <a:pt x="1228" y="2086"/>
                  </a:lnTo>
                  <a:lnTo>
                    <a:pt x="2419" y="208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6" name="淘宝店chenying0907 38">
              <a:extLst>
                <a:ext uri="{FF2B5EF4-FFF2-40B4-BE49-F238E27FC236}">
                  <a16:creationId xmlns:a16="http://schemas.microsoft.com/office/drawing/2014/main" id="{547B616F-A063-4126-B04B-B1CE61260009}"/>
                </a:ext>
              </a:extLst>
            </p:cNvPr>
            <p:cNvSpPr>
              <a:spLocks/>
            </p:cNvSpPr>
            <p:nvPr/>
          </p:nvSpPr>
          <p:spPr bwMode="auto">
            <a:xfrm rot="5400000">
              <a:off x="927895" y="-825304"/>
              <a:ext cx="1579563" cy="3187700"/>
            </a:xfrm>
            <a:custGeom>
              <a:avLst/>
              <a:gdLst>
                <a:gd name="T0" fmla="*/ 242 w 995"/>
                <a:gd name="T1" fmla="*/ 0 h 2008"/>
                <a:gd name="T2" fmla="*/ 0 w 995"/>
                <a:gd name="T3" fmla="*/ 305 h 2008"/>
                <a:gd name="T4" fmla="*/ 0 w 995"/>
                <a:gd name="T5" fmla="*/ 1845 h 2008"/>
                <a:gd name="T6" fmla="*/ 995 w 995"/>
                <a:gd name="T7" fmla="*/ 2008 h 2008"/>
                <a:gd name="T8" fmla="*/ 242 w 995"/>
                <a:gd name="T9" fmla="*/ 0 h 2008"/>
              </a:gdLst>
              <a:ahLst/>
              <a:cxnLst>
                <a:cxn ang="0">
                  <a:pos x="T0" y="T1"/>
                </a:cxn>
                <a:cxn ang="0">
                  <a:pos x="T2" y="T3"/>
                </a:cxn>
                <a:cxn ang="0">
                  <a:pos x="T4" y="T5"/>
                </a:cxn>
                <a:cxn ang="0">
                  <a:pos x="T6" y="T7"/>
                </a:cxn>
                <a:cxn ang="0">
                  <a:pos x="T8" y="T9"/>
                </a:cxn>
              </a:cxnLst>
              <a:rect l="0" t="0" r="r" b="b"/>
              <a:pathLst>
                <a:path w="995" h="2008">
                  <a:moveTo>
                    <a:pt x="242" y="0"/>
                  </a:moveTo>
                  <a:lnTo>
                    <a:pt x="0" y="305"/>
                  </a:lnTo>
                  <a:lnTo>
                    <a:pt x="0" y="1845"/>
                  </a:lnTo>
                  <a:lnTo>
                    <a:pt x="995" y="2008"/>
                  </a:lnTo>
                  <a:lnTo>
                    <a:pt x="2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sp>
          <p:nvSpPr>
            <p:cNvPr id="17" name="淘宝店chenying0907 39">
              <a:extLst>
                <a:ext uri="{FF2B5EF4-FFF2-40B4-BE49-F238E27FC236}">
                  <a16:creationId xmlns:a16="http://schemas.microsoft.com/office/drawing/2014/main" id="{CAD0CA9B-B631-4FE5-8FA0-A722BEB2CB73}"/>
                </a:ext>
              </a:extLst>
            </p:cNvPr>
            <p:cNvSpPr>
              <a:spLocks/>
            </p:cNvSpPr>
            <p:nvPr/>
          </p:nvSpPr>
          <p:spPr bwMode="auto">
            <a:xfrm rot="5400000">
              <a:off x="-975519" y="954283"/>
              <a:ext cx="2333625" cy="382588"/>
            </a:xfrm>
            <a:custGeom>
              <a:avLst/>
              <a:gdLst>
                <a:gd name="T0" fmla="*/ 0 w 1470"/>
                <a:gd name="T1" fmla="*/ 0 h 241"/>
                <a:gd name="T2" fmla="*/ 0 w 1470"/>
                <a:gd name="T3" fmla="*/ 233 h 241"/>
                <a:gd name="T4" fmla="*/ 0 w 1470"/>
                <a:gd name="T5" fmla="*/ 241 h 241"/>
                <a:gd name="T6" fmla="*/ 1470 w 1470"/>
                <a:gd name="T7" fmla="*/ 241 h 241"/>
                <a:gd name="T8" fmla="*/ 0 w 1470"/>
                <a:gd name="T9" fmla="*/ 0 h 241"/>
              </a:gdLst>
              <a:ahLst/>
              <a:cxnLst>
                <a:cxn ang="0">
                  <a:pos x="T0" y="T1"/>
                </a:cxn>
                <a:cxn ang="0">
                  <a:pos x="T2" y="T3"/>
                </a:cxn>
                <a:cxn ang="0">
                  <a:pos x="T4" y="T5"/>
                </a:cxn>
                <a:cxn ang="0">
                  <a:pos x="T6" y="T7"/>
                </a:cxn>
                <a:cxn ang="0">
                  <a:pos x="T8" y="T9"/>
                </a:cxn>
              </a:cxnLst>
              <a:rect l="0" t="0" r="r" b="b"/>
              <a:pathLst>
                <a:path w="1470" h="241">
                  <a:moveTo>
                    <a:pt x="0" y="0"/>
                  </a:moveTo>
                  <a:lnTo>
                    <a:pt x="0" y="233"/>
                  </a:lnTo>
                  <a:lnTo>
                    <a:pt x="0" y="241"/>
                  </a:lnTo>
                  <a:lnTo>
                    <a:pt x="1470" y="241"/>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zh-CN" altLang="en-US" sz="1350">
                <a:solidFill>
                  <a:prstClr val="black"/>
                </a:solidFill>
                <a:latin typeface="Noto Sans S Chinese Medium" panose="020B0600000000000000" pitchFamily="34" charset="-122"/>
                <a:ea typeface="Noto Sans S Chinese Medium" panose="020B0600000000000000" pitchFamily="34" charset="-122"/>
              </a:endParaRPr>
            </a:p>
          </p:txBody>
        </p:sp>
      </p:grpSp>
      <p:sp>
        <p:nvSpPr>
          <p:cNvPr id="18" name="PA_文本框 4">
            <a:extLst>
              <a:ext uri="{FF2B5EF4-FFF2-40B4-BE49-F238E27FC236}">
                <a16:creationId xmlns:a16="http://schemas.microsoft.com/office/drawing/2014/main" id="{63720718-EC1E-4EA6-9A34-34B045EA80B9}"/>
              </a:ext>
            </a:extLst>
          </p:cNvPr>
          <p:cNvSpPr txBox="1">
            <a:spLocks noChangeArrowheads="1"/>
          </p:cNvSpPr>
          <p:nvPr>
            <p:custDataLst>
              <p:tags r:id="rId2"/>
            </p:custDataLst>
          </p:nvPr>
        </p:nvSpPr>
        <p:spPr bwMode="auto">
          <a:xfrm>
            <a:off x="1175147" y="239758"/>
            <a:ext cx="275538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685800">
              <a:buFont typeface="Arial" pitchFamily="34" charset="0"/>
              <a:buNone/>
            </a:pPr>
            <a:r>
              <a:rPr lang="zh-TW" altLang="en-US" sz="3200" b="1" dirty="0">
                <a:latin typeface="標楷體" panose="03000509000000000000" pitchFamily="65" charset="-120"/>
                <a:ea typeface="標楷體" panose="03000509000000000000" pitchFamily="65" charset="-120"/>
              </a:rPr>
              <a:t>系統組裝課</a:t>
            </a:r>
            <a:endParaRPr lang="en-US" altLang="zh-CN" sz="3200" b="1" dirty="0">
              <a:latin typeface="標楷體" panose="03000509000000000000" pitchFamily="65" charset="-120"/>
              <a:ea typeface="標楷體" panose="03000509000000000000" pitchFamily="65" charset="-120"/>
            </a:endParaRPr>
          </a:p>
        </p:txBody>
      </p:sp>
      <p:sp>
        <p:nvSpPr>
          <p:cNvPr id="19" name="矩形 18">
            <a:extLst>
              <a:ext uri="{FF2B5EF4-FFF2-40B4-BE49-F238E27FC236}">
                <a16:creationId xmlns:a16="http://schemas.microsoft.com/office/drawing/2014/main" id="{12DE80DF-4886-4320-AB63-10130F2C5D22}"/>
              </a:ext>
            </a:extLst>
          </p:cNvPr>
          <p:cNvSpPr/>
          <p:nvPr/>
        </p:nvSpPr>
        <p:spPr>
          <a:xfrm>
            <a:off x="0" y="0"/>
            <a:ext cx="616128" cy="6398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dirty="0">
                <a:solidFill>
                  <a:schemeClr val="tx1"/>
                </a:solidFill>
                <a:latin typeface="Times New Roman" panose="02020603050405020304" pitchFamily="18" charset="0"/>
                <a:cs typeface="Times New Roman" panose="02020603050405020304" pitchFamily="18" charset="0"/>
              </a:rPr>
              <a:t>02</a:t>
            </a:r>
            <a:endParaRPr lang="zh-TW" altLang="en-US" sz="2800" dirty="0">
              <a:solidFill>
                <a:schemeClr val="tx1"/>
              </a:solidFill>
              <a:latin typeface="Times New Roman" panose="02020603050405020304" pitchFamily="18" charset="0"/>
              <a:cs typeface="Times New Roman" panose="02020603050405020304" pitchFamily="18" charset="0"/>
            </a:endParaRPr>
          </a:p>
        </p:txBody>
      </p:sp>
      <p:graphicFrame>
        <p:nvGraphicFramePr>
          <p:cNvPr id="50" name="資料庫圖表 49">
            <a:extLst>
              <a:ext uri="{FF2B5EF4-FFF2-40B4-BE49-F238E27FC236}">
                <a16:creationId xmlns:a16="http://schemas.microsoft.com/office/drawing/2014/main" id="{D4704EA2-14C9-4B88-95A4-058FC87ED3C1}"/>
              </a:ext>
            </a:extLst>
          </p:cNvPr>
          <p:cNvGraphicFramePr/>
          <p:nvPr>
            <p:extLst>
              <p:ext uri="{D42A27DB-BD31-4B8C-83A1-F6EECF244321}">
                <p14:modId xmlns:p14="http://schemas.microsoft.com/office/powerpoint/2010/main" val="2235275862"/>
              </p:ext>
            </p:extLst>
          </p:nvPr>
        </p:nvGraphicFramePr>
        <p:xfrm>
          <a:off x="1570783" y="1756274"/>
          <a:ext cx="8128000" cy="161945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1" name="圖片 50" descr="一張含有 電子用品, 坐, 室內 的圖片&#10;&#10;自動產生的描述">
            <a:extLst>
              <a:ext uri="{FF2B5EF4-FFF2-40B4-BE49-F238E27FC236}">
                <a16:creationId xmlns:a16="http://schemas.microsoft.com/office/drawing/2014/main" id="{0D8906CA-DA90-4185-9D08-ACCF647F91E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561225" y="2521210"/>
            <a:ext cx="4429134" cy="4429134"/>
          </a:xfrm>
          <a:prstGeom prst="rect">
            <a:avLst/>
          </a:prstGeom>
        </p:spPr>
      </p:pic>
      <p:pic>
        <p:nvPicPr>
          <p:cNvPr id="52" name="圖片 51" descr="一張含有 電子用品, 電腦, 膝上型電腦, 坐 的圖片&#10;&#10;自動產生的描述">
            <a:extLst>
              <a:ext uri="{FF2B5EF4-FFF2-40B4-BE49-F238E27FC236}">
                <a16:creationId xmlns:a16="http://schemas.microsoft.com/office/drawing/2014/main" id="{024A351B-10A4-4253-B8E9-0DD6DCDB3FC1}"/>
              </a:ext>
            </a:extLst>
          </p:cNvPr>
          <p:cNvPicPr>
            <a:picLocks noChangeAspect="1"/>
          </p:cNvPicPr>
          <p:nvPr/>
        </p:nvPicPr>
        <p:blipFill rotWithShape="1">
          <a:blip r:embed="rId13">
            <a:extLst>
              <a:ext uri="{28A0092B-C50C-407E-A947-70E740481C1C}">
                <a14:useLocalDpi xmlns:a14="http://schemas.microsoft.com/office/drawing/2010/main" val="0"/>
              </a:ext>
            </a:extLst>
          </a:blip>
          <a:srcRect b="34467"/>
          <a:stretch/>
        </p:blipFill>
        <p:spPr>
          <a:xfrm>
            <a:off x="3472370" y="2933189"/>
            <a:ext cx="4676344" cy="3064541"/>
          </a:xfrm>
          <a:prstGeom prst="rect">
            <a:avLst/>
          </a:prstGeom>
        </p:spPr>
      </p:pic>
      <p:pic>
        <p:nvPicPr>
          <p:cNvPr id="53" name="圖片 52">
            <a:extLst>
              <a:ext uri="{FF2B5EF4-FFF2-40B4-BE49-F238E27FC236}">
                <a16:creationId xmlns:a16="http://schemas.microsoft.com/office/drawing/2014/main" id="{E1956415-4DA7-4A20-AC49-85821B44EE12}"/>
              </a:ext>
            </a:extLst>
          </p:cNvPr>
          <p:cNvPicPr>
            <a:picLocks noChangeAspect="1"/>
          </p:cNvPicPr>
          <p:nvPr/>
        </p:nvPicPr>
        <p:blipFill rotWithShape="1">
          <a:blip r:embed="rId14">
            <a:extLst>
              <a:ext uri="{28A0092B-C50C-407E-A947-70E740481C1C}">
                <a14:useLocalDpi xmlns:a14="http://schemas.microsoft.com/office/drawing/2010/main" val="0"/>
              </a:ext>
            </a:extLst>
          </a:blip>
          <a:srcRect t="42948"/>
          <a:stretch/>
        </p:blipFill>
        <p:spPr>
          <a:xfrm>
            <a:off x="3349207" y="3766911"/>
            <a:ext cx="4922669" cy="2991855"/>
          </a:xfrm>
          <a:prstGeom prst="rect">
            <a:avLst/>
          </a:prstGeom>
        </p:spPr>
      </p:pic>
      <p:pic>
        <p:nvPicPr>
          <p:cNvPr id="54" name="圖片 53" descr="一張含有 室內, 坐 的圖片&#10;&#10;自動產生的描述">
            <a:extLst>
              <a:ext uri="{FF2B5EF4-FFF2-40B4-BE49-F238E27FC236}">
                <a16:creationId xmlns:a16="http://schemas.microsoft.com/office/drawing/2014/main" id="{4FFD2412-087A-4FA6-8108-08566DDD8DD1}"/>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454919" y="2382207"/>
            <a:ext cx="4707139" cy="4707139"/>
          </a:xfrm>
          <a:prstGeom prst="rect">
            <a:avLst/>
          </a:prstGeom>
        </p:spPr>
      </p:pic>
      <p:pic>
        <p:nvPicPr>
          <p:cNvPr id="59" name="圖片 58" descr="一張含有 電子用品, 電腦, 桌, 膝上型電腦 的圖片&#10;&#10;自動產生的描述">
            <a:extLst>
              <a:ext uri="{FF2B5EF4-FFF2-40B4-BE49-F238E27FC236}">
                <a16:creationId xmlns:a16="http://schemas.microsoft.com/office/drawing/2014/main" id="{79AB599B-8B21-4236-B8E1-012AC8E38DC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839724" y="2698387"/>
            <a:ext cx="4041383" cy="404138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graphicEl>
                                              <a:dgm id="{05FE05B6-A8EE-4BBD-BE45-76AA53094A3A}"/>
                                            </p:graphic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
                                        </p:tgtEl>
                                        <p:attrNameLst>
                                          <p:attrName>style.visibility</p:attrName>
                                        </p:attrNameLst>
                                      </p:cBhvr>
                                      <p:to>
                                        <p:strVal val="visible"/>
                                      </p:to>
                                    </p:set>
                                  </p:childTnLst>
                                  <p:subTnLst>
                                    <p:set>
                                      <p:cBhvr override="childStyle">
                                        <p:cTn dur="1" fill="hold" display="0" masterRel="nextClick" afterEffect="1"/>
                                        <p:tgtEl>
                                          <p:spTgt spid="51"/>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0">
                                            <p:graphicEl>
                                              <a:dgm id="{FF7019E6-D989-4623-B7A0-3B9F43568E70}"/>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
                                            <p:graphicEl>
                                              <a:dgm id="{13E42362-7CC0-4514-8CA8-AC560763C9AF}"/>
                                            </p:graphic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2"/>
                                        </p:tgtEl>
                                        <p:attrNameLst>
                                          <p:attrName>style.visibility</p:attrName>
                                        </p:attrNameLst>
                                      </p:cBhvr>
                                      <p:to>
                                        <p:strVal val="visible"/>
                                      </p:to>
                                    </p:set>
                                  </p:childTnLst>
                                  <p:subTnLst>
                                    <p:set>
                                      <p:cBhvr override="childStyle">
                                        <p:cTn dur="1" fill="hold" display="0" masterRel="nextClick" afterEffect="1"/>
                                        <p:tgtEl>
                                          <p:spTgt spid="52"/>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0">
                                            <p:graphicEl>
                                              <a:dgm id="{D114CCDA-082B-4DF4-BCF3-167F0168E7E0}"/>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0">
                                            <p:graphicEl>
                                              <a:dgm id="{A438107E-21F1-453C-8ACB-F8E773AA9A48}"/>
                                            </p:graphic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3"/>
                                        </p:tgtEl>
                                        <p:attrNameLst>
                                          <p:attrName>style.visibility</p:attrName>
                                        </p:attrNameLst>
                                      </p:cBhvr>
                                      <p:to>
                                        <p:strVal val="visible"/>
                                      </p:to>
                                    </p:set>
                                  </p:childTnLst>
                                  <p:subTnLst>
                                    <p:set>
                                      <p:cBhvr override="childStyle">
                                        <p:cTn dur="1" fill="hold" display="0" masterRel="nextClick" afterEffect="1"/>
                                        <p:tgtEl>
                                          <p:spTgt spid="53"/>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0">
                                            <p:graphicEl>
                                              <a:dgm id="{B1CD78E2-4A42-41C4-91E3-4E6C90766C7F}"/>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0">
                                            <p:graphicEl>
                                              <a:dgm id="{66E75E37-CB67-4A9E-B713-DBE6CFF682F5}"/>
                                            </p:graphic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4"/>
                                        </p:tgtEl>
                                        <p:attrNameLst>
                                          <p:attrName>style.visibility</p:attrName>
                                        </p:attrNameLst>
                                      </p:cBhvr>
                                      <p:to>
                                        <p:strVal val="visible"/>
                                      </p:to>
                                    </p:set>
                                  </p:childTnLst>
                                  <p:subTnLst>
                                    <p:set>
                                      <p:cBhvr override="childStyle">
                                        <p:cTn dur="1" fill="hold" display="0" masterRel="nextClick" afterEffect="1"/>
                                        <p:tgtEl>
                                          <p:spTgt spid="54"/>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0">
                                            <p:graphicEl>
                                              <a:dgm id="{6922C68D-4368-47F8-8CF1-E5A49AE56F00}"/>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0">
                                            <p:graphicEl>
                                              <a:dgm id="{5F1148DE-E5F8-4050-BFF1-289BB2D0F8B9}"/>
                                            </p:graphic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9"/>
                                        </p:tgtEl>
                                        <p:attrNameLst>
                                          <p:attrName>style.visibility</p:attrName>
                                        </p:attrNameLst>
                                      </p:cBhvr>
                                      <p:to>
                                        <p:strVal val="visible"/>
                                      </p:to>
                                    </p:set>
                                  </p:childTnLst>
                                  <p:subTnLst>
                                    <p:set>
                                      <p:cBhvr override="childStyle">
                                        <p:cTn dur="1" fill="hold" display="0" masterRel="nextClick" afterEffect="1"/>
                                        <p:tgtEl>
                                          <p:spTgt spid="59"/>
                                        </p:tgtEl>
                                        <p:attrNameLst>
                                          <p:attrName>style.visibility</p:attrName>
                                        </p:attrNameLst>
                                      </p:cBhvr>
                                      <p:to>
                                        <p:strVal val="hidden"/>
                                      </p:to>
                                    </p:set>
                                  </p:sub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0" grpId="0" uiExpand="1">
        <p:bldSub>
          <a:bldDgm bld="one"/>
        </p:bldSub>
      </p:bldGraphic>
    </p:bldLst>
  </p:timing>
</p:sld>
</file>

<file path=ppt/tags/tag1.xml><?xml version="1.0" encoding="utf-8"?>
<p:tagLst xmlns:a="http://schemas.openxmlformats.org/drawingml/2006/main" xmlns:r="http://schemas.openxmlformats.org/officeDocument/2006/relationships" xmlns:p="http://schemas.openxmlformats.org/presentationml/2006/main">
  <p:tag name="PA" val="v3.0.0"/>
</p:tagLst>
</file>

<file path=ppt/tags/tag10.xml><?xml version="1.0" encoding="utf-8"?>
<p:tagLst xmlns:a="http://schemas.openxmlformats.org/drawingml/2006/main" xmlns:r="http://schemas.openxmlformats.org/officeDocument/2006/relationships" xmlns:p="http://schemas.openxmlformats.org/presentationml/2006/main">
  <p:tag name="PA" val="v3.0.0"/>
</p:tagLst>
</file>

<file path=ppt/tags/tag100.xml><?xml version="1.0" encoding="utf-8"?>
<p:tagLst xmlns:a="http://schemas.openxmlformats.org/drawingml/2006/main" xmlns:r="http://schemas.openxmlformats.org/officeDocument/2006/relationships" xmlns:p="http://schemas.openxmlformats.org/presentationml/2006/main">
  <p:tag name="PA" val="v3.0.0"/>
</p:tagLst>
</file>

<file path=ppt/tags/tag101.xml><?xml version="1.0" encoding="utf-8"?>
<p:tagLst xmlns:a="http://schemas.openxmlformats.org/drawingml/2006/main" xmlns:r="http://schemas.openxmlformats.org/officeDocument/2006/relationships" xmlns:p="http://schemas.openxmlformats.org/presentationml/2006/main">
  <p:tag name="PA" val="v3.0.0"/>
</p:tagLst>
</file>

<file path=ppt/tags/tag102.xml><?xml version="1.0" encoding="utf-8"?>
<p:tagLst xmlns:a="http://schemas.openxmlformats.org/drawingml/2006/main" xmlns:r="http://schemas.openxmlformats.org/officeDocument/2006/relationships" xmlns:p="http://schemas.openxmlformats.org/presentationml/2006/main">
  <p:tag name="PA" val="v3.0.0"/>
</p:tagLst>
</file>

<file path=ppt/tags/tag103.xml><?xml version="1.0" encoding="utf-8"?>
<p:tagLst xmlns:a="http://schemas.openxmlformats.org/drawingml/2006/main" xmlns:r="http://schemas.openxmlformats.org/officeDocument/2006/relationships" xmlns:p="http://schemas.openxmlformats.org/presentationml/2006/main">
  <p:tag name="PA" val="v3.0.0"/>
</p:tagLst>
</file>

<file path=ppt/tags/tag104.xml><?xml version="1.0" encoding="utf-8"?>
<p:tagLst xmlns:a="http://schemas.openxmlformats.org/drawingml/2006/main" xmlns:r="http://schemas.openxmlformats.org/officeDocument/2006/relationships" xmlns:p="http://schemas.openxmlformats.org/presentationml/2006/main">
  <p:tag name="PA" val="v3.0.0"/>
</p:tagLst>
</file>

<file path=ppt/tags/tag105.xml><?xml version="1.0" encoding="utf-8"?>
<p:tagLst xmlns:a="http://schemas.openxmlformats.org/drawingml/2006/main" xmlns:r="http://schemas.openxmlformats.org/officeDocument/2006/relationships" xmlns:p="http://schemas.openxmlformats.org/presentationml/2006/main">
  <p:tag name="PA" val="v3.0.0"/>
</p:tagLst>
</file>

<file path=ppt/tags/tag106.xml><?xml version="1.0" encoding="utf-8"?>
<p:tagLst xmlns:a="http://schemas.openxmlformats.org/drawingml/2006/main" xmlns:r="http://schemas.openxmlformats.org/officeDocument/2006/relationships" xmlns:p="http://schemas.openxmlformats.org/presentationml/2006/main">
  <p:tag name="PA" val="v3.0.0"/>
</p:tagLst>
</file>

<file path=ppt/tags/tag107.xml><?xml version="1.0" encoding="utf-8"?>
<p:tagLst xmlns:a="http://schemas.openxmlformats.org/drawingml/2006/main" xmlns:r="http://schemas.openxmlformats.org/officeDocument/2006/relationships" xmlns:p="http://schemas.openxmlformats.org/presentationml/2006/main">
  <p:tag name="PA" val="v3.0.0"/>
</p:tagLst>
</file>

<file path=ppt/tags/tag108.xml><?xml version="1.0" encoding="utf-8"?>
<p:tagLst xmlns:a="http://schemas.openxmlformats.org/drawingml/2006/main" xmlns:r="http://schemas.openxmlformats.org/officeDocument/2006/relationships" xmlns:p="http://schemas.openxmlformats.org/presentationml/2006/main">
  <p:tag name="PA" val="v3.0.0"/>
</p:tagLst>
</file>

<file path=ppt/tags/tag109.xml><?xml version="1.0" encoding="utf-8"?>
<p:tagLst xmlns:a="http://schemas.openxmlformats.org/drawingml/2006/main" xmlns:r="http://schemas.openxmlformats.org/officeDocument/2006/relationships" xmlns:p="http://schemas.openxmlformats.org/presentationml/2006/main">
  <p:tag name="PA" val="v3.0.0"/>
</p:tagLst>
</file>

<file path=ppt/tags/tag11.xml><?xml version="1.0" encoding="utf-8"?>
<p:tagLst xmlns:a="http://schemas.openxmlformats.org/drawingml/2006/main" xmlns:r="http://schemas.openxmlformats.org/officeDocument/2006/relationships" xmlns:p="http://schemas.openxmlformats.org/presentationml/2006/main">
  <p:tag name="PA" val="v3.0.0"/>
</p:tagLst>
</file>

<file path=ppt/tags/tag110.xml><?xml version="1.0" encoding="utf-8"?>
<p:tagLst xmlns:a="http://schemas.openxmlformats.org/drawingml/2006/main" xmlns:r="http://schemas.openxmlformats.org/officeDocument/2006/relationships" xmlns:p="http://schemas.openxmlformats.org/presentationml/2006/main">
  <p:tag name="PA" val="v3.0.0"/>
</p:tagLst>
</file>

<file path=ppt/tags/tag111.xml><?xml version="1.0" encoding="utf-8"?>
<p:tagLst xmlns:a="http://schemas.openxmlformats.org/drawingml/2006/main" xmlns:r="http://schemas.openxmlformats.org/officeDocument/2006/relationships" xmlns:p="http://schemas.openxmlformats.org/presentationml/2006/main">
  <p:tag name="PA" val="v3.0.0"/>
</p:tagLst>
</file>

<file path=ppt/tags/tag112.xml><?xml version="1.0" encoding="utf-8"?>
<p:tagLst xmlns:a="http://schemas.openxmlformats.org/drawingml/2006/main" xmlns:r="http://schemas.openxmlformats.org/officeDocument/2006/relationships" xmlns:p="http://schemas.openxmlformats.org/presentationml/2006/main">
  <p:tag name="PA" val="v3.0.0"/>
</p:tagLst>
</file>

<file path=ppt/tags/tag113.xml><?xml version="1.0" encoding="utf-8"?>
<p:tagLst xmlns:a="http://schemas.openxmlformats.org/drawingml/2006/main" xmlns:r="http://schemas.openxmlformats.org/officeDocument/2006/relationships" xmlns:p="http://schemas.openxmlformats.org/presentationml/2006/main">
  <p:tag name="PA" val="v3.0.0"/>
</p:tagLst>
</file>

<file path=ppt/tags/tag114.xml><?xml version="1.0" encoding="utf-8"?>
<p:tagLst xmlns:a="http://schemas.openxmlformats.org/drawingml/2006/main" xmlns:r="http://schemas.openxmlformats.org/officeDocument/2006/relationships" xmlns:p="http://schemas.openxmlformats.org/presentationml/2006/main">
  <p:tag name="PA" val="v3.0.0"/>
</p:tagLst>
</file>

<file path=ppt/tags/tag115.xml><?xml version="1.0" encoding="utf-8"?>
<p:tagLst xmlns:a="http://schemas.openxmlformats.org/drawingml/2006/main" xmlns:r="http://schemas.openxmlformats.org/officeDocument/2006/relationships" xmlns:p="http://schemas.openxmlformats.org/presentationml/2006/main">
  <p:tag name="PA" val="v3.0.0"/>
</p:tagLst>
</file>

<file path=ppt/tags/tag116.xml><?xml version="1.0" encoding="utf-8"?>
<p:tagLst xmlns:a="http://schemas.openxmlformats.org/drawingml/2006/main" xmlns:r="http://schemas.openxmlformats.org/officeDocument/2006/relationships" xmlns:p="http://schemas.openxmlformats.org/presentationml/2006/main">
  <p:tag name="PA" val="v3.0.0"/>
</p:tagLst>
</file>

<file path=ppt/tags/tag117.xml><?xml version="1.0" encoding="utf-8"?>
<p:tagLst xmlns:a="http://schemas.openxmlformats.org/drawingml/2006/main" xmlns:r="http://schemas.openxmlformats.org/officeDocument/2006/relationships" xmlns:p="http://schemas.openxmlformats.org/presentationml/2006/main">
  <p:tag name="PA" val="v3.0.0"/>
</p:tagLst>
</file>

<file path=ppt/tags/tag118.xml><?xml version="1.0" encoding="utf-8"?>
<p:tagLst xmlns:a="http://schemas.openxmlformats.org/drawingml/2006/main" xmlns:r="http://schemas.openxmlformats.org/officeDocument/2006/relationships" xmlns:p="http://schemas.openxmlformats.org/presentationml/2006/main">
  <p:tag name="PA" val="v3.0.0"/>
</p:tagLst>
</file>

<file path=ppt/tags/tag119.xml><?xml version="1.0" encoding="utf-8"?>
<p:tagLst xmlns:a="http://schemas.openxmlformats.org/drawingml/2006/main" xmlns:r="http://schemas.openxmlformats.org/officeDocument/2006/relationships" xmlns:p="http://schemas.openxmlformats.org/presentationml/2006/main">
  <p:tag name="PA" val="v3.0.0"/>
</p:tagLst>
</file>

<file path=ppt/tags/tag12.xml><?xml version="1.0" encoding="utf-8"?>
<p:tagLst xmlns:a="http://schemas.openxmlformats.org/drawingml/2006/main" xmlns:r="http://schemas.openxmlformats.org/officeDocument/2006/relationships" xmlns:p="http://schemas.openxmlformats.org/presentationml/2006/main">
  <p:tag name="PA" val="v3.0.0"/>
</p:tagLst>
</file>

<file path=ppt/tags/tag120.xml><?xml version="1.0" encoding="utf-8"?>
<p:tagLst xmlns:a="http://schemas.openxmlformats.org/drawingml/2006/main" xmlns:r="http://schemas.openxmlformats.org/officeDocument/2006/relationships" xmlns:p="http://schemas.openxmlformats.org/presentationml/2006/main">
  <p:tag name="PA" val="v3.0.0"/>
</p:tagLst>
</file>

<file path=ppt/tags/tag121.xml><?xml version="1.0" encoding="utf-8"?>
<p:tagLst xmlns:a="http://schemas.openxmlformats.org/drawingml/2006/main" xmlns:r="http://schemas.openxmlformats.org/officeDocument/2006/relationships" xmlns:p="http://schemas.openxmlformats.org/presentationml/2006/main">
  <p:tag name="PA" val="v3.0.0"/>
</p:tagLst>
</file>

<file path=ppt/tags/tag122.xml><?xml version="1.0" encoding="utf-8"?>
<p:tagLst xmlns:a="http://schemas.openxmlformats.org/drawingml/2006/main" xmlns:r="http://schemas.openxmlformats.org/officeDocument/2006/relationships" xmlns:p="http://schemas.openxmlformats.org/presentationml/2006/main">
  <p:tag name="PA" val="v3.0.0"/>
</p:tagLst>
</file>

<file path=ppt/tags/tag123.xml><?xml version="1.0" encoding="utf-8"?>
<p:tagLst xmlns:a="http://schemas.openxmlformats.org/drawingml/2006/main" xmlns:r="http://schemas.openxmlformats.org/officeDocument/2006/relationships" xmlns:p="http://schemas.openxmlformats.org/presentationml/2006/main">
  <p:tag name="PA" val="v3.0.0"/>
</p:tagLst>
</file>

<file path=ppt/tags/tag124.xml><?xml version="1.0" encoding="utf-8"?>
<p:tagLst xmlns:a="http://schemas.openxmlformats.org/drawingml/2006/main" xmlns:r="http://schemas.openxmlformats.org/officeDocument/2006/relationships" xmlns:p="http://schemas.openxmlformats.org/presentationml/2006/main">
  <p:tag name="PA" val="v3.0.0"/>
</p:tagLst>
</file>

<file path=ppt/tags/tag125.xml><?xml version="1.0" encoding="utf-8"?>
<p:tagLst xmlns:a="http://schemas.openxmlformats.org/drawingml/2006/main" xmlns:r="http://schemas.openxmlformats.org/officeDocument/2006/relationships" xmlns:p="http://schemas.openxmlformats.org/presentationml/2006/main">
  <p:tag name="PA" val="v3.0.0"/>
</p:tagLst>
</file>

<file path=ppt/tags/tag126.xml><?xml version="1.0" encoding="utf-8"?>
<p:tagLst xmlns:a="http://schemas.openxmlformats.org/drawingml/2006/main" xmlns:r="http://schemas.openxmlformats.org/officeDocument/2006/relationships" xmlns:p="http://schemas.openxmlformats.org/presentationml/2006/main">
  <p:tag name="PA" val="v3.0.0"/>
</p:tagLst>
</file>

<file path=ppt/tags/tag127.xml><?xml version="1.0" encoding="utf-8"?>
<p:tagLst xmlns:a="http://schemas.openxmlformats.org/drawingml/2006/main" xmlns:r="http://schemas.openxmlformats.org/officeDocument/2006/relationships" xmlns:p="http://schemas.openxmlformats.org/presentationml/2006/main">
  <p:tag name="PA" val="v3.0.0"/>
</p:tagLst>
</file>

<file path=ppt/tags/tag128.xml><?xml version="1.0" encoding="utf-8"?>
<p:tagLst xmlns:a="http://schemas.openxmlformats.org/drawingml/2006/main" xmlns:r="http://schemas.openxmlformats.org/officeDocument/2006/relationships" xmlns:p="http://schemas.openxmlformats.org/presentationml/2006/main">
  <p:tag name="PA" val="v3.0.0"/>
</p:tagLst>
</file>

<file path=ppt/tags/tag129.xml><?xml version="1.0" encoding="utf-8"?>
<p:tagLst xmlns:a="http://schemas.openxmlformats.org/drawingml/2006/main" xmlns:r="http://schemas.openxmlformats.org/officeDocument/2006/relationships" xmlns:p="http://schemas.openxmlformats.org/presentationml/2006/main">
  <p:tag name="PA" val="v3.0.0"/>
</p:tagLst>
</file>

<file path=ppt/tags/tag13.xml><?xml version="1.0" encoding="utf-8"?>
<p:tagLst xmlns:a="http://schemas.openxmlformats.org/drawingml/2006/main" xmlns:r="http://schemas.openxmlformats.org/officeDocument/2006/relationships" xmlns:p="http://schemas.openxmlformats.org/presentationml/2006/main">
  <p:tag name="PA" val="v3.0.0"/>
</p:tagLst>
</file>

<file path=ppt/tags/tag130.xml><?xml version="1.0" encoding="utf-8"?>
<p:tagLst xmlns:a="http://schemas.openxmlformats.org/drawingml/2006/main" xmlns:r="http://schemas.openxmlformats.org/officeDocument/2006/relationships" xmlns:p="http://schemas.openxmlformats.org/presentationml/2006/main">
  <p:tag name="PA" val="v3.0.0"/>
</p:tagLst>
</file>

<file path=ppt/tags/tag131.xml><?xml version="1.0" encoding="utf-8"?>
<p:tagLst xmlns:a="http://schemas.openxmlformats.org/drawingml/2006/main" xmlns:r="http://schemas.openxmlformats.org/officeDocument/2006/relationships" xmlns:p="http://schemas.openxmlformats.org/presentationml/2006/main">
  <p:tag name="PA" val="v3.0.0"/>
</p:tagLst>
</file>

<file path=ppt/tags/tag132.xml><?xml version="1.0" encoding="utf-8"?>
<p:tagLst xmlns:a="http://schemas.openxmlformats.org/drawingml/2006/main" xmlns:r="http://schemas.openxmlformats.org/officeDocument/2006/relationships" xmlns:p="http://schemas.openxmlformats.org/presentationml/2006/main">
  <p:tag name="PA" val="v3.0.0"/>
</p:tagLst>
</file>

<file path=ppt/tags/tag133.xml><?xml version="1.0" encoding="utf-8"?>
<p:tagLst xmlns:a="http://schemas.openxmlformats.org/drawingml/2006/main" xmlns:r="http://schemas.openxmlformats.org/officeDocument/2006/relationships" xmlns:p="http://schemas.openxmlformats.org/presentationml/2006/main">
  <p:tag name="PA" val="v3.0.0"/>
</p:tagLst>
</file>

<file path=ppt/tags/tag134.xml><?xml version="1.0" encoding="utf-8"?>
<p:tagLst xmlns:a="http://schemas.openxmlformats.org/drawingml/2006/main" xmlns:r="http://schemas.openxmlformats.org/officeDocument/2006/relationships" xmlns:p="http://schemas.openxmlformats.org/presentationml/2006/main">
  <p:tag name="PA" val="v3.0.0"/>
</p:tagLst>
</file>

<file path=ppt/tags/tag135.xml><?xml version="1.0" encoding="utf-8"?>
<p:tagLst xmlns:a="http://schemas.openxmlformats.org/drawingml/2006/main" xmlns:r="http://schemas.openxmlformats.org/officeDocument/2006/relationships" xmlns:p="http://schemas.openxmlformats.org/presentationml/2006/main">
  <p:tag name="PA" val="v3.0.0"/>
</p:tagLst>
</file>

<file path=ppt/tags/tag136.xml><?xml version="1.0" encoding="utf-8"?>
<p:tagLst xmlns:a="http://schemas.openxmlformats.org/drawingml/2006/main" xmlns:r="http://schemas.openxmlformats.org/officeDocument/2006/relationships" xmlns:p="http://schemas.openxmlformats.org/presentationml/2006/main">
  <p:tag name="PA" val="v3.0.0"/>
</p:tagLst>
</file>

<file path=ppt/tags/tag137.xml><?xml version="1.0" encoding="utf-8"?>
<p:tagLst xmlns:a="http://schemas.openxmlformats.org/drawingml/2006/main" xmlns:r="http://schemas.openxmlformats.org/officeDocument/2006/relationships" xmlns:p="http://schemas.openxmlformats.org/presentationml/2006/main">
  <p:tag name="PA" val="v3.0.0"/>
</p:tagLst>
</file>

<file path=ppt/tags/tag138.xml><?xml version="1.0" encoding="utf-8"?>
<p:tagLst xmlns:a="http://schemas.openxmlformats.org/drawingml/2006/main" xmlns:r="http://schemas.openxmlformats.org/officeDocument/2006/relationships" xmlns:p="http://schemas.openxmlformats.org/presentationml/2006/main">
  <p:tag name="PA" val="v3.0.0"/>
</p:tagLst>
</file>

<file path=ppt/tags/tag139.xml><?xml version="1.0" encoding="utf-8"?>
<p:tagLst xmlns:a="http://schemas.openxmlformats.org/drawingml/2006/main" xmlns:r="http://schemas.openxmlformats.org/officeDocument/2006/relationships" xmlns:p="http://schemas.openxmlformats.org/presentationml/2006/main">
  <p:tag name="PA" val="v3.0.0"/>
</p:tagLst>
</file>

<file path=ppt/tags/tag14.xml><?xml version="1.0" encoding="utf-8"?>
<p:tagLst xmlns:a="http://schemas.openxmlformats.org/drawingml/2006/main" xmlns:r="http://schemas.openxmlformats.org/officeDocument/2006/relationships" xmlns:p="http://schemas.openxmlformats.org/presentationml/2006/main">
  <p:tag name="PA" val="v3.0.0"/>
</p:tagLst>
</file>

<file path=ppt/tags/tag140.xml><?xml version="1.0" encoding="utf-8"?>
<p:tagLst xmlns:a="http://schemas.openxmlformats.org/drawingml/2006/main" xmlns:r="http://schemas.openxmlformats.org/officeDocument/2006/relationships" xmlns:p="http://schemas.openxmlformats.org/presentationml/2006/main">
  <p:tag name="PA" val="v3.0.0"/>
</p:tagLst>
</file>

<file path=ppt/tags/tag141.xml><?xml version="1.0" encoding="utf-8"?>
<p:tagLst xmlns:a="http://schemas.openxmlformats.org/drawingml/2006/main" xmlns:r="http://schemas.openxmlformats.org/officeDocument/2006/relationships" xmlns:p="http://schemas.openxmlformats.org/presentationml/2006/main">
  <p:tag name="PA" val="v3.0.0"/>
</p:tagLst>
</file>

<file path=ppt/tags/tag142.xml><?xml version="1.0" encoding="utf-8"?>
<p:tagLst xmlns:a="http://schemas.openxmlformats.org/drawingml/2006/main" xmlns:r="http://schemas.openxmlformats.org/officeDocument/2006/relationships" xmlns:p="http://schemas.openxmlformats.org/presentationml/2006/main">
  <p:tag name="PA" val="v3.0.0"/>
</p:tagLst>
</file>

<file path=ppt/tags/tag143.xml><?xml version="1.0" encoding="utf-8"?>
<p:tagLst xmlns:a="http://schemas.openxmlformats.org/drawingml/2006/main" xmlns:r="http://schemas.openxmlformats.org/officeDocument/2006/relationships" xmlns:p="http://schemas.openxmlformats.org/presentationml/2006/main">
  <p:tag name="PA" val="v3.0.0"/>
</p:tagLst>
</file>

<file path=ppt/tags/tag144.xml><?xml version="1.0" encoding="utf-8"?>
<p:tagLst xmlns:a="http://schemas.openxmlformats.org/drawingml/2006/main" xmlns:r="http://schemas.openxmlformats.org/officeDocument/2006/relationships" xmlns:p="http://schemas.openxmlformats.org/presentationml/2006/main">
  <p:tag name="PA" val="v3.0.0"/>
</p:tagLst>
</file>

<file path=ppt/tags/tag145.xml><?xml version="1.0" encoding="utf-8"?>
<p:tagLst xmlns:a="http://schemas.openxmlformats.org/drawingml/2006/main" xmlns:r="http://schemas.openxmlformats.org/officeDocument/2006/relationships" xmlns:p="http://schemas.openxmlformats.org/presentationml/2006/main">
  <p:tag name="PA" val="v3.0.0"/>
</p:tagLst>
</file>

<file path=ppt/tags/tag146.xml><?xml version="1.0" encoding="utf-8"?>
<p:tagLst xmlns:a="http://schemas.openxmlformats.org/drawingml/2006/main" xmlns:r="http://schemas.openxmlformats.org/officeDocument/2006/relationships" xmlns:p="http://schemas.openxmlformats.org/presentationml/2006/main">
  <p:tag name="PA" val="v3.0.0"/>
</p:tagLst>
</file>

<file path=ppt/tags/tag147.xml><?xml version="1.0" encoding="utf-8"?>
<p:tagLst xmlns:a="http://schemas.openxmlformats.org/drawingml/2006/main" xmlns:r="http://schemas.openxmlformats.org/officeDocument/2006/relationships" xmlns:p="http://schemas.openxmlformats.org/presentationml/2006/main">
  <p:tag name="PA" val="v3.0.0"/>
</p:tagLst>
</file>

<file path=ppt/tags/tag148.xml><?xml version="1.0" encoding="utf-8"?>
<p:tagLst xmlns:a="http://schemas.openxmlformats.org/drawingml/2006/main" xmlns:r="http://schemas.openxmlformats.org/officeDocument/2006/relationships" xmlns:p="http://schemas.openxmlformats.org/presentationml/2006/main">
  <p:tag name="PA" val="v3.0.0"/>
</p:tagLst>
</file>

<file path=ppt/tags/tag149.xml><?xml version="1.0" encoding="utf-8"?>
<p:tagLst xmlns:a="http://schemas.openxmlformats.org/drawingml/2006/main" xmlns:r="http://schemas.openxmlformats.org/officeDocument/2006/relationships" xmlns:p="http://schemas.openxmlformats.org/presentationml/2006/main">
  <p:tag name="PA" val="v3.0.0"/>
</p:tagLst>
</file>

<file path=ppt/tags/tag15.xml><?xml version="1.0" encoding="utf-8"?>
<p:tagLst xmlns:a="http://schemas.openxmlformats.org/drawingml/2006/main" xmlns:r="http://schemas.openxmlformats.org/officeDocument/2006/relationships" xmlns:p="http://schemas.openxmlformats.org/presentationml/2006/main">
  <p:tag name="PA" val="v3.0.0"/>
</p:tagLst>
</file>

<file path=ppt/tags/tag150.xml><?xml version="1.0" encoding="utf-8"?>
<p:tagLst xmlns:a="http://schemas.openxmlformats.org/drawingml/2006/main" xmlns:r="http://schemas.openxmlformats.org/officeDocument/2006/relationships" xmlns:p="http://schemas.openxmlformats.org/presentationml/2006/main">
  <p:tag name="PA" val="v3.0.0"/>
</p:tagLst>
</file>

<file path=ppt/tags/tag151.xml><?xml version="1.0" encoding="utf-8"?>
<p:tagLst xmlns:a="http://schemas.openxmlformats.org/drawingml/2006/main" xmlns:r="http://schemas.openxmlformats.org/officeDocument/2006/relationships" xmlns:p="http://schemas.openxmlformats.org/presentationml/2006/main">
  <p:tag name="PA" val="v3.0.0"/>
</p:tagLst>
</file>

<file path=ppt/tags/tag152.xml><?xml version="1.0" encoding="utf-8"?>
<p:tagLst xmlns:a="http://schemas.openxmlformats.org/drawingml/2006/main" xmlns:r="http://schemas.openxmlformats.org/officeDocument/2006/relationships" xmlns:p="http://schemas.openxmlformats.org/presentationml/2006/main">
  <p:tag name="PA" val="v3.0.0"/>
</p:tagLst>
</file>

<file path=ppt/tags/tag153.xml><?xml version="1.0" encoding="utf-8"?>
<p:tagLst xmlns:a="http://schemas.openxmlformats.org/drawingml/2006/main" xmlns:r="http://schemas.openxmlformats.org/officeDocument/2006/relationships" xmlns:p="http://schemas.openxmlformats.org/presentationml/2006/main">
  <p:tag name="PA" val="v3.0.0"/>
</p:tagLst>
</file>

<file path=ppt/tags/tag154.xml><?xml version="1.0" encoding="utf-8"?>
<p:tagLst xmlns:a="http://schemas.openxmlformats.org/drawingml/2006/main" xmlns:r="http://schemas.openxmlformats.org/officeDocument/2006/relationships" xmlns:p="http://schemas.openxmlformats.org/presentationml/2006/main">
  <p:tag name="PA" val="v3.0.0"/>
</p:tagLst>
</file>

<file path=ppt/tags/tag155.xml><?xml version="1.0" encoding="utf-8"?>
<p:tagLst xmlns:a="http://schemas.openxmlformats.org/drawingml/2006/main" xmlns:r="http://schemas.openxmlformats.org/officeDocument/2006/relationships" xmlns:p="http://schemas.openxmlformats.org/presentationml/2006/main">
  <p:tag name="PA" val="v3.0.0"/>
</p:tagLst>
</file>

<file path=ppt/tags/tag156.xml><?xml version="1.0" encoding="utf-8"?>
<p:tagLst xmlns:a="http://schemas.openxmlformats.org/drawingml/2006/main" xmlns:r="http://schemas.openxmlformats.org/officeDocument/2006/relationships" xmlns:p="http://schemas.openxmlformats.org/presentationml/2006/main">
  <p:tag name="PA" val="v3.0.0"/>
</p:tagLst>
</file>

<file path=ppt/tags/tag157.xml><?xml version="1.0" encoding="utf-8"?>
<p:tagLst xmlns:a="http://schemas.openxmlformats.org/drawingml/2006/main" xmlns:r="http://schemas.openxmlformats.org/officeDocument/2006/relationships" xmlns:p="http://schemas.openxmlformats.org/presentationml/2006/main">
  <p:tag name="PA" val="v3.0.0"/>
</p:tagLst>
</file>

<file path=ppt/tags/tag158.xml><?xml version="1.0" encoding="utf-8"?>
<p:tagLst xmlns:a="http://schemas.openxmlformats.org/drawingml/2006/main" xmlns:r="http://schemas.openxmlformats.org/officeDocument/2006/relationships" xmlns:p="http://schemas.openxmlformats.org/presentationml/2006/main">
  <p:tag name="PA" val="v3.0.0"/>
</p:tagLst>
</file>

<file path=ppt/tags/tag159.xml><?xml version="1.0" encoding="utf-8"?>
<p:tagLst xmlns:a="http://schemas.openxmlformats.org/drawingml/2006/main" xmlns:r="http://schemas.openxmlformats.org/officeDocument/2006/relationships" xmlns:p="http://schemas.openxmlformats.org/presentationml/2006/main">
  <p:tag name="PA" val="v3.0.0"/>
</p:tagLst>
</file>

<file path=ppt/tags/tag16.xml><?xml version="1.0" encoding="utf-8"?>
<p:tagLst xmlns:a="http://schemas.openxmlformats.org/drawingml/2006/main" xmlns:r="http://schemas.openxmlformats.org/officeDocument/2006/relationships" xmlns:p="http://schemas.openxmlformats.org/presentationml/2006/main">
  <p:tag name="PA" val="v3.0.0"/>
</p:tagLst>
</file>

<file path=ppt/tags/tag160.xml><?xml version="1.0" encoding="utf-8"?>
<p:tagLst xmlns:a="http://schemas.openxmlformats.org/drawingml/2006/main" xmlns:r="http://schemas.openxmlformats.org/officeDocument/2006/relationships" xmlns:p="http://schemas.openxmlformats.org/presentationml/2006/main">
  <p:tag name="PA" val="v3.0.0"/>
</p:tagLst>
</file>

<file path=ppt/tags/tag161.xml><?xml version="1.0" encoding="utf-8"?>
<p:tagLst xmlns:a="http://schemas.openxmlformats.org/drawingml/2006/main" xmlns:r="http://schemas.openxmlformats.org/officeDocument/2006/relationships" xmlns:p="http://schemas.openxmlformats.org/presentationml/2006/main">
  <p:tag name="PA" val="v3.0.0"/>
</p:tagLst>
</file>

<file path=ppt/tags/tag162.xml><?xml version="1.0" encoding="utf-8"?>
<p:tagLst xmlns:a="http://schemas.openxmlformats.org/drawingml/2006/main" xmlns:r="http://schemas.openxmlformats.org/officeDocument/2006/relationships" xmlns:p="http://schemas.openxmlformats.org/presentationml/2006/main">
  <p:tag name="PA" val="v3.0.0"/>
</p:tagLst>
</file>

<file path=ppt/tags/tag163.xml><?xml version="1.0" encoding="utf-8"?>
<p:tagLst xmlns:a="http://schemas.openxmlformats.org/drawingml/2006/main" xmlns:r="http://schemas.openxmlformats.org/officeDocument/2006/relationships" xmlns:p="http://schemas.openxmlformats.org/presentationml/2006/main">
  <p:tag name="PA" val="v3.0.0"/>
</p:tagLst>
</file>

<file path=ppt/tags/tag164.xml><?xml version="1.0" encoding="utf-8"?>
<p:tagLst xmlns:a="http://schemas.openxmlformats.org/drawingml/2006/main" xmlns:r="http://schemas.openxmlformats.org/officeDocument/2006/relationships" xmlns:p="http://schemas.openxmlformats.org/presentationml/2006/main">
  <p:tag name="PA" val="v3.0.0"/>
</p:tagLst>
</file>

<file path=ppt/tags/tag165.xml><?xml version="1.0" encoding="utf-8"?>
<p:tagLst xmlns:a="http://schemas.openxmlformats.org/drawingml/2006/main" xmlns:r="http://schemas.openxmlformats.org/officeDocument/2006/relationships" xmlns:p="http://schemas.openxmlformats.org/presentationml/2006/main">
  <p:tag name="PA" val="v3.0.0"/>
</p:tagLst>
</file>

<file path=ppt/tags/tag166.xml><?xml version="1.0" encoding="utf-8"?>
<p:tagLst xmlns:a="http://schemas.openxmlformats.org/drawingml/2006/main" xmlns:r="http://schemas.openxmlformats.org/officeDocument/2006/relationships" xmlns:p="http://schemas.openxmlformats.org/presentationml/2006/main">
  <p:tag name="PA" val="v3.0.0"/>
</p:tagLst>
</file>

<file path=ppt/tags/tag167.xml><?xml version="1.0" encoding="utf-8"?>
<p:tagLst xmlns:a="http://schemas.openxmlformats.org/drawingml/2006/main" xmlns:r="http://schemas.openxmlformats.org/officeDocument/2006/relationships" xmlns:p="http://schemas.openxmlformats.org/presentationml/2006/main">
  <p:tag name="PA" val="v3.0.0"/>
</p:tagLst>
</file>

<file path=ppt/tags/tag168.xml><?xml version="1.0" encoding="utf-8"?>
<p:tagLst xmlns:a="http://schemas.openxmlformats.org/drawingml/2006/main" xmlns:r="http://schemas.openxmlformats.org/officeDocument/2006/relationships" xmlns:p="http://schemas.openxmlformats.org/presentationml/2006/main">
  <p:tag name="PA" val="v3.0.0"/>
</p:tagLst>
</file>

<file path=ppt/tags/tag169.xml><?xml version="1.0" encoding="utf-8"?>
<p:tagLst xmlns:a="http://schemas.openxmlformats.org/drawingml/2006/main" xmlns:r="http://schemas.openxmlformats.org/officeDocument/2006/relationships" xmlns:p="http://schemas.openxmlformats.org/presentationml/2006/main">
  <p:tag name="PA" val="v3.0.0"/>
</p:tagLst>
</file>

<file path=ppt/tags/tag17.xml><?xml version="1.0" encoding="utf-8"?>
<p:tagLst xmlns:a="http://schemas.openxmlformats.org/drawingml/2006/main" xmlns:r="http://schemas.openxmlformats.org/officeDocument/2006/relationships" xmlns:p="http://schemas.openxmlformats.org/presentationml/2006/main">
  <p:tag name="PA" val="v3.0.0"/>
</p:tagLst>
</file>

<file path=ppt/tags/tag170.xml><?xml version="1.0" encoding="utf-8"?>
<p:tagLst xmlns:a="http://schemas.openxmlformats.org/drawingml/2006/main" xmlns:r="http://schemas.openxmlformats.org/officeDocument/2006/relationships" xmlns:p="http://schemas.openxmlformats.org/presentationml/2006/main">
  <p:tag name="PA" val="v3.0.0"/>
</p:tagLst>
</file>

<file path=ppt/tags/tag171.xml><?xml version="1.0" encoding="utf-8"?>
<p:tagLst xmlns:a="http://schemas.openxmlformats.org/drawingml/2006/main" xmlns:r="http://schemas.openxmlformats.org/officeDocument/2006/relationships" xmlns:p="http://schemas.openxmlformats.org/presentationml/2006/main">
  <p:tag name="PA" val="v3.0.0"/>
</p:tagLst>
</file>

<file path=ppt/tags/tag18.xml><?xml version="1.0" encoding="utf-8"?>
<p:tagLst xmlns:a="http://schemas.openxmlformats.org/drawingml/2006/main" xmlns:r="http://schemas.openxmlformats.org/officeDocument/2006/relationships" xmlns:p="http://schemas.openxmlformats.org/presentationml/2006/main">
  <p:tag name="PA" val="v3.0.0"/>
</p:tagLst>
</file>

<file path=ppt/tags/tag19.xml><?xml version="1.0" encoding="utf-8"?>
<p:tagLst xmlns:a="http://schemas.openxmlformats.org/drawingml/2006/main" xmlns:r="http://schemas.openxmlformats.org/officeDocument/2006/relationships" xmlns:p="http://schemas.openxmlformats.org/presentationml/2006/main">
  <p:tag name="PA" val="v3.0.0"/>
</p:tagLst>
</file>

<file path=ppt/tags/tag2.xml><?xml version="1.0" encoding="utf-8"?>
<p:tagLst xmlns:a="http://schemas.openxmlformats.org/drawingml/2006/main" xmlns:r="http://schemas.openxmlformats.org/officeDocument/2006/relationships" xmlns:p="http://schemas.openxmlformats.org/presentationml/2006/main">
  <p:tag name="PA" val="v3.0.0"/>
</p:tagLst>
</file>

<file path=ppt/tags/tag20.xml><?xml version="1.0" encoding="utf-8"?>
<p:tagLst xmlns:a="http://schemas.openxmlformats.org/drawingml/2006/main" xmlns:r="http://schemas.openxmlformats.org/officeDocument/2006/relationships" xmlns:p="http://schemas.openxmlformats.org/presentationml/2006/main">
  <p:tag name="PA" val="v3.0.0"/>
</p:tagLst>
</file>

<file path=ppt/tags/tag21.xml><?xml version="1.0" encoding="utf-8"?>
<p:tagLst xmlns:a="http://schemas.openxmlformats.org/drawingml/2006/main" xmlns:r="http://schemas.openxmlformats.org/officeDocument/2006/relationships" xmlns:p="http://schemas.openxmlformats.org/presentationml/2006/main">
  <p:tag name="PA" val="v3.0.0"/>
</p:tagLst>
</file>

<file path=ppt/tags/tag22.xml><?xml version="1.0" encoding="utf-8"?>
<p:tagLst xmlns:a="http://schemas.openxmlformats.org/drawingml/2006/main" xmlns:r="http://schemas.openxmlformats.org/officeDocument/2006/relationships" xmlns:p="http://schemas.openxmlformats.org/presentationml/2006/main">
  <p:tag name="PA" val="v3.0.0"/>
</p:tagLst>
</file>

<file path=ppt/tags/tag23.xml><?xml version="1.0" encoding="utf-8"?>
<p:tagLst xmlns:a="http://schemas.openxmlformats.org/drawingml/2006/main" xmlns:r="http://schemas.openxmlformats.org/officeDocument/2006/relationships" xmlns:p="http://schemas.openxmlformats.org/presentationml/2006/main">
  <p:tag name="PA" val="v3.0.0"/>
</p:tagLst>
</file>

<file path=ppt/tags/tag24.xml><?xml version="1.0" encoding="utf-8"?>
<p:tagLst xmlns:a="http://schemas.openxmlformats.org/drawingml/2006/main" xmlns:r="http://schemas.openxmlformats.org/officeDocument/2006/relationships" xmlns:p="http://schemas.openxmlformats.org/presentationml/2006/main">
  <p:tag name="PA" val="v3.0.0"/>
</p:tagLst>
</file>

<file path=ppt/tags/tag25.xml><?xml version="1.0" encoding="utf-8"?>
<p:tagLst xmlns:a="http://schemas.openxmlformats.org/drawingml/2006/main" xmlns:r="http://schemas.openxmlformats.org/officeDocument/2006/relationships" xmlns:p="http://schemas.openxmlformats.org/presentationml/2006/main">
  <p:tag name="PA" val="v3.0.0"/>
</p:tagLst>
</file>

<file path=ppt/tags/tag26.xml><?xml version="1.0" encoding="utf-8"?>
<p:tagLst xmlns:a="http://schemas.openxmlformats.org/drawingml/2006/main" xmlns:r="http://schemas.openxmlformats.org/officeDocument/2006/relationships" xmlns:p="http://schemas.openxmlformats.org/presentationml/2006/main">
  <p:tag name="PA" val="v3.0.0"/>
</p:tagLst>
</file>

<file path=ppt/tags/tag27.xml><?xml version="1.0" encoding="utf-8"?>
<p:tagLst xmlns:a="http://schemas.openxmlformats.org/drawingml/2006/main" xmlns:r="http://schemas.openxmlformats.org/officeDocument/2006/relationships" xmlns:p="http://schemas.openxmlformats.org/presentationml/2006/main">
  <p:tag name="PA" val="v3.0.0"/>
</p:tagLst>
</file>

<file path=ppt/tags/tag28.xml><?xml version="1.0" encoding="utf-8"?>
<p:tagLst xmlns:a="http://schemas.openxmlformats.org/drawingml/2006/main" xmlns:r="http://schemas.openxmlformats.org/officeDocument/2006/relationships" xmlns:p="http://schemas.openxmlformats.org/presentationml/2006/main">
  <p:tag name="PA" val="v3.0.0"/>
</p:tagLst>
</file>

<file path=ppt/tags/tag29.xml><?xml version="1.0" encoding="utf-8"?>
<p:tagLst xmlns:a="http://schemas.openxmlformats.org/drawingml/2006/main" xmlns:r="http://schemas.openxmlformats.org/officeDocument/2006/relationships" xmlns:p="http://schemas.openxmlformats.org/presentationml/2006/main">
  <p:tag name="PA" val="v3.0.0"/>
</p:tagLst>
</file>

<file path=ppt/tags/tag3.xml><?xml version="1.0" encoding="utf-8"?>
<p:tagLst xmlns:a="http://schemas.openxmlformats.org/drawingml/2006/main" xmlns:r="http://schemas.openxmlformats.org/officeDocument/2006/relationships" xmlns:p="http://schemas.openxmlformats.org/presentationml/2006/main">
  <p:tag name="PA" val="v3.0.0"/>
</p:tagLst>
</file>

<file path=ppt/tags/tag30.xml><?xml version="1.0" encoding="utf-8"?>
<p:tagLst xmlns:a="http://schemas.openxmlformats.org/drawingml/2006/main" xmlns:r="http://schemas.openxmlformats.org/officeDocument/2006/relationships" xmlns:p="http://schemas.openxmlformats.org/presentationml/2006/main">
  <p:tag name="PA" val="v3.0.0"/>
</p:tagLst>
</file>

<file path=ppt/tags/tag31.xml><?xml version="1.0" encoding="utf-8"?>
<p:tagLst xmlns:a="http://schemas.openxmlformats.org/drawingml/2006/main" xmlns:r="http://schemas.openxmlformats.org/officeDocument/2006/relationships" xmlns:p="http://schemas.openxmlformats.org/presentationml/2006/main">
  <p:tag name="PA" val="v3.0.0"/>
</p:tagLst>
</file>

<file path=ppt/tags/tag32.xml><?xml version="1.0" encoding="utf-8"?>
<p:tagLst xmlns:a="http://schemas.openxmlformats.org/drawingml/2006/main" xmlns:r="http://schemas.openxmlformats.org/officeDocument/2006/relationships" xmlns:p="http://schemas.openxmlformats.org/presentationml/2006/main">
  <p:tag name="PA" val="v3.0.0"/>
</p:tagLst>
</file>

<file path=ppt/tags/tag33.xml><?xml version="1.0" encoding="utf-8"?>
<p:tagLst xmlns:a="http://schemas.openxmlformats.org/drawingml/2006/main" xmlns:r="http://schemas.openxmlformats.org/officeDocument/2006/relationships" xmlns:p="http://schemas.openxmlformats.org/presentationml/2006/main">
  <p:tag name="PA" val="v3.0.0"/>
</p:tagLst>
</file>

<file path=ppt/tags/tag34.xml><?xml version="1.0" encoding="utf-8"?>
<p:tagLst xmlns:a="http://schemas.openxmlformats.org/drawingml/2006/main" xmlns:r="http://schemas.openxmlformats.org/officeDocument/2006/relationships" xmlns:p="http://schemas.openxmlformats.org/presentationml/2006/main">
  <p:tag name="PA" val="v3.0.0"/>
</p:tagLst>
</file>

<file path=ppt/tags/tag35.xml><?xml version="1.0" encoding="utf-8"?>
<p:tagLst xmlns:a="http://schemas.openxmlformats.org/drawingml/2006/main" xmlns:r="http://schemas.openxmlformats.org/officeDocument/2006/relationships" xmlns:p="http://schemas.openxmlformats.org/presentationml/2006/main">
  <p:tag name="PA" val="v3.0.0"/>
</p:tagLst>
</file>

<file path=ppt/tags/tag36.xml><?xml version="1.0" encoding="utf-8"?>
<p:tagLst xmlns:a="http://schemas.openxmlformats.org/drawingml/2006/main" xmlns:r="http://schemas.openxmlformats.org/officeDocument/2006/relationships" xmlns:p="http://schemas.openxmlformats.org/presentationml/2006/main">
  <p:tag name="PA" val="v3.0.0"/>
</p:tagLst>
</file>

<file path=ppt/tags/tag37.xml><?xml version="1.0" encoding="utf-8"?>
<p:tagLst xmlns:a="http://schemas.openxmlformats.org/drawingml/2006/main" xmlns:r="http://schemas.openxmlformats.org/officeDocument/2006/relationships" xmlns:p="http://schemas.openxmlformats.org/presentationml/2006/main">
  <p:tag name="PA" val="v3.0.0"/>
</p:tagLst>
</file>

<file path=ppt/tags/tag38.xml><?xml version="1.0" encoding="utf-8"?>
<p:tagLst xmlns:a="http://schemas.openxmlformats.org/drawingml/2006/main" xmlns:r="http://schemas.openxmlformats.org/officeDocument/2006/relationships" xmlns:p="http://schemas.openxmlformats.org/presentationml/2006/main">
  <p:tag name="PA" val="v3.0.0"/>
</p:tagLst>
</file>

<file path=ppt/tags/tag39.xml><?xml version="1.0" encoding="utf-8"?>
<p:tagLst xmlns:a="http://schemas.openxmlformats.org/drawingml/2006/main" xmlns:r="http://schemas.openxmlformats.org/officeDocument/2006/relationships" xmlns:p="http://schemas.openxmlformats.org/presentationml/2006/main">
  <p:tag name="PA" val="v3.0.0"/>
</p:tagLst>
</file>

<file path=ppt/tags/tag4.xml><?xml version="1.0" encoding="utf-8"?>
<p:tagLst xmlns:a="http://schemas.openxmlformats.org/drawingml/2006/main" xmlns:r="http://schemas.openxmlformats.org/officeDocument/2006/relationships" xmlns:p="http://schemas.openxmlformats.org/presentationml/2006/main">
  <p:tag name="PA" val="v3.0.0"/>
</p:tagLst>
</file>

<file path=ppt/tags/tag40.xml><?xml version="1.0" encoding="utf-8"?>
<p:tagLst xmlns:a="http://schemas.openxmlformats.org/drawingml/2006/main" xmlns:r="http://schemas.openxmlformats.org/officeDocument/2006/relationships" xmlns:p="http://schemas.openxmlformats.org/presentationml/2006/main">
  <p:tag name="PA" val="v3.0.0"/>
</p:tagLst>
</file>

<file path=ppt/tags/tag41.xml><?xml version="1.0" encoding="utf-8"?>
<p:tagLst xmlns:a="http://schemas.openxmlformats.org/drawingml/2006/main" xmlns:r="http://schemas.openxmlformats.org/officeDocument/2006/relationships" xmlns:p="http://schemas.openxmlformats.org/presentationml/2006/main">
  <p:tag name="PA" val="v3.0.0"/>
</p:tagLst>
</file>

<file path=ppt/tags/tag42.xml><?xml version="1.0" encoding="utf-8"?>
<p:tagLst xmlns:a="http://schemas.openxmlformats.org/drawingml/2006/main" xmlns:r="http://schemas.openxmlformats.org/officeDocument/2006/relationships" xmlns:p="http://schemas.openxmlformats.org/presentationml/2006/main">
  <p:tag name="PA" val="v3.0.0"/>
</p:tagLst>
</file>

<file path=ppt/tags/tag43.xml><?xml version="1.0" encoding="utf-8"?>
<p:tagLst xmlns:a="http://schemas.openxmlformats.org/drawingml/2006/main" xmlns:r="http://schemas.openxmlformats.org/officeDocument/2006/relationships" xmlns:p="http://schemas.openxmlformats.org/presentationml/2006/main">
  <p:tag name="PA" val="v3.0.0"/>
</p:tagLst>
</file>

<file path=ppt/tags/tag44.xml><?xml version="1.0" encoding="utf-8"?>
<p:tagLst xmlns:a="http://schemas.openxmlformats.org/drawingml/2006/main" xmlns:r="http://schemas.openxmlformats.org/officeDocument/2006/relationships" xmlns:p="http://schemas.openxmlformats.org/presentationml/2006/main">
  <p:tag name="PA" val="v3.0.0"/>
</p:tagLst>
</file>

<file path=ppt/tags/tag45.xml><?xml version="1.0" encoding="utf-8"?>
<p:tagLst xmlns:a="http://schemas.openxmlformats.org/drawingml/2006/main" xmlns:r="http://schemas.openxmlformats.org/officeDocument/2006/relationships" xmlns:p="http://schemas.openxmlformats.org/presentationml/2006/main">
  <p:tag name="PA" val="v3.0.0"/>
</p:tagLst>
</file>

<file path=ppt/tags/tag46.xml><?xml version="1.0" encoding="utf-8"?>
<p:tagLst xmlns:a="http://schemas.openxmlformats.org/drawingml/2006/main" xmlns:r="http://schemas.openxmlformats.org/officeDocument/2006/relationships" xmlns:p="http://schemas.openxmlformats.org/presentationml/2006/main">
  <p:tag name="PA" val="v3.0.0"/>
</p:tagLst>
</file>

<file path=ppt/tags/tag47.xml><?xml version="1.0" encoding="utf-8"?>
<p:tagLst xmlns:a="http://schemas.openxmlformats.org/drawingml/2006/main" xmlns:r="http://schemas.openxmlformats.org/officeDocument/2006/relationships" xmlns:p="http://schemas.openxmlformats.org/presentationml/2006/main">
  <p:tag name="PA" val="v3.0.0"/>
</p:tagLst>
</file>

<file path=ppt/tags/tag48.xml><?xml version="1.0" encoding="utf-8"?>
<p:tagLst xmlns:a="http://schemas.openxmlformats.org/drawingml/2006/main" xmlns:r="http://schemas.openxmlformats.org/officeDocument/2006/relationships" xmlns:p="http://schemas.openxmlformats.org/presentationml/2006/main">
  <p:tag name="PA" val="v3.0.0"/>
</p:tagLst>
</file>

<file path=ppt/tags/tag49.xml><?xml version="1.0" encoding="utf-8"?>
<p:tagLst xmlns:a="http://schemas.openxmlformats.org/drawingml/2006/main" xmlns:r="http://schemas.openxmlformats.org/officeDocument/2006/relationships" xmlns:p="http://schemas.openxmlformats.org/presentationml/2006/main">
  <p:tag name="PA" val="v3.0.0"/>
</p:tagLst>
</file>

<file path=ppt/tags/tag5.xml><?xml version="1.0" encoding="utf-8"?>
<p:tagLst xmlns:a="http://schemas.openxmlformats.org/drawingml/2006/main" xmlns:r="http://schemas.openxmlformats.org/officeDocument/2006/relationships" xmlns:p="http://schemas.openxmlformats.org/presentationml/2006/main">
  <p:tag name="PA" val="v3.0.0"/>
</p:tagLst>
</file>

<file path=ppt/tags/tag50.xml><?xml version="1.0" encoding="utf-8"?>
<p:tagLst xmlns:a="http://schemas.openxmlformats.org/drawingml/2006/main" xmlns:r="http://schemas.openxmlformats.org/officeDocument/2006/relationships" xmlns:p="http://schemas.openxmlformats.org/presentationml/2006/main">
  <p:tag name="PA" val="v3.0.0"/>
</p:tagLst>
</file>

<file path=ppt/tags/tag51.xml><?xml version="1.0" encoding="utf-8"?>
<p:tagLst xmlns:a="http://schemas.openxmlformats.org/drawingml/2006/main" xmlns:r="http://schemas.openxmlformats.org/officeDocument/2006/relationships" xmlns:p="http://schemas.openxmlformats.org/presentationml/2006/main">
  <p:tag name="PA" val="v3.0.0"/>
</p:tagLst>
</file>

<file path=ppt/tags/tag52.xml><?xml version="1.0" encoding="utf-8"?>
<p:tagLst xmlns:a="http://schemas.openxmlformats.org/drawingml/2006/main" xmlns:r="http://schemas.openxmlformats.org/officeDocument/2006/relationships" xmlns:p="http://schemas.openxmlformats.org/presentationml/2006/main">
  <p:tag name="PA" val="v3.0.0"/>
</p:tagLst>
</file>

<file path=ppt/tags/tag53.xml><?xml version="1.0" encoding="utf-8"?>
<p:tagLst xmlns:a="http://schemas.openxmlformats.org/drawingml/2006/main" xmlns:r="http://schemas.openxmlformats.org/officeDocument/2006/relationships" xmlns:p="http://schemas.openxmlformats.org/presentationml/2006/main">
  <p:tag name="PA" val="v3.0.0"/>
</p:tagLst>
</file>

<file path=ppt/tags/tag54.xml><?xml version="1.0" encoding="utf-8"?>
<p:tagLst xmlns:a="http://schemas.openxmlformats.org/drawingml/2006/main" xmlns:r="http://schemas.openxmlformats.org/officeDocument/2006/relationships" xmlns:p="http://schemas.openxmlformats.org/presentationml/2006/main">
  <p:tag name="PA" val="v3.0.0"/>
</p:tagLst>
</file>

<file path=ppt/tags/tag55.xml><?xml version="1.0" encoding="utf-8"?>
<p:tagLst xmlns:a="http://schemas.openxmlformats.org/drawingml/2006/main" xmlns:r="http://schemas.openxmlformats.org/officeDocument/2006/relationships" xmlns:p="http://schemas.openxmlformats.org/presentationml/2006/main">
  <p:tag name="PA" val="v3.0.0"/>
</p:tagLst>
</file>

<file path=ppt/tags/tag56.xml><?xml version="1.0" encoding="utf-8"?>
<p:tagLst xmlns:a="http://schemas.openxmlformats.org/drawingml/2006/main" xmlns:r="http://schemas.openxmlformats.org/officeDocument/2006/relationships" xmlns:p="http://schemas.openxmlformats.org/presentationml/2006/main">
  <p:tag name="PA" val="v3.0.0"/>
</p:tagLst>
</file>

<file path=ppt/tags/tag57.xml><?xml version="1.0" encoding="utf-8"?>
<p:tagLst xmlns:a="http://schemas.openxmlformats.org/drawingml/2006/main" xmlns:r="http://schemas.openxmlformats.org/officeDocument/2006/relationships" xmlns:p="http://schemas.openxmlformats.org/presentationml/2006/main">
  <p:tag name="PA" val="v3.0.0"/>
</p:tagLst>
</file>

<file path=ppt/tags/tag58.xml><?xml version="1.0" encoding="utf-8"?>
<p:tagLst xmlns:a="http://schemas.openxmlformats.org/drawingml/2006/main" xmlns:r="http://schemas.openxmlformats.org/officeDocument/2006/relationships" xmlns:p="http://schemas.openxmlformats.org/presentationml/2006/main">
  <p:tag name="PA" val="v3.0.0"/>
</p:tagLst>
</file>

<file path=ppt/tags/tag59.xml><?xml version="1.0" encoding="utf-8"?>
<p:tagLst xmlns:a="http://schemas.openxmlformats.org/drawingml/2006/main" xmlns:r="http://schemas.openxmlformats.org/officeDocument/2006/relationships" xmlns:p="http://schemas.openxmlformats.org/presentationml/2006/main">
  <p:tag name="PA" val="v3.0.0"/>
</p:tagLst>
</file>

<file path=ppt/tags/tag6.xml><?xml version="1.0" encoding="utf-8"?>
<p:tagLst xmlns:a="http://schemas.openxmlformats.org/drawingml/2006/main" xmlns:r="http://schemas.openxmlformats.org/officeDocument/2006/relationships" xmlns:p="http://schemas.openxmlformats.org/presentationml/2006/main">
  <p:tag name="PA" val="v3.0.0"/>
</p:tagLst>
</file>

<file path=ppt/tags/tag60.xml><?xml version="1.0" encoding="utf-8"?>
<p:tagLst xmlns:a="http://schemas.openxmlformats.org/drawingml/2006/main" xmlns:r="http://schemas.openxmlformats.org/officeDocument/2006/relationships" xmlns:p="http://schemas.openxmlformats.org/presentationml/2006/main">
  <p:tag name="PA" val="v3.0.0"/>
</p:tagLst>
</file>

<file path=ppt/tags/tag61.xml><?xml version="1.0" encoding="utf-8"?>
<p:tagLst xmlns:a="http://schemas.openxmlformats.org/drawingml/2006/main" xmlns:r="http://schemas.openxmlformats.org/officeDocument/2006/relationships" xmlns:p="http://schemas.openxmlformats.org/presentationml/2006/main">
  <p:tag name="PA" val="v3.0.0"/>
</p:tagLst>
</file>

<file path=ppt/tags/tag62.xml><?xml version="1.0" encoding="utf-8"?>
<p:tagLst xmlns:a="http://schemas.openxmlformats.org/drawingml/2006/main" xmlns:r="http://schemas.openxmlformats.org/officeDocument/2006/relationships" xmlns:p="http://schemas.openxmlformats.org/presentationml/2006/main">
  <p:tag name="PA" val="v3.0.0"/>
</p:tagLst>
</file>

<file path=ppt/tags/tag63.xml><?xml version="1.0" encoding="utf-8"?>
<p:tagLst xmlns:a="http://schemas.openxmlformats.org/drawingml/2006/main" xmlns:r="http://schemas.openxmlformats.org/officeDocument/2006/relationships" xmlns:p="http://schemas.openxmlformats.org/presentationml/2006/main">
  <p:tag name="PA" val="v3.0.0"/>
</p:tagLst>
</file>

<file path=ppt/tags/tag64.xml><?xml version="1.0" encoding="utf-8"?>
<p:tagLst xmlns:a="http://schemas.openxmlformats.org/drawingml/2006/main" xmlns:r="http://schemas.openxmlformats.org/officeDocument/2006/relationships" xmlns:p="http://schemas.openxmlformats.org/presentationml/2006/main">
  <p:tag name="PA" val="v3.0.0"/>
</p:tagLst>
</file>

<file path=ppt/tags/tag65.xml><?xml version="1.0" encoding="utf-8"?>
<p:tagLst xmlns:a="http://schemas.openxmlformats.org/drawingml/2006/main" xmlns:r="http://schemas.openxmlformats.org/officeDocument/2006/relationships" xmlns:p="http://schemas.openxmlformats.org/presentationml/2006/main">
  <p:tag name="PA" val="v3.0.0"/>
</p:tagLst>
</file>

<file path=ppt/tags/tag66.xml><?xml version="1.0" encoding="utf-8"?>
<p:tagLst xmlns:a="http://schemas.openxmlformats.org/drawingml/2006/main" xmlns:r="http://schemas.openxmlformats.org/officeDocument/2006/relationships" xmlns:p="http://schemas.openxmlformats.org/presentationml/2006/main">
  <p:tag name="PA" val="v3.0.0"/>
</p:tagLst>
</file>

<file path=ppt/tags/tag67.xml><?xml version="1.0" encoding="utf-8"?>
<p:tagLst xmlns:a="http://schemas.openxmlformats.org/drawingml/2006/main" xmlns:r="http://schemas.openxmlformats.org/officeDocument/2006/relationships" xmlns:p="http://schemas.openxmlformats.org/presentationml/2006/main">
  <p:tag name="PA" val="v3.0.0"/>
</p:tagLst>
</file>

<file path=ppt/tags/tag68.xml><?xml version="1.0" encoding="utf-8"?>
<p:tagLst xmlns:a="http://schemas.openxmlformats.org/drawingml/2006/main" xmlns:r="http://schemas.openxmlformats.org/officeDocument/2006/relationships" xmlns:p="http://schemas.openxmlformats.org/presentationml/2006/main">
  <p:tag name="PA" val="v3.0.0"/>
</p:tagLst>
</file>

<file path=ppt/tags/tag69.xml><?xml version="1.0" encoding="utf-8"?>
<p:tagLst xmlns:a="http://schemas.openxmlformats.org/drawingml/2006/main" xmlns:r="http://schemas.openxmlformats.org/officeDocument/2006/relationships" xmlns:p="http://schemas.openxmlformats.org/presentationml/2006/main">
  <p:tag name="PA" val="v3.0.0"/>
</p:tagLst>
</file>

<file path=ppt/tags/tag7.xml><?xml version="1.0" encoding="utf-8"?>
<p:tagLst xmlns:a="http://schemas.openxmlformats.org/drawingml/2006/main" xmlns:r="http://schemas.openxmlformats.org/officeDocument/2006/relationships" xmlns:p="http://schemas.openxmlformats.org/presentationml/2006/main">
  <p:tag name="PA" val="v3.0.0"/>
</p:tagLst>
</file>

<file path=ppt/tags/tag70.xml><?xml version="1.0" encoding="utf-8"?>
<p:tagLst xmlns:a="http://schemas.openxmlformats.org/drawingml/2006/main" xmlns:r="http://schemas.openxmlformats.org/officeDocument/2006/relationships" xmlns:p="http://schemas.openxmlformats.org/presentationml/2006/main">
  <p:tag name="PA" val="v3.0.0"/>
</p:tagLst>
</file>

<file path=ppt/tags/tag71.xml><?xml version="1.0" encoding="utf-8"?>
<p:tagLst xmlns:a="http://schemas.openxmlformats.org/drawingml/2006/main" xmlns:r="http://schemas.openxmlformats.org/officeDocument/2006/relationships" xmlns:p="http://schemas.openxmlformats.org/presentationml/2006/main">
  <p:tag name="PA" val="v3.0.0"/>
</p:tagLst>
</file>

<file path=ppt/tags/tag72.xml><?xml version="1.0" encoding="utf-8"?>
<p:tagLst xmlns:a="http://schemas.openxmlformats.org/drawingml/2006/main" xmlns:r="http://schemas.openxmlformats.org/officeDocument/2006/relationships" xmlns:p="http://schemas.openxmlformats.org/presentationml/2006/main">
  <p:tag name="PA" val="v3.0.0"/>
</p:tagLst>
</file>

<file path=ppt/tags/tag73.xml><?xml version="1.0" encoding="utf-8"?>
<p:tagLst xmlns:a="http://schemas.openxmlformats.org/drawingml/2006/main" xmlns:r="http://schemas.openxmlformats.org/officeDocument/2006/relationships" xmlns:p="http://schemas.openxmlformats.org/presentationml/2006/main">
  <p:tag name="PA" val="v3.0.0"/>
</p:tagLst>
</file>

<file path=ppt/tags/tag74.xml><?xml version="1.0" encoding="utf-8"?>
<p:tagLst xmlns:a="http://schemas.openxmlformats.org/drawingml/2006/main" xmlns:r="http://schemas.openxmlformats.org/officeDocument/2006/relationships" xmlns:p="http://schemas.openxmlformats.org/presentationml/2006/main">
  <p:tag name="PA" val="v3.0.0"/>
</p:tagLst>
</file>

<file path=ppt/tags/tag75.xml><?xml version="1.0" encoding="utf-8"?>
<p:tagLst xmlns:a="http://schemas.openxmlformats.org/drawingml/2006/main" xmlns:r="http://schemas.openxmlformats.org/officeDocument/2006/relationships" xmlns:p="http://schemas.openxmlformats.org/presentationml/2006/main">
  <p:tag name="PA" val="v3.0.0"/>
</p:tagLst>
</file>

<file path=ppt/tags/tag76.xml><?xml version="1.0" encoding="utf-8"?>
<p:tagLst xmlns:a="http://schemas.openxmlformats.org/drawingml/2006/main" xmlns:r="http://schemas.openxmlformats.org/officeDocument/2006/relationships" xmlns:p="http://schemas.openxmlformats.org/presentationml/2006/main">
  <p:tag name="PA" val="v3.0.0"/>
</p:tagLst>
</file>

<file path=ppt/tags/tag77.xml><?xml version="1.0" encoding="utf-8"?>
<p:tagLst xmlns:a="http://schemas.openxmlformats.org/drawingml/2006/main" xmlns:r="http://schemas.openxmlformats.org/officeDocument/2006/relationships" xmlns:p="http://schemas.openxmlformats.org/presentationml/2006/main">
  <p:tag name="PA" val="v3.0.0"/>
</p:tagLst>
</file>

<file path=ppt/tags/tag78.xml><?xml version="1.0" encoding="utf-8"?>
<p:tagLst xmlns:a="http://schemas.openxmlformats.org/drawingml/2006/main" xmlns:r="http://schemas.openxmlformats.org/officeDocument/2006/relationships" xmlns:p="http://schemas.openxmlformats.org/presentationml/2006/main">
  <p:tag name="PA" val="v3.0.0"/>
</p:tagLst>
</file>

<file path=ppt/tags/tag79.xml><?xml version="1.0" encoding="utf-8"?>
<p:tagLst xmlns:a="http://schemas.openxmlformats.org/drawingml/2006/main" xmlns:r="http://schemas.openxmlformats.org/officeDocument/2006/relationships" xmlns:p="http://schemas.openxmlformats.org/presentationml/2006/main">
  <p:tag name="PA" val="v3.0.0"/>
</p:tagLst>
</file>

<file path=ppt/tags/tag8.xml><?xml version="1.0" encoding="utf-8"?>
<p:tagLst xmlns:a="http://schemas.openxmlformats.org/drawingml/2006/main" xmlns:r="http://schemas.openxmlformats.org/officeDocument/2006/relationships" xmlns:p="http://schemas.openxmlformats.org/presentationml/2006/main">
  <p:tag name="PA" val="v3.0.0"/>
</p:tagLst>
</file>

<file path=ppt/tags/tag80.xml><?xml version="1.0" encoding="utf-8"?>
<p:tagLst xmlns:a="http://schemas.openxmlformats.org/drawingml/2006/main" xmlns:r="http://schemas.openxmlformats.org/officeDocument/2006/relationships" xmlns:p="http://schemas.openxmlformats.org/presentationml/2006/main">
  <p:tag name="PA" val="v3.0.0"/>
</p:tagLst>
</file>

<file path=ppt/tags/tag81.xml><?xml version="1.0" encoding="utf-8"?>
<p:tagLst xmlns:a="http://schemas.openxmlformats.org/drawingml/2006/main" xmlns:r="http://schemas.openxmlformats.org/officeDocument/2006/relationships" xmlns:p="http://schemas.openxmlformats.org/presentationml/2006/main">
  <p:tag name="PA" val="v3.0.0"/>
</p:tagLst>
</file>

<file path=ppt/tags/tag82.xml><?xml version="1.0" encoding="utf-8"?>
<p:tagLst xmlns:a="http://schemas.openxmlformats.org/drawingml/2006/main" xmlns:r="http://schemas.openxmlformats.org/officeDocument/2006/relationships" xmlns:p="http://schemas.openxmlformats.org/presentationml/2006/main">
  <p:tag name="PA" val="v3.0.0"/>
</p:tagLst>
</file>

<file path=ppt/tags/tag83.xml><?xml version="1.0" encoding="utf-8"?>
<p:tagLst xmlns:a="http://schemas.openxmlformats.org/drawingml/2006/main" xmlns:r="http://schemas.openxmlformats.org/officeDocument/2006/relationships" xmlns:p="http://schemas.openxmlformats.org/presentationml/2006/main">
  <p:tag name="PA" val="v3.0.0"/>
</p:tagLst>
</file>

<file path=ppt/tags/tag84.xml><?xml version="1.0" encoding="utf-8"?>
<p:tagLst xmlns:a="http://schemas.openxmlformats.org/drawingml/2006/main" xmlns:r="http://schemas.openxmlformats.org/officeDocument/2006/relationships" xmlns:p="http://schemas.openxmlformats.org/presentationml/2006/main">
  <p:tag name="PA" val="v3.0.0"/>
</p:tagLst>
</file>

<file path=ppt/tags/tag85.xml><?xml version="1.0" encoding="utf-8"?>
<p:tagLst xmlns:a="http://schemas.openxmlformats.org/drawingml/2006/main" xmlns:r="http://schemas.openxmlformats.org/officeDocument/2006/relationships" xmlns:p="http://schemas.openxmlformats.org/presentationml/2006/main">
  <p:tag name="PA" val="v3.0.0"/>
</p:tagLst>
</file>

<file path=ppt/tags/tag86.xml><?xml version="1.0" encoding="utf-8"?>
<p:tagLst xmlns:a="http://schemas.openxmlformats.org/drawingml/2006/main" xmlns:r="http://schemas.openxmlformats.org/officeDocument/2006/relationships" xmlns:p="http://schemas.openxmlformats.org/presentationml/2006/main">
  <p:tag name="PA" val="v3.0.0"/>
</p:tagLst>
</file>

<file path=ppt/tags/tag87.xml><?xml version="1.0" encoding="utf-8"?>
<p:tagLst xmlns:a="http://schemas.openxmlformats.org/drawingml/2006/main" xmlns:r="http://schemas.openxmlformats.org/officeDocument/2006/relationships" xmlns:p="http://schemas.openxmlformats.org/presentationml/2006/main">
  <p:tag name="PA" val="v3.0.0"/>
</p:tagLst>
</file>

<file path=ppt/tags/tag88.xml><?xml version="1.0" encoding="utf-8"?>
<p:tagLst xmlns:a="http://schemas.openxmlformats.org/drawingml/2006/main" xmlns:r="http://schemas.openxmlformats.org/officeDocument/2006/relationships" xmlns:p="http://schemas.openxmlformats.org/presentationml/2006/main">
  <p:tag name="PA" val="v3.0.0"/>
</p:tagLst>
</file>

<file path=ppt/tags/tag89.xml><?xml version="1.0" encoding="utf-8"?>
<p:tagLst xmlns:a="http://schemas.openxmlformats.org/drawingml/2006/main" xmlns:r="http://schemas.openxmlformats.org/officeDocument/2006/relationships" xmlns:p="http://schemas.openxmlformats.org/presentationml/2006/main">
  <p:tag name="PA" val="v3.0.0"/>
</p:tagLst>
</file>

<file path=ppt/tags/tag9.xml><?xml version="1.0" encoding="utf-8"?>
<p:tagLst xmlns:a="http://schemas.openxmlformats.org/drawingml/2006/main" xmlns:r="http://schemas.openxmlformats.org/officeDocument/2006/relationships" xmlns:p="http://schemas.openxmlformats.org/presentationml/2006/main">
  <p:tag name="PA" val="v3.0.0"/>
</p:tagLst>
</file>

<file path=ppt/tags/tag90.xml><?xml version="1.0" encoding="utf-8"?>
<p:tagLst xmlns:a="http://schemas.openxmlformats.org/drawingml/2006/main" xmlns:r="http://schemas.openxmlformats.org/officeDocument/2006/relationships" xmlns:p="http://schemas.openxmlformats.org/presentationml/2006/main">
  <p:tag name="PA" val="v3.0.0"/>
</p:tagLst>
</file>

<file path=ppt/tags/tag91.xml><?xml version="1.0" encoding="utf-8"?>
<p:tagLst xmlns:a="http://schemas.openxmlformats.org/drawingml/2006/main" xmlns:r="http://schemas.openxmlformats.org/officeDocument/2006/relationships" xmlns:p="http://schemas.openxmlformats.org/presentationml/2006/main">
  <p:tag name="PA" val="v3.0.0"/>
</p:tagLst>
</file>

<file path=ppt/tags/tag92.xml><?xml version="1.0" encoding="utf-8"?>
<p:tagLst xmlns:a="http://schemas.openxmlformats.org/drawingml/2006/main" xmlns:r="http://schemas.openxmlformats.org/officeDocument/2006/relationships" xmlns:p="http://schemas.openxmlformats.org/presentationml/2006/main">
  <p:tag name="PA" val="v3.0.0"/>
</p:tagLst>
</file>

<file path=ppt/tags/tag93.xml><?xml version="1.0" encoding="utf-8"?>
<p:tagLst xmlns:a="http://schemas.openxmlformats.org/drawingml/2006/main" xmlns:r="http://schemas.openxmlformats.org/officeDocument/2006/relationships" xmlns:p="http://schemas.openxmlformats.org/presentationml/2006/main">
  <p:tag name="PA" val="v3.0.0"/>
</p:tagLst>
</file>

<file path=ppt/tags/tag94.xml><?xml version="1.0" encoding="utf-8"?>
<p:tagLst xmlns:a="http://schemas.openxmlformats.org/drawingml/2006/main" xmlns:r="http://schemas.openxmlformats.org/officeDocument/2006/relationships" xmlns:p="http://schemas.openxmlformats.org/presentationml/2006/main">
  <p:tag name="PA" val="v3.0.0"/>
</p:tagLst>
</file>

<file path=ppt/tags/tag95.xml><?xml version="1.0" encoding="utf-8"?>
<p:tagLst xmlns:a="http://schemas.openxmlformats.org/drawingml/2006/main" xmlns:r="http://schemas.openxmlformats.org/officeDocument/2006/relationships" xmlns:p="http://schemas.openxmlformats.org/presentationml/2006/main">
  <p:tag name="PA" val="v3.0.0"/>
</p:tagLst>
</file>

<file path=ppt/tags/tag96.xml><?xml version="1.0" encoding="utf-8"?>
<p:tagLst xmlns:a="http://schemas.openxmlformats.org/drawingml/2006/main" xmlns:r="http://schemas.openxmlformats.org/officeDocument/2006/relationships" xmlns:p="http://schemas.openxmlformats.org/presentationml/2006/main">
  <p:tag name="PA" val="v3.0.0"/>
</p:tagLst>
</file>

<file path=ppt/tags/tag97.xml><?xml version="1.0" encoding="utf-8"?>
<p:tagLst xmlns:a="http://schemas.openxmlformats.org/drawingml/2006/main" xmlns:r="http://schemas.openxmlformats.org/officeDocument/2006/relationships" xmlns:p="http://schemas.openxmlformats.org/presentationml/2006/main">
  <p:tag name="PA" val="v3.0.0"/>
</p:tagLst>
</file>

<file path=ppt/tags/tag98.xml><?xml version="1.0" encoding="utf-8"?>
<p:tagLst xmlns:a="http://schemas.openxmlformats.org/drawingml/2006/main" xmlns:r="http://schemas.openxmlformats.org/officeDocument/2006/relationships" xmlns:p="http://schemas.openxmlformats.org/presentationml/2006/main">
  <p:tag name="PA" val="v3.0.0"/>
</p:tagLst>
</file>

<file path=ppt/tags/tag99.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包图主题2">
  <a:themeElements>
    <a:clrScheme name="自定义 282">
      <a:dk1>
        <a:srgbClr val="000000"/>
      </a:dk1>
      <a:lt1>
        <a:srgbClr val="FFFFFF"/>
      </a:lt1>
      <a:dk2>
        <a:srgbClr val="778495"/>
      </a:dk2>
      <a:lt2>
        <a:srgbClr val="F0F0F0"/>
      </a:lt2>
      <a:accent1>
        <a:srgbClr val="424242"/>
      </a:accent1>
      <a:accent2>
        <a:srgbClr val="424242"/>
      </a:accent2>
      <a:accent3>
        <a:srgbClr val="424242"/>
      </a:accent3>
      <a:accent4>
        <a:srgbClr val="424242"/>
      </a:accent4>
      <a:accent5>
        <a:srgbClr val="424242"/>
      </a:accent5>
      <a:accent6>
        <a:srgbClr val="424242"/>
      </a:accent6>
      <a:hlink>
        <a:srgbClr val="FFFFFF"/>
      </a:hlink>
      <a:folHlink>
        <a:srgbClr val="BFBFBF"/>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包图主题2</Template>
  <TotalTime>2899</TotalTime>
  <Words>3646</Words>
  <Application>Microsoft Office PowerPoint</Application>
  <PresentationFormat>寬螢幕</PresentationFormat>
  <Paragraphs>1074</Paragraphs>
  <Slides>53</Slides>
  <Notes>53</Notes>
  <HiddenSlides>0</HiddenSlides>
  <MMClips>0</MMClips>
  <ScaleCrop>false</ScaleCrop>
  <HeadingPairs>
    <vt:vector size="6" baseType="variant">
      <vt:variant>
        <vt:lpstr>使用字型</vt:lpstr>
      </vt:variant>
      <vt:variant>
        <vt:i4>13</vt:i4>
      </vt:variant>
      <vt:variant>
        <vt:lpstr>佈景主題</vt:lpstr>
      </vt:variant>
      <vt:variant>
        <vt:i4>2</vt:i4>
      </vt:variant>
      <vt:variant>
        <vt:lpstr>投影片標題</vt:lpstr>
      </vt:variant>
      <vt:variant>
        <vt:i4>53</vt:i4>
      </vt:variant>
    </vt:vector>
  </HeadingPairs>
  <TitlesOfParts>
    <vt:vector size="68" baseType="lpstr">
      <vt:lpstr>等线</vt:lpstr>
      <vt:lpstr>等线 Light</vt:lpstr>
      <vt:lpstr>微软雅黑</vt:lpstr>
      <vt:lpstr>Noto Sans S Chinese Medium</vt:lpstr>
      <vt:lpstr>经典综艺体简</vt:lpstr>
      <vt:lpstr>新細明體</vt:lpstr>
      <vt:lpstr>標楷體</vt:lpstr>
      <vt:lpstr>Arial</vt:lpstr>
      <vt:lpstr>Calibri</vt:lpstr>
      <vt:lpstr>Calibri Light</vt:lpstr>
      <vt:lpstr>Tahoma</vt:lpstr>
      <vt:lpstr>Times New Roman</vt:lpstr>
      <vt:lpstr>Wingdings</vt:lpstr>
      <vt:lpstr>包图主题2</vt:lpstr>
      <vt:lpstr>Office 主题​​</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优品PPT</dc:creator>
  <cp:keywords>http:/www.ypppt.com</cp:keywords>
  <cp:lastModifiedBy>4403</cp:lastModifiedBy>
  <cp:revision>786</cp:revision>
  <dcterms:created xsi:type="dcterms:W3CDTF">2017-08-18T03:02:00Z</dcterms:created>
  <dcterms:modified xsi:type="dcterms:W3CDTF">2019-10-21T09:05:14Z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1028-10.1.0.5675</vt:lpwstr>
  </property>
</Properties>
</file>