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602700" cy="32404050"/>
  <p:notesSz cx="6858000" cy="9144000"/>
  <p:defaultTextStyle>
    <a:defPPr>
      <a:defRPr lang="zh-TW"/>
    </a:defPPr>
    <a:lvl1pPr marL="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430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0861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291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1722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152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2583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8013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3444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6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8" d="100"/>
          <a:sy n="18" d="100"/>
        </p:scale>
        <p:origin x="2778" y="132"/>
      </p:cViewPr>
      <p:guideLst>
        <p:guide orient="horz" pos="10206"/>
        <p:guide pos="6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20203" y="10066261"/>
            <a:ext cx="18362295" cy="694586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40405" y="18362295"/>
            <a:ext cx="15121890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15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5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AD7E-2195-4A77-AB11-CBF1038A8F7E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9C1A-90C0-4742-B175-DC7D67E493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406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AD7E-2195-4A77-AB11-CBF1038A8F7E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9C1A-90C0-4742-B175-DC7D67E493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140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7002126" y="6128271"/>
            <a:ext cx="11483935" cy="130643826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50320" y="6128271"/>
            <a:ext cx="34091761" cy="130643826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AD7E-2195-4A77-AB11-CBF1038A8F7E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9C1A-90C0-4742-B175-DC7D67E493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625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AD7E-2195-4A77-AB11-CBF1038A8F7E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9C1A-90C0-4742-B175-DC7D67E493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55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06464" y="20822605"/>
            <a:ext cx="18362295" cy="6435804"/>
          </a:xfrm>
        </p:spPr>
        <p:txBody>
          <a:bodyPr anchor="t"/>
          <a:lstStyle>
            <a:lvl1pPr algn="l">
              <a:defRPr sz="135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06464" y="13734221"/>
            <a:ext cx="18362295" cy="7088384"/>
          </a:xfrm>
        </p:spPr>
        <p:txBody>
          <a:bodyPr anchor="b"/>
          <a:lstStyle>
            <a:lvl1pPr marL="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1pPr>
            <a:lvl2pPr marL="154305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61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291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722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152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583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AD7E-2195-4A77-AB11-CBF1038A8F7E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9C1A-90C0-4742-B175-DC7D67E493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202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50319" y="35726968"/>
            <a:ext cx="22787848" cy="101045127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5698212" y="35726968"/>
            <a:ext cx="22787848" cy="101045127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AD7E-2195-4A77-AB11-CBF1038A8F7E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9C1A-90C0-4742-B175-DC7D67E493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3574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80135" y="1297665"/>
            <a:ext cx="19442430" cy="540067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80135" y="7253409"/>
            <a:ext cx="9544944" cy="302287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80135" y="10276284"/>
            <a:ext cx="9544944" cy="18669836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973873" y="7253409"/>
            <a:ext cx="9548693" cy="302287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0973873" y="10276284"/>
            <a:ext cx="9548693" cy="18669836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AD7E-2195-4A77-AB11-CBF1038A8F7E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9C1A-90C0-4742-B175-DC7D67E493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059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AD7E-2195-4A77-AB11-CBF1038A8F7E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9C1A-90C0-4742-B175-DC7D67E493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75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AD7E-2195-4A77-AB11-CBF1038A8F7E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9C1A-90C0-4742-B175-DC7D67E493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501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80136" y="1290161"/>
            <a:ext cx="7107139" cy="5490686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46056" y="1290164"/>
            <a:ext cx="12076509" cy="27655959"/>
          </a:xfrm>
        </p:spPr>
        <p:txBody>
          <a:bodyPr/>
          <a:lstStyle>
            <a:lvl1pPr>
              <a:defRPr sz="10800"/>
            </a:lvl1pPr>
            <a:lvl2pPr>
              <a:defRPr sz="9500"/>
            </a:lvl2pPr>
            <a:lvl3pPr>
              <a:defRPr sz="81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80136" y="6780850"/>
            <a:ext cx="7107139" cy="22165273"/>
          </a:xfr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AD7E-2195-4A77-AB11-CBF1038A8F7E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9C1A-90C0-4742-B175-DC7D67E493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21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34280" y="22682835"/>
            <a:ext cx="12961620" cy="2677837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234280" y="2895362"/>
            <a:ext cx="12961620" cy="19442430"/>
          </a:xfrm>
        </p:spPr>
        <p:txBody>
          <a:bodyPr/>
          <a:lstStyle>
            <a:lvl1pPr marL="0" indent="0">
              <a:buNone/>
              <a:defRPr sz="10800"/>
            </a:lvl1pPr>
            <a:lvl2pPr marL="1543050" indent="0">
              <a:buNone/>
              <a:defRPr sz="9500"/>
            </a:lvl2pPr>
            <a:lvl3pPr marL="3086100" indent="0">
              <a:buNone/>
              <a:defRPr sz="8100"/>
            </a:lvl3pPr>
            <a:lvl4pPr marL="4629150" indent="0">
              <a:buNone/>
              <a:defRPr sz="6800"/>
            </a:lvl4pPr>
            <a:lvl5pPr marL="6172200" indent="0">
              <a:buNone/>
              <a:defRPr sz="6800"/>
            </a:lvl5pPr>
            <a:lvl6pPr marL="7715250" indent="0">
              <a:buNone/>
              <a:defRPr sz="6800"/>
            </a:lvl6pPr>
            <a:lvl7pPr marL="9258300" indent="0">
              <a:buNone/>
              <a:defRPr sz="6800"/>
            </a:lvl7pPr>
            <a:lvl8pPr marL="10801350" indent="0">
              <a:buNone/>
              <a:defRPr sz="6800"/>
            </a:lvl8pPr>
            <a:lvl9pPr marL="12344400" indent="0">
              <a:buNone/>
              <a:defRPr sz="68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234280" y="25360672"/>
            <a:ext cx="12961620" cy="3802973"/>
          </a:xfr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AD7E-2195-4A77-AB11-CBF1038A8F7E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9C1A-90C0-4742-B175-DC7D67E493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056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80135" y="1297665"/>
            <a:ext cx="19442430" cy="5400675"/>
          </a:xfrm>
          <a:prstGeom prst="rect">
            <a:avLst/>
          </a:prstGeom>
        </p:spPr>
        <p:txBody>
          <a:bodyPr vert="horz" lIns="308610" tIns="154305" rIns="308610" bIns="15430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80135" y="7560947"/>
            <a:ext cx="19442430" cy="21385175"/>
          </a:xfrm>
          <a:prstGeom prst="rect">
            <a:avLst/>
          </a:prstGeom>
        </p:spPr>
        <p:txBody>
          <a:bodyPr vert="horz" lIns="308610" tIns="154305" rIns="308610" bIns="15430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80135" y="30033756"/>
            <a:ext cx="5040630" cy="1725216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5AD7E-2195-4A77-AB11-CBF1038A8F7E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80923" y="30033756"/>
            <a:ext cx="6840855" cy="1725216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481935" y="30033756"/>
            <a:ext cx="5040630" cy="1725216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09C1A-90C0-4742-B175-DC7D67E493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150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86100" rtl="0" eaLnBrk="1" latinLnBrk="0" hangingPunct="1">
        <a:spcBef>
          <a:spcPct val="0"/>
        </a:spcBef>
        <a:buNone/>
        <a:defRPr sz="1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7288" indent="-1157288" algn="l" defTabSz="3086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7456" indent="-964406" algn="l" defTabSz="308610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25" indent="-771525" algn="l" defTabSz="3086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675" indent="-771525" algn="l" defTabSz="3086100" rtl="0" eaLnBrk="1" latinLnBrk="0" hangingPunct="1">
        <a:spcBef>
          <a:spcPct val="20000"/>
        </a:spcBef>
        <a:buFont typeface="Arial" panose="020B0604020202020204" pitchFamily="34" charset="0"/>
        <a:buChar char="–"/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943725" indent="-771525" algn="l" defTabSz="3086100" rtl="0" eaLnBrk="1" latinLnBrk="0" hangingPunct="1">
        <a:spcBef>
          <a:spcPct val="20000"/>
        </a:spcBef>
        <a:buFont typeface="Arial" panose="020B0604020202020204" pitchFamily="34" charset="0"/>
        <a:buChar char="»"/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486775" indent="-771525" algn="l" defTabSz="3086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029825" indent="-771525" algn="l" defTabSz="3086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1572875" indent="-771525" algn="l" defTabSz="3086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115925" indent="-771525" algn="l" defTabSz="3086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30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91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152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583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Z:\系辦公用資料夾\教務\助教A業務\競賽\實習報告競賽\104-1\海報\空白底圖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947"/>
            <a:ext cx="21583459" cy="3240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9241" y="877"/>
            <a:ext cx="7325725" cy="65520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7" name="Picture 3" descr="Z:\TO立婷\海報\海報素材\圖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63" y="230151"/>
            <a:ext cx="3960439" cy="379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688782" y="576289"/>
            <a:ext cx="15409712" cy="4348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201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7858284" y="150187"/>
            <a:ext cx="37444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書體" panose="03000509000000000000" pitchFamily="65" charset="-120"/>
                <a:ea typeface="華康行書體" panose="03000509000000000000" pitchFamily="65" charset="-120"/>
              </a:rPr>
              <a:t>2024</a:t>
            </a:r>
            <a:endParaRPr lang="zh-TW" altLang="en-US" sz="1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行書體" panose="03000509000000000000" pitchFamily="65" charset="-120"/>
              <a:ea typeface="華康行書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05118" y="1637995"/>
            <a:ext cx="1544204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8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書體" panose="03000509000000000000" pitchFamily="65" charset="-120"/>
                <a:ea typeface="華康行書體" panose="03000509000000000000" pitchFamily="65" charset="-120"/>
              </a:rPr>
              <a:t>中原大學 工業與系統工程學系</a:t>
            </a:r>
            <a:endParaRPr lang="en-US" altLang="zh-TW" sz="8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行書體" panose="03000509000000000000" pitchFamily="65" charset="-120"/>
              <a:ea typeface="華康行書體" panose="03000509000000000000" pitchFamily="65" charset="-120"/>
            </a:endParaRPr>
          </a:p>
          <a:p>
            <a:pPr algn="ctr"/>
            <a:r>
              <a:rPr lang="zh-TW" altLang="en-US" sz="8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書體" panose="03000509000000000000" pitchFamily="65" charset="-120"/>
                <a:ea typeface="華康行書體" panose="03000509000000000000" pitchFamily="65" charset="-120"/>
              </a:rPr>
              <a:t>實習報告競賽成果發表</a:t>
            </a:r>
          </a:p>
        </p:txBody>
      </p:sp>
      <p:sp>
        <p:nvSpPr>
          <p:cNvPr id="8" name="菱形 7"/>
          <p:cNvSpPr/>
          <p:nvPr/>
        </p:nvSpPr>
        <p:spPr>
          <a:xfrm>
            <a:off x="101455" y="4094906"/>
            <a:ext cx="2503318" cy="1964011"/>
          </a:xfrm>
          <a:prstGeom prst="diamon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2" name="菱形 271"/>
          <p:cNvSpPr/>
          <p:nvPr/>
        </p:nvSpPr>
        <p:spPr>
          <a:xfrm>
            <a:off x="1629095" y="4190252"/>
            <a:ext cx="2503318" cy="1964011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3" name="菱形 272"/>
          <p:cNvSpPr/>
          <p:nvPr/>
        </p:nvSpPr>
        <p:spPr>
          <a:xfrm>
            <a:off x="3283580" y="4134699"/>
            <a:ext cx="2503318" cy="1964011"/>
          </a:xfrm>
          <a:prstGeom prst="diamon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4" name="菱形 273"/>
          <p:cNvSpPr/>
          <p:nvPr/>
        </p:nvSpPr>
        <p:spPr>
          <a:xfrm>
            <a:off x="4811220" y="4230045"/>
            <a:ext cx="2503318" cy="1964011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5" name="菱形 274"/>
          <p:cNvSpPr/>
          <p:nvPr/>
        </p:nvSpPr>
        <p:spPr>
          <a:xfrm>
            <a:off x="6345712" y="4299594"/>
            <a:ext cx="2503318" cy="1964011"/>
          </a:xfrm>
          <a:prstGeom prst="diamon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6" name="菱形 275"/>
          <p:cNvSpPr/>
          <p:nvPr/>
        </p:nvSpPr>
        <p:spPr>
          <a:xfrm>
            <a:off x="7873352" y="4394940"/>
            <a:ext cx="2503318" cy="1964011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518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14</Words>
  <Application>Microsoft Office PowerPoint</Application>
  <PresentationFormat>自訂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華康行書體</vt:lpstr>
      <vt:lpstr>Arial</vt:lpstr>
      <vt:lpstr>Calibri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王立婷</dc:creator>
  <cp:lastModifiedBy>楊翊伶</cp:lastModifiedBy>
  <cp:revision>26</cp:revision>
  <dcterms:created xsi:type="dcterms:W3CDTF">2015-10-22T06:53:03Z</dcterms:created>
  <dcterms:modified xsi:type="dcterms:W3CDTF">2024-10-14T07:19:55Z</dcterms:modified>
</cp:coreProperties>
</file>