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32397700"/>
  <p:notesSz cx="20929600" cy="31729363"/>
  <p:embeddedFontLst>
    <p:embeddedFont>
      <p:font typeface="微軟正黑體" panose="020B0604030504040204" pitchFamily="34" charset="-12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7" d="100"/>
          <a:sy n="17" d="100"/>
        </p:scale>
        <p:origin x="28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493" cy="1591978"/>
          </a:xfrm>
          <a:prstGeom prst="rect">
            <a:avLst/>
          </a:prstGeom>
        </p:spPr>
        <p:txBody>
          <a:bodyPr vert="horz" lIns="300902" tIns="150451" rIns="300902" bIns="150451" rtlCol="0"/>
          <a:lstStyle>
            <a:lvl1pPr algn="l">
              <a:defRPr sz="39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11855264" y="0"/>
            <a:ext cx="9069493" cy="1591978"/>
          </a:xfrm>
          <a:prstGeom prst="rect">
            <a:avLst/>
          </a:prstGeom>
        </p:spPr>
        <p:txBody>
          <a:bodyPr vert="horz" lIns="300902" tIns="150451" rIns="300902" bIns="150451" rtlCol="0"/>
          <a:lstStyle>
            <a:lvl1pPr algn="r">
              <a:defRPr sz="3900"/>
            </a:lvl1pPr>
          </a:lstStyle>
          <a:p>
            <a:fld id="{BD7CAFA8-1349-45A5-8DD3-4E6D0E2E87AC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94513" y="3965575"/>
            <a:ext cx="7140575" cy="10709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00902" tIns="150451" rIns="300902" bIns="15045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2092960" y="15269756"/>
            <a:ext cx="16743680" cy="12493437"/>
          </a:xfrm>
          <a:prstGeom prst="rect">
            <a:avLst/>
          </a:prstGeom>
        </p:spPr>
        <p:txBody>
          <a:bodyPr vert="horz" lIns="300902" tIns="150451" rIns="300902" bIns="150451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30137390"/>
            <a:ext cx="9069493" cy="1591975"/>
          </a:xfrm>
          <a:prstGeom prst="rect">
            <a:avLst/>
          </a:prstGeom>
        </p:spPr>
        <p:txBody>
          <a:bodyPr vert="horz" lIns="300902" tIns="150451" rIns="300902" bIns="150451" rtlCol="0" anchor="b"/>
          <a:lstStyle>
            <a:lvl1pPr algn="l">
              <a:defRPr sz="3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11855264" y="30137390"/>
            <a:ext cx="9069493" cy="1591975"/>
          </a:xfrm>
          <a:prstGeom prst="rect">
            <a:avLst/>
          </a:prstGeom>
        </p:spPr>
        <p:txBody>
          <a:bodyPr vert="horz" lIns="300902" tIns="150451" rIns="300902" bIns="150451" rtlCol="0" anchor="b"/>
          <a:lstStyle>
            <a:lvl1pPr algn="r">
              <a:defRPr sz="3900"/>
            </a:lvl1pPr>
          </a:lstStyle>
          <a:p>
            <a:fld id="{1402F876-A362-4DE8-B7A6-7341504A4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20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2F876-A362-4DE8-B7A6-7341504A482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5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5400000">
            <a:off x="14841073" y="25742022"/>
            <a:ext cx="6133622" cy="6685147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-1196698" y="28837897"/>
            <a:ext cx="7906934" cy="4887924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3116488" y="13494260"/>
            <a:ext cx="8431456" cy="13201626"/>
            <a:chOff x="0" y="0"/>
            <a:chExt cx="8663846" cy="13565492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8600346" cy="13501991"/>
            </a:xfrm>
            <a:custGeom>
              <a:avLst/>
              <a:gdLst/>
              <a:ahLst/>
              <a:cxnLst/>
              <a:rect l="l" t="t" r="r" b="b"/>
              <a:pathLst>
                <a:path w="8600346" h="13501991">
                  <a:moveTo>
                    <a:pt x="8507636" y="13501991"/>
                  </a:moveTo>
                  <a:lnTo>
                    <a:pt x="92710" y="13501991"/>
                  </a:lnTo>
                  <a:cubicBezTo>
                    <a:pt x="41910" y="13501991"/>
                    <a:pt x="0" y="13460082"/>
                    <a:pt x="0" y="13409282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8506366" y="0"/>
                  </a:lnTo>
                  <a:cubicBezTo>
                    <a:pt x="8557166" y="0"/>
                    <a:pt x="8599076" y="41910"/>
                    <a:pt x="8599076" y="92710"/>
                  </a:cubicBezTo>
                  <a:lnTo>
                    <a:pt x="8599076" y="13408013"/>
                  </a:lnTo>
                  <a:cubicBezTo>
                    <a:pt x="8600346" y="13460082"/>
                    <a:pt x="8558436" y="13501991"/>
                    <a:pt x="8507636" y="13501991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8663846" cy="13565491"/>
            </a:xfrm>
            <a:custGeom>
              <a:avLst/>
              <a:gdLst/>
              <a:ahLst/>
              <a:cxnLst/>
              <a:rect l="l" t="t" r="r" b="b"/>
              <a:pathLst>
                <a:path w="8663846" h="13565491">
                  <a:moveTo>
                    <a:pt x="8539386" y="59690"/>
                  </a:moveTo>
                  <a:cubicBezTo>
                    <a:pt x="8574946" y="59690"/>
                    <a:pt x="8604155" y="88900"/>
                    <a:pt x="8604155" y="124460"/>
                  </a:cubicBezTo>
                  <a:lnTo>
                    <a:pt x="8604155" y="13441032"/>
                  </a:lnTo>
                  <a:cubicBezTo>
                    <a:pt x="8604155" y="13476591"/>
                    <a:pt x="8574946" y="13505802"/>
                    <a:pt x="8539386" y="13505802"/>
                  </a:cubicBezTo>
                  <a:lnTo>
                    <a:pt x="124460" y="13505802"/>
                  </a:lnTo>
                  <a:cubicBezTo>
                    <a:pt x="88900" y="13505802"/>
                    <a:pt x="59690" y="13476591"/>
                    <a:pt x="59690" y="13441032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8539386" y="59690"/>
                  </a:lnTo>
                  <a:moveTo>
                    <a:pt x="8539386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3441032"/>
                  </a:lnTo>
                  <a:cubicBezTo>
                    <a:pt x="0" y="13509613"/>
                    <a:pt x="55880" y="13565491"/>
                    <a:pt x="124460" y="13565491"/>
                  </a:cubicBezTo>
                  <a:lnTo>
                    <a:pt x="8539386" y="13565491"/>
                  </a:lnTo>
                  <a:cubicBezTo>
                    <a:pt x="8607966" y="13565491"/>
                    <a:pt x="8663846" y="13509613"/>
                    <a:pt x="8663846" y="13441032"/>
                  </a:cubicBezTo>
                  <a:lnTo>
                    <a:pt x="8663846" y="124460"/>
                  </a:lnTo>
                  <a:cubicBezTo>
                    <a:pt x="8663846" y="55880"/>
                    <a:pt x="8607966" y="0"/>
                    <a:pt x="8539386" y="0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1456274" y="13605614"/>
            <a:ext cx="8431456" cy="13201626"/>
            <a:chOff x="0" y="0"/>
            <a:chExt cx="8663846" cy="13565492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8600346" cy="13501991"/>
            </a:xfrm>
            <a:custGeom>
              <a:avLst/>
              <a:gdLst/>
              <a:ahLst/>
              <a:cxnLst/>
              <a:rect l="l" t="t" r="r" b="b"/>
              <a:pathLst>
                <a:path w="8600346" h="13501991">
                  <a:moveTo>
                    <a:pt x="8507636" y="13501991"/>
                  </a:moveTo>
                  <a:lnTo>
                    <a:pt x="92710" y="13501991"/>
                  </a:lnTo>
                  <a:cubicBezTo>
                    <a:pt x="41910" y="13501991"/>
                    <a:pt x="0" y="13460082"/>
                    <a:pt x="0" y="13409282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8506366" y="0"/>
                  </a:lnTo>
                  <a:cubicBezTo>
                    <a:pt x="8557166" y="0"/>
                    <a:pt x="8599076" y="41910"/>
                    <a:pt x="8599076" y="92710"/>
                  </a:cubicBezTo>
                  <a:lnTo>
                    <a:pt x="8599076" y="13408013"/>
                  </a:lnTo>
                  <a:cubicBezTo>
                    <a:pt x="8600346" y="13460082"/>
                    <a:pt x="8558436" y="13501991"/>
                    <a:pt x="8507636" y="13501991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8663846" cy="13565491"/>
            </a:xfrm>
            <a:custGeom>
              <a:avLst/>
              <a:gdLst/>
              <a:ahLst/>
              <a:cxnLst/>
              <a:rect l="l" t="t" r="r" b="b"/>
              <a:pathLst>
                <a:path w="8663846" h="13565491">
                  <a:moveTo>
                    <a:pt x="8539386" y="59690"/>
                  </a:moveTo>
                  <a:cubicBezTo>
                    <a:pt x="8574946" y="59690"/>
                    <a:pt x="8604155" y="88900"/>
                    <a:pt x="8604155" y="124460"/>
                  </a:cubicBezTo>
                  <a:lnTo>
                    <a:pt x="8604155" y="13441032"/>
                  </a:lnTo>
                  <a:cubicBezTo>
                    <a:pt x="8604155" y="13476591"/>
                    <a:pt x="8574946" y="13505802"/>
                    <a:pt x="8539386" y="13505802"/>
                  </a:cubicBezTo>
                  <a:lnTo>
                    <a:pt x="124460" y="13505802"/>
                  </a:lnTo>
                  <a:cubicBezTo>
                    <a:pt x="88900" y="13505802"/>
                    <a:pt x="59690" y="13476591"/>
                    <a:pt x="59690" y="13441032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8539386" y="59690"/>
                  </a:lnTo>
                  <a:moveTo>
                    <a:pt x="8539386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3441032"/>
                  </a:lnTo>
                  <a:cubicBezTo>
                    <a:pt x="0" y="13509613"/>
                    <a:pt x="55880" y="13565491"/>
                    <a:pt x="124460" y="13565491"/>
                  </a:cubicBezTo>
                  <a:lnTo>
                    <a:pt x="8539386" y="13565491"/>
                  </a:lnTo>
                  <a:cubicBezTo>
                    <a:pt x="8607966" y="13565491"/>
                    <a:pt x="8663846" y="13509613"/>
                    <a:pt x="8663846" y="13441032"/>
                  </a:cubicBezTo>
                  <a:lnTo>
                    <a:pt x="8663846" y="124460"/>
                  </a:lnTo>
                  <a:cubicBezTo>
                    <a:pt x="8663846" y="55880"/>
                    <a:pt x="8607966" y="0"/>
                    <a:pt x="8539386" y="0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" name="Group 11"/>
          <p:cNvGrpSpPr>
            <a:grpSpLocks noChangeAspect="1"/>
          </p:cNvGrpSpPr>
          <p:nvPr/>
        </p:nvGrpSpPr>
        <p:grpSpPr>
          <a:xfrm>
            <a:off x="1934673" y="24936497"/>
            <a:ext cx="8492380" cy="6376618"/>
            <a:chOff x="0" y="0"/>
            <a:chExt cx="845693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456930" cy="6350000"/>
            </a:xfrm>
            <a:custGeom>
              <a:avLst/>
              <a:gdLst/>
              <a:ahLst/>
              <a:cxnLst/>
              <a:rect l="l" t="t" r="r" b="b"/>
              <a:pathLst>
                <a:path w="8456930" h="6350000">
                  <a:moveTo>
                    <a:pt x="8456930" y="355600"/>
                  </a:moveTo>
                  <a:lnTo>
                    <a:pt x="8456930" y="637540"/>
                  </a:lnTo>
                  <a:lnTo>
                    <a:pt x="8455661" y="5728970"/>
                  </a:lnTo>
                  <a:lnTo>
                    <a:pt x="8455661" y="5994400"/>
                  </a:lnTo>
                  <a:cubicBezTo>
                    <a:pt x="8455661" y="6189980"/>
                    <a:pt x="8295641" y="6350000"/>
                    <a:pt x="8100061" y="6350000"/>
                  </a:cubicBezTo>
                  <a:lnTo>
                    <a:pt x="355600" y="6350000"/>
                  </a:lnTo>
                  <a:cubicBezTo>
                    <a:pt x="160020" y="6350000"/>
                    <a:pt x="0" y="6189980"/>
                    <a:pt x="0" y="5994400"/>
                  </a:cubicBezTo>
                  <a:lnTo>
                    <a:pt x="0" y="638810"/>
                  </a:lnTo>
                  <a:cubicBezTo>
                    <a:pt x="0" y="637540"/>
                    <a:pt x="0" y="638810"/>
                    <a:pt x="0" y="637540"/>
                  </a:cubicBezTo>
                  <a:cubicBezTo>
                    <a:pt x="0" y="636270"/>
                    <a:pt x="0" y="636270"/>
                    <a:pt x="0" y="636270"/>
                  </a:cubicBezTo>
                  <a:lnTo>
                    <a:pt x="0" y="355600"/>
                  </a:lnTo>
                  <a:cubicBezTo>
                    <a:pt x="0" y="160020"/>
                    <a:pt x="160020" y="0"/>
                    <a:pt x="355600" y="0"/>
                  </a:cubicBezTo>
                  <a:lnTo>
                    <a:pt x="8101330" y="0"/>
                  </a:lnTo>
                  <a:cubicBezTo>
                    <a:pt x="8296910" y="0"/>
                    <a:pt x="8456930" y="160020"/>
                    <a:pt x="8456930" y="355600"/>
                  </a:cubicBezTo>
                  <a:close/>
                </a:path>
              </a:pathLst>
            </a:custGeom>
            <a:solidFill>
              <a:srgbClr val="231F2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828040" y="265430"/>
              <a:ext cx="175260" cy="196850"/>
            </a:xfrm>
            <a:custGeom>
              <a:avLst/>
              <a:gdLst/>
              <a:ahLst/>
              <a:cxnLst/>
              <a:rect l="l" t="t" r="r" b="b"/>
              <a:pathLst>
                <a:path w="175260" h="196850">
                  <a:moveTo>
                    <a:pt x="0" y="196850"/>
                  </a:moveTo>
                  <a:lnTo>
                    <a:pt x="175260" y="196850"/>
                  </a:lnTo>
                  <a:lnTo>
                    <a:pt x="175260" y="0"/>
                  </a:lnTo>
                  <a:lnTo>
                    <a:pt x="165100" y="0"/>
                  </a:lnTo>
                  <a:lnTo>
                    <a:pt x="165100" y="171450"/>
                  </a:lnTo>
                  <a:cubicBezTo>
                    <a:pt x="165100" y="179070"/>
                    <a:pt x="158750" y="186690"/>
                    <a:pt x="149860" y="186690"/>
                  </a:cubicBezTo>
                  <a:lnTo>
                    <a:pt x="0" y="18669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5775BD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786130" y="224790"/>
              <a:ext cx="175260" cy="196850"/>
            </a:xfrm>
            <a:custGeom>
              <a:avLst/>
              <a:gdLst/>
              <a:ahLst/>
              <a:cxnLst/>
              <a:rect l="l" t="t" r="r" b="b"/>
              <a:pathLst>
                <a:path w="175260" h="196850">
                  <a:moveTo>
                    <a:pt x="0" y="0"/>
                  </a:moveTo>
                  <a:lnTo>
                    <a:pt x="175260" y="0"/>
                  </a:lnTo>
                  <a:lnTo>
                    <a:pt x="175260" y="19685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683260" y="5888990"/>
              <a:ext cx="2155190" cy="287020"/>
            </a:xfrm>
            <a:custGeom>
              <a:avLst/>
              <a:gdLst/>
              <a:ahLst/>
              <a:cxnLst/>
              <a:rect l="l" t="t" r="r" b="b"/>
              <a:pathLst>
                <a:path w="2155190" h="287020">
                  <a:moveTo>
                    <a:pt x="2011680" y="0"/>
                  </a:moveTo>
                  <a:lnTo>
                    <a:pt x="143510" y="0"/>
                  </a:lnTo>
                  <a:cubicBezTo>
                    <a:pt x="64770" y="0"/>
                    <a:pt x="0" y="64770"/>
                    <a:pt x="0" y="143510"/>
                  </a:cubicBezTo>
                  <a:cubicBezTo>
                    <a:pt x="0" y="222250"/>
                    <a:pt x="64770" y="287020"/>
                    <a:pt x="143510" y="287020"/>
                  </a:cubicBezTo>
                  <a:lnTo>
                    <a:pt x="2012950" y="287020"/>
                  </a:lnTo>
                  <a:cubicBezTo>
                    <a:pt x="2091690" y="287020"/>
                    <a:pt x="2155190" y="222250"/>
                    <a:pt x="2155190" y="143510"/>
                  </a:cubicBezTo>
                  <a:cubicBezTo>
                    <a:pt x="2155190" y="64770"/>
                    <a:pt x="2090420" y="0"/>
                    <a:pt x="2011680" y="0"/>
                  </a:cubicBezTo>
                  <a:close/>
                </a:path>
              </a:pathLst>
            </a:custGeom>
            <a:solidFill>
              <a:srgbClr val="F2EDDB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31750" y="31750"/>
              <a:ext cx="8392160" cy="590550"/>
            </a:xfrm>
            <a:custGeom>
              <a:avLst/>
              <a:gdLst/>
              <a:ahLst/>
              <a:cxnLst/>
              <a:rect l="l" t="t" r="r" b="b"/>
              <a:pathLst>
                <a:path w="8392160" h="590550">
                  <a:moveTo>
                    <a:pt x="0" y="590550"/>
                  </a:moveTo>
                  <a:lnTo>
                    <a:pt x="8392160" y="590550"/>
                  </a:lnTo>
                  <a:lnTo>
                    <a:pt x="8392160" y="323850"/>
                  </a:lnTo>
                  <a:cubicBezTo>
                    <a:pt x="8392160" y="146050"/>
                    <a:pt x="8247380" y="0"/>
                    <a:pt x="8068310" y="0"/>
                  </a:cubicBezTo>
                  <a:lnTo>
                    <a:pt x="323850" y="0"/>
                  </a:lnTo>
                  <a:cubicBezTo>
                    <a:pt x="144780" y="0"/>
                    <a:pt x="0" y="144780"/>
                    <a:pt x="0" y="323850"/>
                  </a:cubicBezTo>
                  <a:lnTo>
                    <a:pt x="0" y="590550"/>
                  </a:lnTo>
                  <a:close/>
                  <a:moveTo>
                    <a:pt x="1182370" y="297180"/>
                  </a:moveTo>
                  <a:lnTo>
                    <a:pt x="1426210" y="297180"/>
                  </a:lnTo>
                  <a:cubicBezTo>
                    <a:pt x="1435100" y="297180"/>
                    <a:pt x="1441450" y="304800"/>
                    <a:pt x="1441450" y="312420"/>
                  </a:cubicBezTo>
                  <a:cubicBezTo>
                    <a:pt x="1441450" y="321310"/>
                    <a:pt x="1433830" y="327660"/>
                    <a:pt x="1426210" y="327660"/>
                  </a:cubicBezTo>
                  <a:lnTo>
                    <a:pt x="1182370" y="327660"/>
                  </a:lnTo>
                  <a:cubicBezTo>
                    <a:pt x="1173480" y="327660"/>
                    <a:pt x="1167130" y="320040"/>
                    <a:pt x="1167130" y="312420"/>
                  </a:cubicBezTo>
                  <a:cubicBezTo>
                    <a:pt x="1167130" y="303530"/>
                    <a:pt x="1174750" y="297180"/>
                    <a:pt x="1182370" y="297180"/>
                  </a:cubicBezTo>
                  <a:close/>
                  <a:moveTo>
                    <a:pt x="723900" y="177800"/>
                  </a:moveTo>
                  <a:cubicBezTo>
                    <a:pt x="723900" y="170180"/>
                    <a:pt x="730250" y="162560"/>
                    <a:pt x="739140" y="162560"/>
                  </a:cubicBezTo>
                  <a:lnTo>
                    <a:pt x="946150" y="162560"/>
                  </a:lnTo>
                  <a:cubicBezTo>
                    <a:pt x="953770" y="162560"/>
                    <a:pt x="961390" y="168910"/>
                    <a:pt x="961390" y="177800"/>
                  </a:cubicBezTo>
                  <a:lnTo>
                    <a:pt x="961390" y="203200"/>
                  </a:lnTo>
                  <a:lnTo>
                    <a:pt x="986790" y="203200"/>
                  </a:lnTo>
                  <a:cubicBezTo>
                    <a:pt x="994410" y="203200"/>
                    <a:pt x="1002030" y="209550"/>
                    <a:pt x="1002030" y="218440"/>
                  </a:cubicBezTo>
                  <a:lnTo>
                    <a:pt x="1002030" y="445770"/>
                  </a:lnTo>
                  <a:cubicBezTo>
                    <a:pt x="1002030" y="453390"/>
                    <a:pt x="995680" y="461010"/>
                    <a:pt x="986790" y="461010"/>
                  </a:cubicBezTo>
                  <a:lnTo>
                    <a:pt x="779780" y="461010"/>
                  </a:lnTo>
                  <a:cubicBezTo>
                    <a:pt x="772160" y="461010"/>
                    <a:pt x="764540" y="454660"/>
                    <a:pt x="764540" y="445770"/>
                  </a:cubicBezTo>
                  <a:lnTo>
                    <a:pt x="764540" y="420370"/>
                  </a:lnTo>
                  <a:lnTo>
                    <a:pt x="739140" y="420370"/>
                  </a:lnTo>
                  <a:cubicBezTo>
                    <a:pt x="730250" y="420370"/>
                    <a:pt x="723900" y="414020"/>
                    <a:pt x="723900" y="405130"/>
                  </a:cubicBezTo>
                  <a:lnTo>
                    <a:pt x="723900" y="177800"/>
                  </a:lnTo>
                  <a:close/>
                  <a:moveTo>
                    <a:pt x="289560" y="165100"/>
                  </a:moveTo>
                  <a:cubicBezTo>
                    <a:pt x="295910" y="158750"/>
                    <a:pt x="306070" y="160020"/>
                    <a:pt x="311150" y="166370"/>
                  </a:cubicBezTo>
                  <a:lnTo>
                    <a:pt x="421640" y="288290"/>
                  </a:lnTo>
                  <a:lnTo>
                    <a:pt x="532130" y="166370"/>
                  </a:lnTo>
                  <a:cubicBezTo>
                    <a:pt x="538480" y="160020"/>
                    <a:pt x="547370" y="160020"/>
                    <a:pt x="553720" y="165100"/>
                  </a:cubicBezTo>
                  <a:cubicBezTo>
                    <a:pt x="560070" y="171450"/>
                    <a:pt x="560070" y="180340"/>
                    <a:pt x="554990" y="186690"/>
                  </a:cubicBezTo>
                  <a:lnTo>
                    <a:pt x="441960" y="311150"/>
                  </a:lnTo>
                  <a:lnTo>
                    <a:pt x="554990" y="435610"/>
                  </a:lnTo>
                  <a:cubicBezTo>
                    <a:pt x="561340" y="441960"/>
                    <a:pt x="560070" y="452120"/>
                    <a:pt x="553720" y="457200"/>
                  </a:cubicBezTo>
                  <a:cubicBezTo>
                    <a:pt x="551180" y="459740"/>
                    <a:pt x="547370" y="461010"/>
                    <a:pt x="543560" y="461010"/>
                  </a:cubicBezTo>
                  <a:cubicBezTo>
                    <a:pt x="539750" y="461010"/>
                    <a:pt x="534670" y="459740"/>
                    <a:pt x="532130" y="455930"/>
                  </a:cubicBezTo>
                  <a:lnTo>
                    <a:pt x="421640" y="334010"/>
                  </a:lnTo>
                  <a:lnTo>
                    <a:pt x="311150" y="457200"/>
                  </a:lnTo>
                  <a:cubicBezTo>
                    <a:pt x="308610" y="461010"/>
                    <a:pt x="303530" y="462280"/>
                    <a:pt x="299720" y="462280"/>
                  </a:cubicBezTo>
                  <a:cubicBezTo>
                    <a:pt x="295910" y="462280"/>
                    <a:pt x="292100" y="461010"/>
                    <a:pt x="289560" y="458470"/>
                  </a:cubicBezTo>
                  <a:cubicBezTo>
                    <a:pt x="283210" y="452120"/>
                    <a:pt x="283210" y="441960"/>
                    <a:pt x="288290" y="435610"/>
                  </a:cubicBezTo>
                  <a:lnTo>
                    <a:pt x="401320" y="311150"/>
                  </a:lnTo>
                  <a:lnTo>
                    <a:pt x="288290" y="186690"/>
                  </a:lnTo>
                  <a:cubicBezTo>
                    <a:pt x="281940" y="180340"/>
                    <a:pt x="283210" y="170180"/>
                    <a:pt x="289560" y="165100"/>
                  </a:cubicBezTo>
                  <a:close/>
                </a:path>
              </a:pathLst>
            </a:custGeom>
            <a:solidFill>
              <a:srgbClr val="F2EDDB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31750" y="652780"/>
              <a:ext cx="8393430" cy="5059680"/>
            </a:xfrm>
            <a:custGeom>
              <a:avLst/>
              <a:gdLst/>
              <a:ahLst/>
              <a:cxnLst/>
              <a:rect l="l" t="t" r="r" b="b"/>
              <a:pathLst>
                <a:path w="8393430" h="5059680">
                  <a:moveTo>
                    <a:pt x="0" y="0"/>
                  </a:moveTo>
                  <a:lnTo>
                    <a:pt x="8393430" y="0"/>
                  </a:lnTo>
                  <a:lnTo>
                    <a:pt x="8393430" y="5059680"/>
                  </a:lnTo>
                  <a:lnTo>
                    <a:pt x="0" y="505968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31750" y="5744210"/>
              <a:ext cx="8393430" cy="574040"/>
            </a:xfrm>
            <a:custGeom>
              <a:avLst/>
              <a:gdLst/>
              <a:ahLst/>
              <a:cxnLst/>
              <a:rect l="l" t="t" r="r" b="b"/>
              <a:pathLst>
                <a:path w="8393430" h="574040">
                  <a:moveTo>
                    <a:pt x="8393430" y="0"/>
                  </a:moveTo>
                  <a:lnTo>
                    <a:pt x="0" y="0"/>
                  </a:lnTo>
                  <a:cubicBezTo>
                    <a:pt x="0" y="68580"/>
                    <a:pt x="0" y="157480"/>
                    <a:pt x="0" y="250190"/>
                  </a:cubicBezTo>
                  <a:cubicBezTo>
                    <a:pt x="0" y="427990"/>
                    <a:pt x="144780" y="574040"/>
                    <a:pt x="323850" y="574040"/>
                  </a:cubicBezTo>
                  <a:lnTo>
                    <a:pt x="8068310" y="574040"/>
                  </a:lnTo>
                  <a:cubicBezTo>
                    <a:pt x="8247380" y="574040"/>
                    <a:pt x="8393430" y="429260"/>
                    <a:pt x="8393430" y="250190"/>
                  </a:cubicBezTo>
                  <a:lnTo>
                    <a:pt x="8393430" y="0"/>
                  </a:lnTo>
                  <a:close/>
                  <a:moveTo>
                    <a:pt x="435610" y="401320"/>
                  </a:moveTo>
                  <a:cubicBezTo>
                    <a:pt x="433070" y="406400"/>
                    <a:pt x="426720" y="410210"/>
                    <a:pt x="421640" y="410210"/>
                  </a:cubicBezTo>
                  <a:cubicBezTo>
                    <a:pt x="419100" y="410210"/>
                    <a:pt x="416560" y="410210"/>
                    <a:pt x="414020" y="408940"/>
                  </a:cubicBezTo>
                  <a:lnTo>
                    <a:pt x="199390" y="300990"/>
                  </a:lnTo>
                  <a:cubicBezTo>
                    <a:pt x="194310" y="298450"/>
                    <a:pt x="190500" y="293370"/>
                    <a:pt x="190500" y="287020"/>
                  </a:cubicBezTo>
                  <a:cubicBezTo>
                    <a:pt x="190500" y="280670"/>
                    <a:pt x="194310" y="275590"/>
                    <a:pt x="199390" y="273050"/>
                  </a:cubicBezTo>
                  <a:lnTo>
                    <a:pt x="414020" y="166370"/>
                  </a:lnTo>
                  <a:cubicBezTo>
                    <a:pt x="421640" y="162560"/>
                    <a:pt x="430530" y="165100"/>
                    <a:pt x="435610" y="173990"/>
                  </a:cubicBezTo>
                  <a:cubicBezTo>
                    <a:pt x="438150" y="180340"/>
                    <a:pt x="435610" y="190500"/>
                    <a:pt x="427990" y="194310"/>
                  </a:cubicBezTo>
                  <a:lnTo>
                    <a:pt x="241300" y="287020"/>
                  </a:lnTo>
                  <a:lnTo>
                    <a:pt x="427990" y="379730"/>
                  </a:lnTo>
                  <a:cubicBezTo>
                    <a:pt x="435610" y="383540"/>
                    <a:pt x="439420" y="392430"/>
                    <a:pt x="435610" y="401320"/>
                  </a:cubicBezTo>
                  <a:close/>
                  <a:moveTo>
                    <a:pt x="2663190" y="462280"/>
                  </a:moveTo>
                  <a:lnTo>
                    <a:pt x="795020" y="462280"/>
                  </a:lnTo>
                  <a:cubicBezTo>
                    <a:pt x="698500" y="462280"/>
                    <a:pt x="619760" y="383540"/>
                    <a:pt x="619760" y="287020"/>
                  </a:cubicBezTo>
                  <a:cubicBezTo>
                    <a:pt x="619760" y="190501"/>
                    <a:pt x="698500" y="111760"/>
                    <a:pt x="795020" y="111760"/>
                  </a:cubicBezTo>
                  <a:lnTo>
                    <a:pt x="2664460" y="111760"/>
                  </a:lnTo>
                  <a:cubicBezTo>
                    <a:pt x="2760980" y="111760"/>
                    <a:pt x="2838450" y="190501"/>
                    <a:pt x="2838450" y="287020"/>
                  </a:cubicBezTo>
                  <a:cubicBezTo>
                    <a:pt x="2838450" y="383540"/>
                    <a:pt x="2759710" y="462280"/>
                    <a:pt x="2663190" y="462280"/>
                  </a:cubicBezTo>
                  <a:close/>
                  <a:moveTo>
                    <a:pt x="8194040" y="300990"/>
                  </a:moveTo>
                  <a:lnTo>
                    <a:pt x="7979410" y="407670"/>
                  </a:lnTo>
                  <a:cubicBezTo>
                    <a:pt x="7976870" y="408940"/>
                    <a:pt x="7974330" y="408940"/>
                    <a:pt x="7971790" y="408940"/>
                  </a:cubicBezTo>
                  <a:cubicBezTo>
                    <a:pt x="7965440" y="408940"/>
                    <a:pt x="7960360" y="405130"/>
                    <a:pt x="7957820" y="400050"/>
                  </a:cubicBezTo>
                  <a:cubicBezTo>
                    <a:pt x="7954011" y="392430"/>
                    <a:pt x="7956551" y="382270"/>
                    <a:pt x="7965440" y="378460"/>
                  </a:cubicBezTo>
                  <a:lnTo>
                    <a:pt x="8152130" y="285750"/>
                  </a:lnTo>
                  <a:lnTo>
                    <a:pt x="7965440" y="193040"/>
                  </a:lnTo>
                  <a:cubicBezTo>
                    <a:pt x="7957820" y="189230"/>
                    <a:pt x="7954010" y="180340"/>
                    <a:pt x="7957820" y="171450"/>
                  </a:cubicBezTo>
                  <a:cubicBezTo>
                    <a:pt x="7961630" y="163830"/>
                    <a:pt x="7970520" y="160020"/>
                    <a:pt x="7979411" y="163830"/>
                  </a:cubicBezTo>
                  <a:lnTo>
                    <a:pt x="8194041" y="270510"/>
                  </a:lnTo>
                  <a:cubicBezTo>
                    <a:pt x="8199121" y="275590"/>
                    <a:pt x="8202931" y="281940"/>
                    <a:pt x="8202931" y="287020"/>
                  </a:cubicBezTo>
                  <a:cubicBezTo>
                    <a:pt x="8202930" y="293370"/>
                    <a:pt x="8199120" y="298450"/>
                    <a:pt x="8194040" y="30099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1" name="AutoShape 21"/>
          <p:cNvSpPr/>
          <p:nvPr/>
        </p:nvSpPr>
        <p:spPr>
          <a:xfrm>
            <a:off x="11406978" y="17582304"/>
            <a:ext cx="8431456" cy="0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" name="AutoShape 22"/>
          <p:cNvSpPr/>
          <p:nvPr/>
        </p:nvSpPr>
        <p:spPr>
          <a:xfrm>
            <a:off x="3175077" y="17582304"/>
            <a:ext cx="8431456" cy="0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" name="AutoShape 23"/>
          <p:cNvSpPr/>
          <p:nvPr/>
        </p:nvSpPr>
        <p:spPr>
          <a:xfrm>
            <a:off x="11495862" y="19905924"/>
            <a:ext cx="8333280" cy="0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" name="AutoShape 24"/>
          <p:cNvSpPr/>
          <p:nvPr/>
        </p:nvSpPr>
        <p:spPr>
          <a:xfrm>
            <a:off x="3145904" y="20482288"/>
            <a:ext cx="8308889" cy="42942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" name="AutoShape 25"/>
          <p:cNvSpPr/>
          <p:nvPr/>
        </p:nvSpPr>
        <p:spPr>
          <a:xfrm>
            <a:off x="11464963" y="21637226"/>
            <a:ext cx="8373471" cy="626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" name="AutoShape 26"/>
          <p:cNvSpPr/>
          <p:nvPr/>
        </p:nvSpPr>
        <p:spPr>
          <a:xfrm>
            <a:off x="3145905" y="22805833"/>
            <a:ext cx="8308888" cy="66485"/>
          </a:xfrm>
          <a:prstGeom prst="line">
            <a:avLst/>
          </a:prstGeom>
          <a:ln w="3810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10755168" y="24776539"/>
            <a:ext cx="10041048" cy="5959391"/>
            <a:chOff x="0" y="0"/>
            <a:chExt cx="8456930" cy="63500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8456930" cy="6350000"/>
            </a:xfrm>
            <a:custGeom>
              <a:avLst/>
              <a:gdLst/>
              <a:ahLst/>
              <a:cxnLst/>
              <a:rect l="l" t="t" r="r" b="b"/>
              <a:pathLst>
                <a:path w="8456930" h="6350000">
                  <a:moveTo>
                    <a:pt x="8456930" y="355600"/>
                  </a:moveTo>
                  <a:lnTo>
                    <a:pt x="8456930" y="637540"/>
                  </a:lnTo>
                  <a:lnTo>
                    <a:pt x="8455661" y="5728970"/>
                  </a:lnTo>
                  <a:lnTo>
                    <a:pt x="8455661" y="5994400"/>
                  </a:lnTo>
                  <a:cubicBezTo>
                    <a:pt x="8455661" y="6189980"/>
                    <a:pt x="8295641" y="6350000"/>
                    <a:pt x="8100061" y="6350000"/>
                  </a:cubicBezTo>
                  <a:lnTo>
                    <a:pt x="355600" y="6350000"/>
                  </a:lnTo>
                  <a:cubicBezTo>
                    <a:pt x="160020" y="6350000"/>
                    <a:pt x="0" y="6189980"/>
                    <a:pt x="0" y="5994400"/>
                  </a:cubicBezTo>
                  <a:lnTo>
                    <a:pt x="0" y="638810"/>
                  </a:lnTo>
                  <a:cubicBezTo>
                    <a:pt x="0" y="637540"/>
                    <a:pt x="0" y="638810"/>
                    <a:pt x="0" y="637540"/>
                  </a:cubicBezTo>
                  <a:cubicBezTo>
                    <a:pt x="0" y="636270"/>
                    <a:pt x="0" y="636270"/>
                    <a:pt x="0" y="636270"/>
                  </a:cubicBezTo>
                  <a:lnTo>
                    <a:pt x="0" y="355600"/>
                  </a:lnTo>
                  <a:cubicBezTo>
                    <a:pt x="0" y="160020"/>
                    <a:pt x="160020" y="0"/>
                    <a:pt x="355600" y="0"/>
                  </a:cubicBezTo>
                  <a:lnTo>
                    <a:pt x="8101330" y="0"/>
                  </a:lnTo>
                  <a:cubicBezTo>
                    <a:pt x="8296910" y="0"/>
                    <a:pt x="8456930" y="160020"/>
                    <a:pt x="8456930" y="355600"/>
                  </a:cubicBezTo>
                  <a:close/>
                </a:path>
              </a:pathLst>
            </a:custGeom>
            <a:solidFill>
              <a:srgbClr val="231F20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828040" y="265430"/>
              <a:ext cx="175260" cy="196850"/>
            </a:xfrm>
            <a:custGeom>
              <a:avLst/>
              <a:gdLst/>
              <a:ahLst/>
              <a:cxnLst/>
              <a:rect l="l" t="t" r="r" b="b"/>
              <a:pathLst>
                <a:path w="175260" h="196850">
                  <a:moveTo>
                    <a:pt x="0" y="196850"/>
                  </a:moveTo>
                  <a:lnTo>
                    <a:pt x="175260" y="196850"/>
                  </a:lnTo>
                  <a:lnTo>
                    <a:pt x="175260" y="0"/>
                  </a:lnTo>
                  <a:lnTo>
                    <a:pt x="165100" y="0"/>
                  </a:lnTo>
                  <a:lnTo>
                    <a:pt x="165100" y="171450"/>
                  </a:lnTo>
                  <a:cubicBezTo>
                    <a:pt x="165100" y="179070"/>
                    <a:pt x="158750" y="186690"/>
                    <a:pt x="149860" y="186690"/>
                  </a:cubicBezTo>
                  <a:lnTo>
                    <a:pt x="0" y="18669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5775BD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786130" y="224790"/>
              <a:ext cx="175260" cy="196850"/>
            </a:xfrm>
            <a:custGeom>
              <a:avLst/>
              <a:gdLst/>
              <a:ahLst/>
              <a:cxnLst/>
              <a:rect l="l" t="t" r="r" b="b"/>
              <a:pathLst>
                <a:path w="175260" h="196850">
                  <a:moveTo>
                    <a:pt x="0" y="0"/>
                  </a:moveTo>
                  <a:lnTo>
                    <a:pt x="175260" y="0"/>
                  </a:lnTo>
                  <a:lnTo>
                    <a:pt x="175260" y="19685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683260" y="5888990"/>
              <a:ext cx="2155190" cy="287020"/>
            </a:xfrm>
            <a:custGeom>
              <a:avLst/>
              <a:gdLst/>
              <a:ahLst/>
              <a:cxnLst/>
              <a:rect l="l" t="t" r="r" b="b"/>
              <a:pathLst>
                <a:path w="2155190" h="287020">
                  <a:moveTo>
                    <a:pt x="2011680" y="0"/>
                  </a:moveTo>
                  <a:lnTo>
                    <a:pt x="143510" y="0"/>
                  </a:lnTo>
                  <a:cubicBezTo>
                    <a:pt x="64770" y="0"/>
                    <a:pt x="0" y="64770"/>
                    <a:pt x="0" y="143510"/>
                  </a:cubicBezTo>
                  <a:cubicBezTo>
                    <a:pt x="0" y="222250"/>
                    <a:pt x="64770" y="287020"/>
                    <a:pt x="143510" y="287020"/>
                  </a:cubicBezTo>
                  <a:lnTo>
                    <a:pt x="2012950" y="287020"/>
                  </a:lnTo>
                  <a:cubicBezTo>
                    <a:pt x="2091690" y="287020"/>
                    <a:pt x="2155190" y="222250"/>
                    <a:pt x="2155190" y="143510"/>
                  </a:cubicBezTo>
                  <a:cubicBezTo>
                    <a:pt x="2155190" y="64770"/>
                    <a:pt x="2090420" y="0"/>
                    <a:pt x="2011680" y="0"/>
                  </a:cubicBezTo>
                  <a:close/>
                </a:path>
              </a:pathLst>
            </a:custGeom>
            <a:solidFill>
              <a:srgbClr val="F2EDDB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31750" y="31750"/>
              <a:ext cx="8392160" cy="590550"/>
            </a:xfrm>
            <a:custGeom>
              <a:avLst/>
              <a:gdLst/>
              <a:ahLst/>
              <a:cxnLst/>
              <a:rect l="l" t="t" r="r" b="b"/>
              <a:pathLst>
                <a:path w="8392160" h="590550">
                  <a:moveTo>
                    <a:pt x="0" y="590550"/>
                  </a:moveTo>
                  <a:lnTo>
                    <a:pt x="8392160" y="590550"/>
                  </a:lnTo>
                  <a:lnTo>
                    <a:pt x="8392160" y="323850"/>
                  </a:lnTo>
                  <a:cubicBezTo>
                    <a:pt x="8392160" y="146050"/>
                    <a:pt x="8247380" y="0"/>
                    <a:pt x="8068310" y="0"/>
                  </a:cubicBezTo>
                  <a:lnTo>
                    <a:pt x="323850" y="0"/>
                  </a:lnTo>
                  <a:cubicBezTo>
                    <a:pt x="144780" y="0"/>
                    <a:pt x="0" y="144780"/>
                    <a:pt x="0" y="323850"/>
                  </a:cubicBezTo>
                  <a:lnTo>
                    <a:pt x="0" y="590550"/>
                  </a:lnTo>
                  <a:close/>
                  <a:moveTo>
                    <a:pt x="1182370" y="297180"/>
                  </a:moveTo>
                  <a:lnTo>
                    <a:pt x="1426210" y="297180"/>
                  </a:lnTo>
                  <a:cubicBezTo>
                    <a:pt x="1435100" y="297180"/>
                    <a:pt x="1441450" y="304800"/>
                    <a:pt x="1441450" y="312420"/>
                  </a:cubicBezTo>
                  <a:cubicBezTo>
                    <a:pt x="1441450" y="321310"/>
                    <a:pt x="1433830" y="327660"/>
                    <a:pt x="1426210" y="327660"/>
                  </a:cubicBezTo>
                  <a:lnTo>
                    <a:pt x="1182370" y="327660"/>
                  </a:lnTo>
                  <a:cubicBezTo>
                    <a:pt x="1173480" y="327660"/>
                    <a:pt x="1167130" y="320040"/>
                    <a:pt x="1167130" y="312420"/>
                  </a:cubicBezTo>
                  <a:cubicBezTo>
                    <a:pt x="1167130" y="303530"/>
                    <a:pt x="1174750" y="297180"/>
                    <a:pt x="1182370" y="297180"/>
                  </a:cubicBezTo>
                  <a:close/>
                  <a:moveTo>
                    <a:pt x="723900" y="177800"/>
                  </a:moveTo>
                  <a:cubicBezTo>
                    <a:pt x="723900" y="170180"/>
                    <a:pt x="730250" y="162560"/>
                    <a:pt x="739140" y="162560"/>
                  </a:cubicBezTo>
                  <a:lnTo>
                    <a:pt x="946150" y="162560"/>
                  </a:lnTo>
                  <a:cubicBezTo>
                    <a:pt x="953770" y="162560"/>
                    <a:pt x="961390" y="168910"/>
                    <a:pt x="961390" y="177800"/>
                  </a:cubicBezTo>
                  <a:lnTo>
                    <a:pt x="961390" y="203200"/>
                  </a:lnTo>
                  <a:lnTo>
                    <a:pt x="986790" y="203200"/>
                  </a:lnTo>
                  <a:cubicBezTo>
                    <a:pt x="994410" y="203200"/>
                    <a:pt x="1002030" y="209550"/>
                    <a:pt x="1002030" y="218440"/>
                  </a:cubicBezTo>
                  <a:lnTo>
                    <a:pt x="1002030" y="445770"/>
                  </a:lnTo>
                  <a:cubicBezTo>
                    <a:pt x="1002030" y="453390"/>
                    <a:pt x="995680" y="461010"/>
                    <a:pt x="986790" y="461010"/>
                  </a:cubicBezTo>
                  <a:lnTo>
                    <a:pt x="779780" y="461010"/>
                  </a:lnTo>
                  <a:cubicBezTo>
                    <a:pt x="772160" y="461010"/>
                    <a:pt x="764540" y="454660"/>
                    <a:pt x="764540" y="445770"/>
                  </a:cubicBezTo>
                  <a:lnTo>
                    <a:pt x="764540" y="420370"/>
                  </a:lnTo>
                  <a:lnTo>
                    <a:pt x="739140" y="420370"/>
                  </a:lnTo>
                  <a:cubicBezTo>
                    <a:pt x="730250" y="420370"/>
                    <a:pt x="723900" y="414020"/>
                    <a:pt x="723900" y="405130"/>
                  </a:cubicBezTo>
                  <a:lnTo>
                    <a:pt x="723900" y="177800"/>
                  </a:lnTo>
                  <a:close/>
                  <a:moveTo>
                    <a:pt x="289560" y="165100"/>
                  </a:moveTo>
                  <a:cubicBezTo>
                    <a:pt x="295910" y="158750"/>
                    <a:pt x="306070" y="160020"/>
                    <a:pt x="311150" y="166370"/>
                  </a:cubicBezTo>
                  <a:lnTo>
                    <a:pt x="421640" y="288290"/>
                  </a:lnTo>
                  <a:lnTo>
                    <a:pt x="532130" y="166370"/>
                  </a:lnTo>
                  <a:cubicBezTo>
                    <a:pt x="538480" y="160020"/>
                    <a:pt x="547370" y="160020"/>
                    <a:pt x="553720" y="165100"/>
                  </a:cubicBezTo>
                  <a:cubicBezTo>
                    <a:pt x="560070" y="171450"/>
                    <a:pt x="560070" y="180340"/>
                    <a:pt x="554990" y="186690"/>
                  </a:cubicBezTo>
                  <a:lnTo>
                    <a:pt x="441960" y="311150"/>
                  </a:lnTo>
                  <a:lnTo>
                    <a:pt x="554990" y="435610"/>
                  </a:lnTo>
                  <a:cubicBezTo>
                    <a:pt x="561340" y="441960"/>
                    <a:pt x="560070" y="452120"/>
                    <a:pt x="553720" y="457200"/>
                  </a:cubicBezTo>
                  <a:cubicBezTo>
                    <a:pt x="551180" y="459740"/>
                    <a:pt x="547370" y="461010"/>
                    <a:pt x="543560" y="461010"/>
                  </a:cubicBezTo>
                  <a:cubicBezTo>
                    <a:pt x="539750" y="461010"/>
                    <a:pt x="534670" y="459740"/>
                    <a:pt x="532130" y="455930"/>
                  </a:cubicBezTo>
                  <a:lnTo>
                    <a:pt x="421640" y="334010"/>
                  </a:lnTo>
                  <a:lnTo>
                    <a:pt x="311150" y="457200"/>
                  </a:lnTo>
                  <a:cubicBezTo>
                    <a:pt x="308610" y="461010"/>
                    <a:pt x="303530" y="462280"/>
                    <a:pt x="299720" y="462280"/>
                  </a:cubicBezTo>
                  <a:cubicBezTo>
                    <a:pt x="295910" y="462280"/>
                    <a:pt x="292100" y="461010"/>
                    <a:pt x="289560" y="458470"/>
                  </a:cubicBezTo>
                  <a:cubicBezTo>
                    <a:pt x="283210" y="452120"/>
                    <a:pt x="283210" y="441960"/>
                    <a:pt x="288290" y="435610"/>
                  </a:cubicBezTo>
                  <a:lnTo>
                    <a:pt x="401320" y="311150"/>
                  </a:lnTo>
                  <a:lnTo>
                    <a:pt x="288290" y="186690"/>
                  </a:lnTo>
                  <a:cubicBezTo>
                    <a:pt x="281940" y="180340"/>
                    <a:pt x="283210" y="170180"/>
                    <a:pt x="289560" y="165100"/>
                  </a:cubicBezTo>
                  <a:close/>
                </a:path>
              </a:pathLst>
            </a:custGeom>
            <a:solidFill>
              <a:srgbClr val="F2EDDB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31750" y="652780"/>
              <a:ext cx="8393430" cy="5059680"/>
            </a:xfrm>
            <a:custGeom>
              <a:avLst/>
              <a:gdLst/>
              <a:ahLst/>
              <a:cxnLst/>
              <a:rect l="l" t="t" r="r" b="b"/>
              <a:pathLst>
                <a:path w="8393430" h="5059680">
                  <a:moveTo>
                    <a:pt x="0" y="0"/>
                  </a:moveTo>
                  <a:lnTo>
                    <a:pt x="8393430" y="0"/>
                  </a:lnTo>
                  <a:lnTo>
                    <a:pt x="8393430" y="5059680"/>
                  </a:lnTo>
                  <a:lnTo>
                    <a:pt x="0" y="505968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31750" y="5744210"/>
              <a:ext cx="8393430" cy="574040"/>
            </a:xfrm>
            <a:custGeom>
              <a:avLst/>
              <a:gdLst/>
              <a:ahLst/>
              <a:cxnLst/>
              <a:rect l="l" t="t" r="r" b="b"/>
              <a:pathLst>
                <a:path w="8393430" h="574040">
                  <a:moveTo>
                    <a:pt x="8393430" y="0"/>
                  </a:moveTo>
                  <a:lnTo>
                    <a:pt x="0" y="0"/>
                  </a:lnTo>
                  <a:cubicBezTo>
                    <a:pt x="0" y="68580"/>
                    <a:pt x="0" y="157480"/>
                    <a:pt x="0" y="250190"/>
                  </a:cubicBezTo>
                  <a:cubicBezTo>
                    <a:pt x="0" y="427990"/>
                    <a:pt x="144780" y="574040"/>
                    <a:pt x="323850" y="574040"/>
                  </a:cubicBezTo>
                  <a:lnTo>
                    <a:pt x="8068310" y="574040"/>
                  </a:lnTo>
                  <a:cubicBezTo>
                    <a:pt x="8247380" y="574040"/>
                    <a:pt x="8393430" y="429260"/>
                    <a:pt x="8393430" y="250190"/>
                  </a:cubicBezTo>
                  <a:lnTo>
                    <a:pt x="8393430" y="0"/>
                  </a:lnTo>
                  <a:close/>
                  <a:moveTo>
                    <a:pt x="435610" y="401320"/>
                  </a:moveTo>
                  <a:cubicBezTo>
                    <a:pt x="433070" y="406400"/>
                    <a:pt x="426720" y="410210"/>
                    <a:pt x="421640" y="410210"/>
                  </a:cubicBezTo>
                  <a:cubicBezTo>
                    <a:pt x="419100" y="410210"/>
                    <a:pt x="416560" y="410210"/>
                    <a:pt x="414020" y="408940"/>
                  </a:cubicBezTo>
                  <a:lnTo>
                    <a:pt x="199390" y="300990"/>
                  </a:lnTo>
                  <a:cubicBezTo>
                    <a:pt x="194310" y="298450"/>
                    <a:pt x="190500" y="293370"/>
                    <a:pt x="190500" y="287020"/>
                  </a:cubicBezTo>
                  <a:cubicBezTo>
                    <a:pt x="190500" y="280670"/>
                    <a:pt x="194310" y="275590"/>
                    <a:pt x="199390" y="273050"/>
                  </a:cubicBezTo>
                  <a:lnTo>
                    <a:pt x="414020" y="166370"/>
                  </a:lnTo>
                  <a:cubicBezTo>
                    <a:pt x="421640" y="162560"/>
                    <a:pt x="430530" y="165100"/>
                    <a:pt x="435610" y="173990"/>
                  </a:cubicBezTo>
                  <a:cubicBezTo>
                    <a:pt x="438150" y="180340"/>
                    <a:pt x="435610" y="190500"/>
                    <a:pt x="427990" y="194310"/>
                  </a:cubicBezTo>
                  <a:lnTo>
                    <a:pt x="241300" y="287020"/>
                  </a:lnTo>
                  <a:lnTo>
                    <a:pt x="427990" y="379730"/>
                  </a:lnTo>
                  <a:cubicBezTo>
                    <a:pt x="435610" y="383540"/>
                    <a:pt x="439420" y="392430"/>
                    <a:pt x="435610" y="401320"/>
                  </a:cubicBezTo>
                  <a:close/>
                  <a:moveTo>
                    <a:pt x="2663190" y="462280"/>
                  </a:moveTo>
                  <a:lnTo>
                    <a:pt x="795020" y="462280"/>
                  </a:lnTo>
                  <a:cubicBezTo>
                    <a:pt x="698500" y="462280"/>
                    <a:pt x="619760" y="383540"/>
                    <a:pt x="619760" y="287020"/>
                  </a:cubicBezTo>
                  <a:cubicBezTo>
                    <a:pt x="619760" y="190501"/>
                    <a:pt x="698500" y="111760"/>
                    <a:pt x="795020" y="111760"/>
                  </a:cubicBezTo>
                  <a:lnTo>
                    <a:pt x="2664460" y="111760"/>
                  </a:lnTo>
                  <a:cubicBezTo>
                    <a:pt x="2760980" y="111760"/>
                    <a:pt x="2838450" y="190501"/>
                    <a:pt x="2838450" y="287020"/>
                  </a:cubicBezTo>
                  <a:cubicBezTo>
                    <a:pt x="2838450" y="383540"/>
                    <a:pt x="2759710" y="462280"/>
                    <a:pt x="2663190" y="462280"/>
                  </a:cubicBezTo>
                  <a:close/>
                  <a:moveTo>
                    <a:pt x="8194040" y="300990"/>
                  </a:moveTo>
                  <a:lnTo>
                    <a:pt x="7979410" y="407670"/>
                  </a:lnTo>
                  <a:cubicBezTo>
                    <a:pt x="7976870" y="408940"/>
                    <a:pt x="7974330" y="408940"/>
                    <a:pt x="7971790" y="408940"/>
                  </a:cubicBezTo>
                  <a:cubicBezTo>
                    <a:pt x="7965440" y="408940"/>
                    <a:pt x="7960360" y="405130"/>
                    <a:pt x="7957820" y="400050"/>
                  </a:cubicBezTo>
                  <a:cubicBezTo>
                    <a:pt x="7954011" y="392430"/>
                    <a:pt x="7956551" y="382270"/>
                    <a:pt x="7965440" y="378460"/>
                  </a:cubicBezTo>
                  <a:lnTo>
                    <a:pt x="8152130" y="285750"/>
                  </a:lnTo>
                  <a:lnTo>
                    <a:pt x="7965440" y="193040"/>
                  </a:lnTo>
                  <a:cubicBezTo>
                    <a:pt x="7957820" y="189230"/>
                    <a:pt x="7954010" y="180340"/>
                    <a:pt x="7957820" y="171450"/>
                  </a:cubicBezTo>
                  <a:cubicBezTo>
                    <a:pt x="7961630" y="163830"/>
                    <a:pt x="7970520" y="160020"/>
                    <a:pt x="7979411" y="163830"/>
                  </a:cubicBezTo>
                  <a:lnTo>
                    <a:pt x="8194041" y="270510"/>
                  </a:lnTo>
                  <a:cubicBezTo>
                    <a:pt x="8199121" y="275590"/>
                    <a:pt x="8202931" y="281940"/>
                    <a:pt x="8202931" y="287020"/>
                  </a:cubicBezTo>
                  <a:cubicBezTo>
                    <a:pt x="8202930" y="293370"/>
                    <a:pt x="8199120" y="298450"/>
                    <a:pt x="8194040" y="30099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35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400000">
            <a:off x="1259538" y="-58911"/>
            <a:ext cx="8357673" cy="9109181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-1131233" y="4249807"/>
            <a:ext cx="5854737" cy="3566067"/>
          </a:xfrm>
          <a:prstGeom prst="rect">
            <a:avLst/>
          </a:prstGeom>
        </p:spPr>
      </p:pic>
      <p:grpSp>
        <p:nvGrpSpPr>
          <p:cNvPr id="37" name="Group 37"/>
          <p:cNvGrpSpPr>
            <a:grpSpLocks noChangeAspect="1"/>
          </p:cNvGrpSpPr>
          <p:nvPr/>
        </p:nvGrpSpPr>
        <p:grpSpPr>
          <a:xfrm>
            <a:off x="2159999" y="6974339"/>
            <a:ext cx="16400587" cy="5917759"/>
            <a:chOff x="0" y="0"/>
            <a:chExt cx="18938240" cy="6350000"/>
          </a:xfrm>
        </p:grpSpPr>
        <p:sp>
          <p:nvSpPr>
            <p:cNvPr id="38" name="Freeform 38"/>
            <p:cNvSpPr/>
            <p:nvPr/>
          </p:nvSpPr>
          <p:spPr>
            <a:xfrm>
              <a:off x="27940" y="27940"/>
              <a:ext cx="18882360" cy="918210"/>
            </a:xfrm>
            <a:custGeom>
              <a:avLst/>
              <a:gdLst/>
              <a:ahLst/>
              <a:cxnLst/>
              <a:rect l="l" t="t" r="r" b="b"/>
              <a:pathLst>
                <a:path w="18882360" h="918210">
                  <a:moveTo>
                    <a:pt x="18882360" y="918210"/>
                  </a:moveTo>
                  <a:lnTo>
                    <a:pt x="12447270" y="918210"/>
                  </a:lnTo>
                  <a:moveTo>
                    <a:pt x="12447270" y="918210"/>
                  </a:moveTo>
                  <a:lnTo>
                    <a:pt x="0" y="918210"/>
                  </a:lnTo>
                  <a:lnTo>
                    <a:pt x="0" y="445770"/>
                  </a:lnTo>
                  <a:cubicBezTo>
                    <a:pt x="0" y="200660"/>
                    <a:pt x="199390" y="0"/>
                    <a:pt x="445770" y="0"/>
                  </a:cubicBezTo>
                  <a:lnTo>
                    <a:pt x="18437860" y="0"/>
                  </a:lnTo>
                  <a:cubicBezTo>
                    <a:pt x="18682971" y="0"/>
                    <a:pt x="18882360" y="199390"/>
                    <a:pt x="18882360" y="445770"/>
                  </a:cubicBezTo>
                  <a:lnTo>
                    <a:pt x="18882360" y="918210"/>
                  </a:lnTo>
                </a:path>
              </a:pathLst>
            </a:custGeom>
            <a:solidFill>
              <a:srgbClr val="F2EDDB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7940" y="944880"/>
              <a:ext cx="18882360" cy="5377180"/>
            </a:xfrm>
            <a:custGeom>
              <a:avLst/>
              <a:gdLst/>
              <a:ahLst/>
              <a:cxnLst/>
              <a:rect l="l" t="t" r="r" b="b"/>
              <a:pathLst>
                <a:path w="18882360" h="5377180">
                  <a:moveTo>
                    <a:pt x="9331960" y="0"/>
                  </a:moveTo>
                  <a:lnTo>
                    <a:pt x="18882360" y="0"/>
                  </a:lnTo>
                  <a:lnTo>
                    <a:pt x="18882360" y="4931410"/>
                  </a:lnTo>
                  <a:cubicBezTo>
                    <a:pt x="18882360" y="5176520"/>
                    <a:pt x="18682971" y="5377180"/>
                    <a:pt x="18436590" y="5377180"/>
                  </a:cubicBezTo>
                  <a:lnTo>
                    <a:pt x="445770" y="5377180"/>
                  </a:lnTo>
                  <a:cubicBezTo>
                    <a:pt x="200660" y="5377180"/>
                    <a:pt x="0" y="5177790"/>
                    <a:pt x="0" y="4931410"/>
                  </a:cubicBezTo>
                  <a:lnTo>
                    <a:pt x="0" y="0"/>
                  </a:lnTo>
                  <a:lnTo>
                    <a:pt x="9014460" y="0"/>
                  </a:lnTo>
                  <a:moveTo>
                    <a:pt x="9014460" y="0"/>
                  </a:moveTo>
                  <a:lnTo>
                    <a:pt x="933196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  <p:txBody>
            <a:bodyPr/>
            <a:lstStyle/>
            <a:p>
              <a:endParaRPr lang="zh-TW" altLang="en-US" dirty="0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499110" y="299720"/>
              <a:ext cx="1515110" cy="368300"/>
            </a:xfrm>
            <a:custGeom>
              <a:avLst/>
              <a:gdLst/>
              <a:ahLst/>
              <a:cxnLst/>
              <a:rect l="l" t="t" r="r" b="b"/>
              <a:pathLst>
                <a:path w="1515110" h="368300">
                  <a:moveTo>
                    <a:pt x="184150" y="0"/>
                  </a:moveTo>
                  <a:cubicBezTo>
                    <a:pt x="82550" y="0"/>
                    <a:pt x="0" y="82550"/>
                    <a:pt x="0" y="184150"/>
                  </a:cubicBezTo>
                  <a:cubicBezTo>
                    <a:pt x="0" y="285750"/>
                    <a:pt x="82550" y="368300"/>
                    <a:pt x="184150" y="368300"/>
                  </a:cubicBezTo>
                  <a:cubicBezTo>
                    <a:pt x="285750" y="368300"/>
                    <a:pt x="368300" y="285750"/>
                    <a:pt x="368300" y="184150"/>
                  </a:cubicBezTo>
                  <a:cubicBezTo>
                    <a:pt x="368300" y="82550"/>
                    <a:pt x="285750" y="0"/>
                    <a:pt x="184150" y="0"/>
                  </a:cubicBezTo>
                  <a:close/>
                  <a:moveTo>
                    <a:pt x="756920" y="0"/>
                  </a:moveTo>
                  <a:cubicBezTo>
                    <a:pt x="655320" y="0"/>
                    <a:pt x="572770" y="82550"/>
                    <a:pt x="572770" y="184150"/>
                  </a:cubicBezTo>
                  <a:cubicBezTo>
                    <a:pt x="572770" y="285750"/>
                    <a:pt x="655320" y="368300"/>
                    <a:pt x="756920" y="368300"/>
                  </a:cubicBezTo>
                  <a:cubicBezTo>
                    <a:pt x="858520" y="368300"/>
                    <a:pt x="941070" y="285750"/>
                    <a:pt x="941070" y="184150"/>
                  </a:cubicBezTo>
                  <a:cubicBezTo>
                    <a:pt x="941070" y="82550"/>
                    <a:pt x="858520" y="0"/>
                    <a:pt x="756920" y="0"/>
                  </a:cubicBezTo>
                  <a:close/>
                  <a:moveTo>
                    <a:pt x="1330960" y="0"/>
                  </a:moveTo>
                  <a:cubicBezTo>
                    <a:pt x="1229360" y="0"/>
                    <a:pt x="1146810" y="82550"/>
                    <a:pt x="1146810" y="184150"/>
                  </a:cubicBezTo>
                  <a:cubicBezTo>
                    <a:pt x="1146810" y="285750"/>
                    <a:pt x="1229360" y="368300"/>
                    <a:pt x="1330960" y="368300"/>
                  </a:cubicBezTo>
                  <a:cubicBezTo>
                    <a:pt x="1432560" y="368300"/>
                    <a:pt x="1515110" y="285750"/>
                    <a:pt x="1515110" y="184150"/>
                  </a:cubicBezTo>
                  <a:cubicBezTo>
                    <a:pt x="1515110" y="82550"/>
                    <a:pt x="1432560" y="0"/>
                    <a:pt x="133096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0" y="0"/>
              <a:ext cx="18939511" cy="6350000"/>
            </a:xfrm>
            <a:custGeom>
              <a:avLst/>
              <a:gdLst/>
              <a:ahLst/>
              <a:cxnLst/>
              <a:rect l="l" t="t" r="r" b="b"/>
              <a:pathLst>
                <a:path w="18939511" h="6350000">
                  <a:moveTo>
                    <a:pt x="18464530" y="0"/>
                  </a:moveTo>
                  <a:lnTo>
                    <a:pt x="473710" y="0"/>
                  </a:lnTo>
                  <a:cubicBezTo>
                    <a:pt x="212090" y="0"/>
                    <a:pt x="0" y="212090"/>
                    <a:pt x="0" y="473710"/>
                  </a:cubicBezTo>
                  <a:lnTo>
                    <a:pt x="0" y="946150"/>
                  </a:lnTo>
                  <a:lnTo>
                    <a:pt x="0" y="5877560"/>
                  </a:lnTo>
                  <a:cubicBezTo>
                    <a:pt x="0" y="6137910"/>
                    <a:pt x="212090" y="6350000"/>
                    <a:pt x="473710" y="6350000"/>
                  </a:cubicBezTo>
                  <a:lnTo>
                    <a:pt x="18465800" y="6350000"/>
                  </a:lnTo>
                  <a:cubicBezTo>
                    <a:pt x="18727420" y="6350000"/>
                    <a:pt x="18939511" y="6137910"/>
                    <a:pt x="18939511" y="5876290"/>
                  </a:cubicBezTo>
                  <a:lnTo>
                    <a:pt x="18939511" y="944880"/>
                  </a:lnTo>
                  <a:lnTo>
                    <a:pt x="18939511" y="473710"/>
                  </a:lnTo>
                  <a:cubicBezTo>
                    <a:pt x="18938239" y="212090"/>
                    <a:pt x="18726150" y="0"/>
                    <a:pt x="18464530" y="0"/>
                  </a:cubicBezTo>
                  <a:close/>
                  <a:moveTo>
                    <a:pt x="55880" y="473710"/>
                  </a:moveTo>
                  <a:cubicBezTo>
                    <a:pt x="55880" y="243840"/>
                    <a:pt x="242570" y="55880"/>
                    <a:pt x="473710" y="55880"/>
                  </a:cubicBezTo>
                  <a:lnTo>
                    <a:pt x="18465800" y="55880"/>
                  </a:lnTo>
                  <a:cubicBezTo>
                    <a:pt x="18695670" y="55880"/>
                    <a:pt x="18883630" y="242570"/>
                    <a:pt x="18883630" y="473710"/>
                  </a:cubicBezTo>
                  <a:lnTo>
                    <a:pt x="18883630" y="918210"/>
                  </a:lnTo>
                  <a:lnTo>
                    <a:pt x="55880" y="918210"/>
                  </a:lnTo>
                  <a:lnTo>
                    <a:pt x="55880" y="473710"/>
                  </a:lnTo>
                  <a:close/>
                  <a:moveTo>
                    <a:pt x="18464530" y="6294120"/>
                  </a:moveTo>
                  <a:lnTo>
                    <a:pt x="473710" y="6294120"/>
                  </a:lnTo>
                  <a:cubicBezTo>
                    <a:pt x="243840" y="6294120"/>
                    <a:pt x="55880" y="6107430"/>
                    <a:pt x="55880" y="5876290"/>
                  </a:cubicBezTo>
                  <a:lnTo>
                    <a:pt x="55880" y="972820"/>
                  </a:lnTo>
                  <a:lnTo>
                    <a:pt x="18882361" y="972820"/>
                  </a:lnTo>
                  <a:lnTo>
                    <a:pt x="18882361" y="5876290"/>
                  </a:lnTo>
                  <a:cubicBezTo>
                    <a:pt x="18882361" y="6107430"/>
                    <a:pt x="18695670" y="6294120"/>
                    <a:pt x="18464530" y="6294120"/>
                  </a:cubicBezTo>
                  <a:close/>
                  <a:moveTo>
                    <a:pt x="683260" y="273050"/>
                  </a:moveTo>
                  <a:cubicBezTo>
                    <a:pt x="566420" y="273050"/>
                    <a:pt x="471170" y="368300"/>
                    <a:pt x="471170" y="485140"/>
                  </a:cubicBezTo>
                  <a:cubicBezTo>
                    <a:pt x="471170" y="601980"/>
                    <a:pt x="566420" y="697230"/>
                    <a:pt x="683260" y="697230"/>
                  </a:cubicBezTo>
                  <a:cubicBezTo>
                    <a:pt x="800100" y="697230"/>
                    <a:pt x="895350" y="601980"/>
                    <a:pt x="895350" y="485140"/>
                  </a:cubicBezTo>
                  <a:cubicBezTo>
                    <a:pt x="895350" y="368300"/>
                    <a:pt x="800100" y="273050"/>
                    <a:pt x="683260" y="273050"/>
                  </a:cubicBezTo>
                  <a:close/>
                  <a:moveTo>
                    <a:pt x="683260" y="641350"/>
                  </a:moveTo>
                  <a:cubicBezTo>
                    <a:pt x="596900" y="641350"/>
                    <a:pt x="527050" y="571500"/>
                    <a:pt x="527050" y="485140"/>
                  </a:cubicBezTo>
                  <a:cubicBezTo>
                    <a:pt x="527050" y="398780"/>
                    <a:pt x="596900" y="328930"/>
                    <a:pt x="683260" y="328930"/>
                  </a:cubicBezTo>
                  <a:cubicBezTo>
                    <a:pt x="769620" y="328930"/>
                    <a:pt x="839470" y="398780"/>
                    <a:pt x="839470" y="485140"/>
                  </a:cubicBezTo>
                  <a:cubicBezTo>
                    <a:pt x="839470" y="571500"/>
                    <a:pt x="769620" y="641350"/>
                    <a:pt x="683260" y="641350"/>
                  </a:cubicBezTo>
                  <a:close/>
                  <a:moveTo>
                    <a:pt x="1256030" y="273050"/>
                  </a:moveTo>
                  <a:cubicBezTo>
                    <a:pt x="1139190" y="273050"/>
                    <a:pt x="1043940" y="368300"/>
                    <a:pt x="1043940" y="485140"/>
                  </a:cubicBezTo>
                  <a:cubicBezTo>
                    <a:pt x="1043940" y="601980"/>
                    <a:pt x="1139190" y="697230"/>
                    <a:pt x="1256030" y="697230"/>
                  </a:cubicBezTo>
                  <a:cubicBezTo>
                    <a:pt x="1372870" y="697230"/>
                    <a:pt x="1468120" y="601980"/>
                    <a:pt x="1468120" y="485140"/>
                  </a:cubicBezTo>
                  <a:cubicBezTo>
                    <a:pt x="1468120" y="368300"/>
                    <a:pt x="1372870" y="273050"/>
                    <a:pt x="1256030" y="273050"/>
                  </a:cubicBezTo>
                  <a:close/>
                  <a:moveTo>
                    <a:pt x="1256030" y="641350"/>
                  </a:moveTo>
                  <a:cubicBezTo>
                    <a:pt x="1169670" y="641350"/>
                    <a:pt x="1099820" y="571500"/>
                    <a:pt x="1099820" y="485140"/>
                  </a:cubicBezTo>
                  <a:cubicBezTo>
                    <a:pt x="1099820" y="398780"/>
                    <a:pt x="1169670" y="328930"/>
                    <a:pt x="1256030" y="328930"/>
                  </a:cubicBezTo>
                  <a:cubicBezTo>
                    <a:pt x="1342390" y="328930"/>
                    <a:pt x="1412240" y="398780"/>
                    <a:pt x="1412240" y="485140"/>
                  </a:cubicBezTo>
                  <a:cubicBezTo>
                    <a:pt x="1412240" y="571500"/>
                    <a:pt x="1342390" y="641350"/>
                    <a:pt x="1256030" y="641350"/>
                  </a:cubicBezTo>
                  <a:close/>
                  <a:moveTo>
                    <a:pt x="1830070" y="273050"/>
                  </a:moveTo>
                  <a:cubicBezTo>
                    <a:pt x="1713230" y="273050"/>
                    <a:pt x="1617980" y="368300"/>
                    <a:pt x="1617980" y="485140"/>
                  </a:cubicBezTo>
                  <a:cubicBezTo>
                    <a:pt x="1617980" y="601980"/>
                    <a:pt x="1713230" y="697230"/>
                    <a:pt x="1830070" y="697230"/>
                  </a:cubicBezTo>
                  <a:cubicBezTo>
                    <a:pt x="1946910" y="697230"/>
                    <a:pt x="2042160" y="601980"/>
                    <a:pt x="2042160" y="485140"/>
                  </a:cubicBezTo>
                  <a:cubicBezTo>
                    <a:pt x="2042160" y="368300"/>
                    <a:pt x="1946910" y="273050"/>
                    <a:pt x="1830070" y="273050"/>
                  </a:cubicBezTo>
                  <a:close/>
                  <a:moveTo>
                    <a:pt x="1830070" y="641350"/>
                  </a:moveTo>
                  <a:cubicBezTo>
                    <a:pt x="1743710" y="641350"/>
                    <a:pt x="1673860" y="571500"/>
                    <a:pt x="1673860" y="485140"/>
                  </a:cubicBezTo>
                  <a:cubicBezTo>
                    <a:pt x="1673860" y="398780"/>
                    <a:pt x="1743710" y="328930"/>
                    <a:pt x="1830070" y="328930"/>
                  </a:cubicBezTo>
                  <a:cubicBezTo>
                    <a:pt x="1916430" y="328930"/>
                    <a:pt x="1986280" y="398780"/>
                    <a:pt x="1986280" y="485140"/>
                  </a:cubicBezTo>
                  <a:cubicBezTo>
                    <a:pt x="1986280" y="571500"/>
                    <a:pt x="1915160" y="641350"/>
                    <a:pt x="1830070" y="641350"/>
                  </a:cubicBezTo>
                  <a:close/>
                  <a:moveTo>
                    <a:pt x="18502630" y="488950"/>
                  </a:moveTo>
                  <a:cubicBezTo>
                    <a:pt x="18502630" y="504190"/>
                    <a:pt x="18489930" y="516890"/>
                    <a:pt x="18474691" y="516890"/>
                  </a:cubicBezTo>
                  <a:lnTo>
                    <a:pt x="18474691" y="516890"/>
                  </a:lnTo>
                  <a:lnTo>
                    <a:pt x="18318480" y="515620"/>
                  </a:lnTo>
                  <a:lnTo>
                    <a:pt x="18318480" y="670560"/>
                  </a:lnTo>
                  <a:cubicBezTo>
                    <a:pt x="18318480" y="685800"/>
                    <a:pt x="18305780" y="698500"/>
                    <a:pt x="18290541" y="698500"/>
                  </a:cubicBezTo>
                  <a:cubicBezTo>
                    <a:pt x="18275302" y="698500"/>
                    <a:pt x="18262602" y="685800"/>
                    <a:pt x="18262602" y="670560"/>
                  </a:cubicBezTo>
                  <a:lnTo>
                    <a:pt x="18262602" y="515620"/>
                  </a:lnTo>
                  <a:lnTo>
                    <a:pt x="18106391" y="514350"/>
                  </a:lnTo>
                  <a:cubicBezTo>
                    <a:pt x="18091152" y="514350"/>
                    <a:pt x="18078452" y="501650"/>
                    <a:pt x="18078452" y="486410"/>
                  </a:cubicBezTo>
                  <a:cubicBezTo>
                    <a:pt x="18078452" y="471170"/>
                    <a:pt x="18091152" y="458470"/>
                    <a:pt x="18106391" y="458470"/>
                  </a:cubicBezTo>
                  <a:lnTo>
                    <a:pt x="18106391" y="458470"/>
                  </a:lnTo>
                  <a:lnTo>
                    <a:pt x="18262602" y="459740"/>
                  </a:lnTo>
                  <a:lnTo>
                    <a:pt x="18262602" y="302260"/>
                  </a:lnTo>
                  <a:cubicBezTo>
                    <a:pt x="18262602" y="287020"/>
                    <a:pt x="18275302" y="274320"/>
                    <a:pt x="18290541" y="274320"/>
                  </a:cubicBezTo>
                  <a:cubicBezTo>
                    <a:pt x="18305780" y="274320"/>
                    <a:pt x="18318480" y="287020"/>
                    <a:pt x="18318480" y="302260"/>
                  </a:cubicBezTo>
                  <a:lnTo>
                    <a:pt x="18318480" y="459740"/>
                  </a:lnTo>
                  <a:lnTo>
                    <a:pt x="18474691" y="461010"/>
                  </a:lnTo>
                  <a:cubicBezTo>
                    <a:pt x="18491200" y="461010"/>
                    <a:pt x="18502630" y="473710"/>
                    <a:pt x="18502630" y="488950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42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-33348">
            <a:off x="18444490" y="2672905"/>
            <a:ext cx="2851926" cy="1700841"/>
          </a:xfrm>
          <a:prstGeom prst="rect">
            <a:avLst/>
          </a:prstGeom>
        </p:spPr>
      </p:pic>
      <p:grpSp>
        <p:nvGrpSpPr>
          <p:cNvPr id="43" name="Group 43"/>
          <p:cNvGrpSpPr/>
          <p:nvPr/>
        </p:nvGrpSpPr>
        <p:grpSpPr>
          <a:xfrm rot="20990395">
            <a:off x="18680258" y="5338158"/>
            <a:ext cx="1926634" cy="2937170"/>
            <a:chOff x="0" y="0"/>
            <a:chExt cx="2568845" cy="3916226"/>
          </a:xfrm>
        </p:grpSpPr>
        <p:sp>
          <p:nvSpPr>
            <p:cNvPr id="44" name="AutoShape 44"/>
            <p:cNvSpPr/>
            <p:nvPr/>
          </p:nvSpPr>
          <p:spPr>
            <a:xfrm rot="-1658072">
              <a:off x="904183" y="-19520"/>
              <a:ext cx="760479" cy="3955266"/>
            </a:xfrm>
            <a:prstGeom prst="rect">
              <a:avLst/>
            </a:pr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  <p:pic>
          <p:nvPicPr>
            <p:cNvPr id="45" name="Picture 4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/>
            </a:stretch>
          </p:blipFill>
          <p:spPr>
            <a:xfrm rot="-1653469">
              <a:off x="877393" y="-38181"/>
              <a:ext cx="814059" cy="3992589"/>
            </a:xfrm>
            <a:prstGeom prst="rect">
              <a:avLst/>
            </a:prstGeom>
          </p:spPr>
        </p:pic>
      </p:grpSp>
      <p:pic>
        <p:nvPicPr>
          <p:cNvPr id="46" name="Picture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 rot="-1915830">
            <a:off x="17477511" y="9446978"/>
            <a:ext cx="3849482" cy="3702502"/>
          </a:xfrm>
          <a:prstGeom prst="rect">
            <a:avLst/>
          </a:prstGeom>
        </p:spPr>
      </p:pic>
      <p:grpSp>
        <p:nvGrpSpPr>
          <p:cNvPr id="51" name="Group 51"/>
          <p:cNvGrpSpPr/>
          <p:nvPr/>
        </p:nvGrpSpPr>
        <p:grpSpPr>
          <a:xfrm>
            <a:off x="3145904" y="13426532"/>
            <a:ext cx="16692530" cy="2608948"/>
            <a:chOff x="0" y="0"/>
            <a:chExt cx="2167467" cy="297986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2167467" cy="297986"/>
            </a:xfrm>
            <a:custGeom>
              <a:avLst/>
              <a:gdLst/>
              <a:ahLst/>
              <a:cxnLst/>
              <a:rect l="l" t="t" r="r" b="b"/>
              <a:pathLst>
                <a:path w="2167467" h="297986">
                  <a:moveTo>
                    <a:pt x="7616" y="0"/>
                  </a:moveTo>
                  <a:lnTo>
                    <a:pt x="2159850" y="0"/>
                  </a:lnTo>
                  <a:cubicBezTo>
                    <a:pt x="2164057" y="0"/>
                    <a:pt x="2167467" y="3410"/>
                    <a:pt x="2167467" y="7616"/>
                  </a:cubicBezTo>
                  <a:lnTo>
                    <a:pt x="2167467" y="290370"/>
                  </a:lnTo>
                  <a:cubicBezTo>
                    <a:pt x="2167467" y="292390"/>
                    <a:pt x="2166664" y="294327"/>
                    <a:pt x="2165236" y="295756"/>
                  </a:cubicBezTo>
                  <a:cubicBezTo>
                    <a:pt x="2163808" y="297184"/>
                    <a:pt x="2161870" y="297986"/>
                    <a:pt x="2159850" y="297986"/>
                  </a:cubicBezTo>
                  <a:lnTo>
                    <a:pt x="7616" y="297986"/>
                  </a:lnTo>
                  <a:cubicBezTo>
                    <a:pt x="5596" y="297986"/>
                    <a:pt x="3659" y="297184"/>
                    <a:pt x="2231" y="295756"/>
                  </a:cubicBezTo>
                  <a:cubicBezTo>
                    <a:pt x="802" y="294327"/>
                    <a:pt x="0" y="292390"/>
                    <a:pt x="0" y="290370"/>
                  </a:cubicBezTo>
                  <a:lnTo>
                    <a:pt x="0" y="7616"/>
                  </a:lnTo>
                  <a:cubicBezTo>
                    <a:pt x="0" y="5596"/>
                    <a:pt x="802" y="3659"/>
                    <a:pt x="2231" y="2231"/>
                  </a:cubicBezTo>
                  <a:cubicBezTo>
                    <a:pt x="3659" y="802"/>
                    <a:pt x="5596" y="0"/>
                    <a:pt x="7616" y="0"/>
                  </a:cubicBezTo>
                  <a:close/>
                </a:path>
              </a:pathLst>
            </a:custGeom>
            <a:solidFill>
              <a:srgbClr val="FFFFFF"/>
            </a:solidFill>
            <a:ln w="47625">
              <a:solidFill>
                <a:srgbClr val="000000"/>
              </a:solidFill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0" y="38100"/>
              <a:ext cx="812800" cy="774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399"/>
                </a:lnSpc>
              </a:pPr>
              <a:endParaRPr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TextBox 56"/>
          <p:cNvSpPr txBox="1"/>
          <p:nvPr/>
        </p:nvSpPr>
        <p:spPr>
          <a:xfrm>
            <a:off x="2018224" y="8642906"/>
            <a:ext cx="16351248" cy="960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30400" lvl="1">
              <a:lnSpc>
                <a:spcPts val="8175"/>
              </a:lnSpc>
            </a:pPr>
            <a:r>
              <a:rPr lang="en-US" sz="5839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837816" y="1405392"/>
            <a:ext cx="18818503" cy="2405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799"/>
              </a:lnSpc>
            </a:pPr>
            <a:r>
              <a:rPr lang="en-US" sz="6999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中原大學</a:t>
            </a:r>
            <a:r>
              <a:rPr lang="en-US" sz="6999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sz="6999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工業與系統工程學系</a:t>
            </a:r>
            <a:endParaRPr lang="en-US" sz="6999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9799"/>
              </a:lnSpc>
            </a:pPr>
            <a:r>
              <a:rPr lang="en-US" sz="6999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en-US" altLang="zh-TW" sz="6999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3-1</a:t>
            </a:r>
            <a:r>
              <a:rPr lang="en-US" sz="6999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實習報告競賽成果發表</a:t>
            </a:r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rot="-2779761">
            <a:off x="15695423" y="29281453"/>
            <a:ext cx="1540953" cy="3336709"/>
          </a:xfrm>
          <a:prstGeom prst="rect">
            <a:avLst/>
          </a:prstGeom>
        </p:spPr>
      </p:pic>
      <p:grpSp>
        <p:nvGrpSpPr>
          <p:cNvPr id="75" name="群組 74"/>
          <p:cNvGrpSpPr/>
          <p:nvPr/>
        </p:nvGrpSpPr>
        <p:grpSpPr>
          <a:xfrm>
            <a:off x="1021868" y="18471840"/>
            <a:ext cx="1942365" cy="845600"/>
            <a:chOff x="294645" y="18224393"/>
            <a:chExt cx="3329008" cy="1545876"/>
          </a:xfrm>
        </p:grpSpPr>
        <p:sp>
          <p:nvSpPr>
            <p:cNvPr id="73" name="矩形 72"/>
            <p:cNvSpPr/>
            <p:nvPr/>
          </p:nvSpPr>
          <p:spPr>
            <a:xfrm>
              <a:off x="294645" y="18224394"/>
              <a:ext cx="2529106" cy="15458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  <p:sp>
          <p:nvSpPr>
            <p:cNvPr id="74" name="等腰三角形 73"/>
            <p:cNvSpPr/>
            <p:nvPr/>
          </p:nvSpPr>
          <p:spPr>
            <a:xfrm rot="5400000">
              <a:off x="2453257" y="18599872"/>
              <a:ext cx="1545875" cy="794917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</p:grpSp>
      <p:sp>
        <p:nvSpPr>
          <p:cNvPr id="76" name="矩形 75"/>
          <p:cNvSpPr/>
          <p:nvPr/>
        </p:nvSpPr>
        <p:spPr>
          <a:xfrm>
            <a:off x="1082811" y="18592564"/>
            <a:ext cx="1539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階段</a:t>
            </a:r>
            <a:r>
              <a:rPr lang="en-US" altLang="zh-TW" sz="4000" b="1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endParaRPr lang="zh-TW" altLang="en-US" sz="4000" b="1" dirty="0"/>
          </a:p>
        </p:txBody>
      </p:sp>
      <p:grpSp>
        <p:nvGrpSpPr>
          <p:cNvPr id="77" name="群組 76"/>
          <p:cNvGrpSpPr/>
          <p:nvPr/>
        </p:nvGrpSpPr>
        <p:grpSpPr>
          <a:xfrm>
            <a:off x="1061903" y="21232088"/>
            <a:ext cx="1939455" cy="844297"/>
            <a:chOff x="294645" y="18224394"/>
            <a:chExt cx="3324021" cy="1545875"/>
          </a:xfrm>
        </p:grpSpPr>
        <p:sp>
          <p:nvSpPr>
            <p:cNvPr id="78" name="矩形 77"/>
            <p:cNvSpPr/>
            <p:nvPr/>
          </p:nvSpPr>
          <p:spPr>
            <a:xfrm>
              <a:off x="294645" y="18224394"/>
              <a:ext cx="2529106" cy="15458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  <p:sp>
          <p:nvSpPr>
            <p:cNvPr id="79" name="等腰三角形 78"/>
            <p:cNvSpPr/>
            <p:nvPr/>
          </p:nvSpPr>
          <p:spPr>
            <a:xfrm rot="5400000">
              <a:off x="2448270" y="18599874"/>
              <a:ext cx="1545875" cy="794916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</p:grpSp>
      <p:sp>
        <p:nvSpPr>
          <p:cNvPr id="80" name="矩形 79"/>
          <p:cNvSpPr/>
          <p:nvPr/>
        </p:nvSpPr>
        <p:spPr>
          <a:xfrm>
            <a:off x="1164771" y="21368499"/>
            <a:ext cx="1539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階段</a:t>
            </a:r>
            <a:r>
              <a:rPr lang="en-US" altLang="zh-TW" sz="4000" b="1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endParaRPr lang="zh-TW" altLang="en-US" sz="4000" b="1" dirty="0"/>
          </a:p>
        </p:txBody>
      </p:sp>
      <p:grpSp>
        <p:nvGrpSpPr>
          <p:cNvPr id="81" name="群組 80"/>
          <p:cNvGrpSpPr/>
          <p:nvPr/>
        </p:nvGrpSpPr>
        <p:grpSpPr>
          <a:xfrm>
            <a:off x="1105619" y="23665794"/>
            <a:ext cx="1934742" cy="872041"/>
            <a:chOff x="294645" y="18224394"/>
            <a:chExt cx="3315943" cy="1545875"/>
          </a:xfrm>
        </p:grpSpPr>
        <p:sp>
          <p:nvSpPr>
            <p:cNvPr id="82" name="矩形 81"/>
            <p:cNvSpPr/>
            <p:nvPr/>
          </p:nvSpPr>
          <p:spPr>
            <a:xfrm>
              <a:off x="294645" y="18224394"/>
              <a:ext cx="2529106" cy="15458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  <p:sp>
          <p:nvSpPr>
            <p:cNvPr id="83" name="等腰三角形 82"/>
            <p:cNvSpPr/>
            <p:nvPr/>
          </p:nvSpPr>
          <p:spPr>
            <a:xfrm rot="5400000">
              <a:off x="2440192" y="18599874"/>
              <a:ext cx="1545875" cy="794916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4000" b="1"/>
            </a:p>
          </p:txBody>
        </p:sp>
      </p:grpSp>
      <p:sp>
        <p:nvSpPr>
          <p:cNvPr id="84" name="矩形 83"/>
          <p:cNvSpPr/>
          <p:nvPr/>
        </p:nvSpPr>
        <p:spPr>
          <a:xfrm>
            <a:off x="1214395" y="23786521"/>
            <a:ext cx="1219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成果</a:t>
            </a:r>
            <a:endParaRPr lang="zh-TW" altLang="en-US" sz="4000" b="1" dirty="0"/>
          </a:p>
        </p:txBody>
      </p:sp>
      <p:pic>
        <p:nvPicPr>
          <p:cNvPr id="85" name="圖片 84"/>
          <p:cNvPicPr>
            <a:picLocks noChangeAspect="1"/>
          </p:cNvPicPr>
          <p:nvPr/>
        </p:nvPicPr>
        <p:blipFill rotWithShape="1">
          <a:blip r:embed="rId17"/>
          <a:srcRect l="95575"/>
          <a:stretch/>
        </p:blipFill>
        <p:spPr>
          <a:xfrm>
            <a:off x="961620" y="7985932"/>
            <a:ext cx="415609" cy="6484644"/>
          </a:xfrm>
          <a:prstGeom prst="rect">
            <a:avLst/>
          </a:prstGeom>
        </p:spPr>
      </p:pic>
      <p:pic>
        <p:nvPicPr>
          <p:cNvPr id="86" name="圖片 85"/>
          <p:cNvPicPr>
            <a:picLocks noChangeAspect="1"/>
          </p:cNvPicPr>
          <p:nvPr/>
        </p:nvPicPr>
        <p:blipFill rotWithShape="1">
          <a:blip r:embed="rId17"/>
          <a:srcRect l="95575"/>
          <a:stretch/>
        </p:blipFill>
        <p:spPr>
          <a:xfrm rot="10800000">
            <a:off x="20858956" y="20741915"/>
            <a:ext cx="415609" cy="64846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</Words>
  <Application>Microsoft Office PowerPoint</Application>
  <PresentationFormat>自訂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Calibri</vt:lpstr>
      <vt:lpstr>Arial</vt:lpstr>
      <vt:lpstr>微軟正黑體</vt:lpstr>
      <vt:lpstr>Office Theme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中原大學 工業與系統工程學系 實習報告競賽成果發表</dc:title>
  <dc:creator>user</dc:creator>
  <cp:lastModifiedBy>楊翊伶</cp:lastModifiedBy>
  <cp:revision>9</cp:revision>
  <cp:lastPrinted>2022-10-17T08:21:37Z</cp:lastPrinted>
  <dcterms:created xsi:type="dcterms:W3CDTF">2006-08-16T00:00:00Z</dcterms:created>
  <dcterms:modified xsi:type="dcterms:W3CDTF">2024-10-14T07:18:12Z</dcterms:modified>
  <dc:identifier>DAFOzRtKqbI</dc:identifier>
</cp:coreProperties>
</file>